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25"/>
  </p:notesMasterIdLst>
  <p:sldIdLst>
    <p:sldId id="326" r:id="rId4"/>
    <p:sldId id="296" r:id="rId5"/>
    <p:sldId id="292" r:id="rId6"/>
    <p:sldId id="290" r:id="rId7"/>
    <p:sldId id="305" r:id="rId8"/>
    <p:sldId id="329" r:id="rId9"/>
    <p:sldId id="312" r:id="rId10"/>
    <p:sldId id="316" r:id="rId11"/>
    <p:sldId id="322" r:id="rId12"/>
    <p:sldId id="308" r:id="rId13"/>
    <p:sldId id="324" r:id="rId14"/>
    <p:sldId id="330" r:id="rId15"/>
    <p:sldId id="331" r:id="rId16"/>
    <p:sldId id="318" r:id="rId17"/>
    <p:sldId id="325" r:id="rId18"/>
    <p:sldId id="332" r:id="rId19"/>
    <p:sldId id="267" r:id="rId20"/>
    <p:sldId id="333" r:id="rId21"/>
    <p:sldId id="327" r:id="rId22"/>
    <p:sldId id="291" r:id="rId23"/>
    <p:sldId id="32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quel Frederick" initials="RF" lastIdx="2" clrIdx="0">
    <p:extLst>
      <p:ext uri="{19B8F6BF-5375-455C-9EA6-DF929625EA0E}">
        <p15:presenceInfo xmlns:p15="http://schemas.microsoft.com/office/powerpoint/2012/main" userId="Raquel Frederi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33B74"/>
    <a:srgbClr val="D6DCE5"/>
    <a:srgbClr val="0172B1"/>
    <a:srgbClr val="344085"/>
    <a:srgbClr val="0A97D9"/>
    <a:srgbClr val="0563C1"/>
    <a:srgbClr val="063C77"/>
    <a:srgbClr val="2B7B17"/>
    <a:srgbClr val="81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89870" autoAdjust="0"/>
  </p:normalViewPr>
  <p:slideViewPr>
    <p:cSldViewPr snapToGrid="0">
      <p:cViewPr varScale="1">
        <p:scale>
          <a:sx n="67" d="100"/>
          <a:sy n="67" d="100"/>
        </p:scale>
        <p:origin x="5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4839F0-2A54-4744-9D24-0A3047E546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EB92477-8792-457D-908A-BA3740EE63E8}">
      <dgm:prSet/>
      <dgm:spPr/>
      <dgm:t>
        <a:bodyPr/>
        <a:lstStyle/>
        <a:p>
          <a:r>
            <a:rPr lang="fr-FR" b="1"/>
            <a:t>Validation du projet de cadre de référence </a:t>
          </a:r>
          <a:r>
            <a:rPr lang="fr-FR"/>
            <a:t>pour l'élaboration du plan directeur d'industrialisation et de diversification économique en Afrique centrale (PDIDE-AC)</a:t>
          </a:r>
          <a:endParaRPr lang="en-US"/>
        </a:p>
      </dgm:t>
    </dgm:pt>
    <dgm:pt modelId="{39DF791D-2263-47ED-BE08-E90DEF8E479A}" type="parTrans" cxnId="{2404E9E9-D883-4E73-B7F3-EFF8D55C91FF}">
      <dgm:prSet/>
      <dgm:spPr/>
      <dgm:t>
        <a:bodyPr/>
        <a:lstStyle/>
        <a:p>
          <a:endParaRPr lang="en-US"/>
        </a:p>
      </dgm:t>
    </dgm:pt>
    <dgm:pt modelId="{BDE666BB-E003-4498-8A15-15BD02FE7978}" type="sibTrans" cxnId="{2404E9E9-D883-4E73-B7F3-EFF8D55C91FF}">
      <dgm:prSet/>
      <dgm:spPr/>
      <dgm:t>
        <a:bodyPr/>
        <a:lstStyle/>
        <a:p>
          <a:endParaRPr lang="en-US"/>
        </a:p>
      </dgm:t>
    </dgm:pt>
    <dgm:pt modelId="{54A0EA7F-96D7-4890-AFC1-2C09CD145F76}">
      <dgm:prSet/>
      <dgm:spPr/>
      <dgm:t>
        <a:bodyPr/>
        <a:lstStyle/>
        <a:p>
          <a:r>
            <a:rPr lang="fr-FR" b="1"/>
            <a:t>Assistance et sensibilisation </a:t>
          </a:r>
          <a:r>
            <a:rPr lang="fr-FR"/>
            <a:t>d’une diversité des parties prenantes sur les avantages de la ZLECAf pour les pays de la sous-région (GE, ST, RCA)</a:t>
          </a:r>
          <a:endParaRPr lang="en-US"/>
        </a:p>
      </dgm:t>
    </dgm:pt>
    <dgm:pt modelId="{A0C20FD4-7828-410E-9692-FA8E9B01E526}" type="parTrans" cxnId="{84058BB0-E569-4344-8E68-F1F8BF5B5F69}">
      <dgm:prSet/>
      <dgm:spPr/>
      <dgm:t>
        <a:bodyPr/>
        <a:lstStyle/>
        <a:p>
          <a:endParaRPr lang="en-US"/>
        </a:p>
      </dgm:t>
    </dgm:pt>
    <dgm:pt modelId="{238C8AD1-3797-4E26-AE3A-16F169D076C3}" type="sibTrans" cxnId="{84058BB0-E569-4344-8E68-F1F8BF5B5F69}">
      <dgm:prSet/>
      <dgm:spPr/>
      <dgm:t>
        <a:bodyPr/>
        <a:lstStyle/>
        <a:p>
          <a:endParaRPr lang="en-US"/>
        </a:p>
      </dgm:t>
    </dgm:pt>
    <dgm:pt modelId="{3DC30A63-E264-40BD-972B-6F43B1925E96}">
      <dgm:prSet/>
      <dgm:spPr/>
      <dgm:t>
        <a:bodyPr/>
        <a:lstStyle/>
        <a:p>
          <a:r>
            <a:rPr lang="fr-FR" b="1"/>
            <a:t>Modélisation économique </a:t>
          </a:r>
          <a:r>
            <a:rPr lang="fr-FR"/>
            <a:t>et renforcement de la base de données GTAP africaine (Angola, ST, RDC)</a:t>
          </a:r>
          <a:endParaRPr lang="en-US"/>
        </a:p>
      </dgm:t>
    </dgm:pt>
    <dgm:pt modelId="{C6C65083-9467-483F-BAF5-1208D5BB6B14}" type="parTrans" cxnId="{1B7B3EE6-105E-4AB2-A722-BDB8C1291B95}">
      <dgm:prSet/>
      <dgm:spPr/>
      <dgm:t>
        <a:bodyPr/>
        <a:lstStyle/>
        <a:p>
          <a:endParaRPr lang="en-US"/>
        </a:p>
      </dgm:t>
    </dgm:pt>
    <dgm:pt modelId="{42F2CC22-E386-4740-A2F6-CA72A31E8429}" type="sibTrans" cxnId="{1B7B3EE6-105E-4AB2-A722-BDB8C1291B95}">
      <dgm:prSet/>
      <dgm:spPr/>
      <dgm:t>
        <a:bodyPr/>
        <a:lstStyle/>
        <a:p>
          <a:endParaRPr lang="en-US"/>
        </a:p>
      </dgm:t>
    </dgm:pt>
    <dgm:pt modelId="{E77C4F5F-A819-4DDF-B0FD-394282DE5036}">
      <dgm:prSet/>
      <dgm:spPr/>
      <dgm:t>
        <a:bodyPr/>
        <a:lstStyle/>
        <a:p>
          <a:r>
            <a:rPr lang="fr-FR" b="1"/>
            <a:t>Publication des rapports</a:t>
          </a:r>
          <a:endParaRPr lang="en-US"/>
        </a:p>
      </dgm:t>
    </dgm:pt>
    <dgm:pt modelId="{14908A6B-8690-4FAD-9835-26D24A8E9BB1}" type="parTrans" cxnId="{B9D09ACF-50F2-44A7-AC6D-72906ABCD924}">
      <dgm:prSet/>
      <dgm:spPr/>
      <dgm:t>
        <a:bodyPr/>
        <a:lstStyle/>
        <a:p>
          <a:endParaRPr lang="en-US"/>
        </a:p>
      </dgm:t>
    </dgm:pt>
    <dgm:pt modelId="{D6391E3B-E088-476E-B5CC-DC1F6E67D0DC}" type="sibTrans" cxnId="{B9D09ACF-50F2-44A7-AC6D-72906ABCD924}">
      <dgm:prSet/>
      <dgm:spPr/>
      <dgm:t>
        <a:bodyPr/>
        <a:lstStyle/>
        <a:p>
          <a:endParaRPr lang="en-US"/>
        </a:p>
      </dgm:t>
    </dgm:pt>
    <dgm:pt modelId="{F248468C-36FA-4136-8F9E-70FBFCE20F47}">
      <dgm:prSet/>
      <dgm:spPr/>
      <dgm:t>
        <a:bodyPr/>
        <a:lstStyle/>
        <a:p>
          <a:r>
            <a:rPr lang="fr-FR" b="1"/>
            <a:t>Renforcement des capacités des experts nationaux</a:t>
          </a:r>
          <a:endParaRPr lang="en-US"/>
        </a:p>
      </dgm:t>
    </dgm:pt>
    <dgm:pt modelId="{CA7656B4-1271-4919-A48A-23284CF68EC4}" type="parTrans" cxnId="{464C73D9-4164-497F-A975-0F817FA002E9}">
      <dgm:prSet/>
      <dgm:spPr/>
      <dgm:t>
        <a:bodyPr/>
        <a:lstStyle/>
        <a:p>
          <a:endParaRPr lang="en-US"/>
        </a:p>
      </dgm:t>
    </dgm:pt>
    <dgm:pt modelId="{28245566-DA1C-4579-B6B9-7FA64A123258}" type="sibTrans" cxnId="{464C73D9-4164-497F-A975-0F817FA002E9}">
      <dgm:prSet/>
      <dgm:spPr/>
      <dgm:t>
        <a:bodyPr/>
        <a:lstStyle/>
        <a:p>
          <a:endParaRPr lang="en-US"/>
        </a:p>
      </dgm:t>
    </dgm:pt>
    <dgm:pt modelId="{A84C1210-988E-4FE2-9F3D-BC42BD4DD2CF}" type="pres">
      <dgm:prSet presAssocID="{1D4839F0-2A54-4744-9D24-0A3047E546D0}" presName="linear" presStyleCnt="0">
        <dgm:presLayoutVars>
          <dgm:animLvl val="lvl"/>
          <dgm:resizeHandles val="exact"/>
        </dgm:presLayoutVars>
      </dgm:prSet>
      <dgm:spPr/>
    </dgm:pt>
    <dgm:pt modelId="{902C87E3-8FF0-474E-ADE2-542CB835C909}" type="pres">
      <dgm:prSet presAssocID="{AEB92477-8792-457D-908A-BA3740EE63E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8F272B-B7A8-4912-ABEB-E3A51F426C93}" type="pres">
      <dgm:prSet presAssocID="{BDE666BB-E003-4498-8A15-15BD02FE7978}" presName="spacer" presStyleCnt="0"/>
      <dgm:spPr/>
    </dgm:pt>
    <dgm:pt modelId="{0F5E4907-F46D-4B0C-92EA-4F1C38D4DDD3}" type="pres">
      <dgm:prSet presAssocID="{54A0EA7F-96D7-4890-AFC1-2C09CD145F7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0EFFC0-FBEE-4A18-BB1B-6E7A035EA2D8}" type="pres">
      <dgm:prSet presAssocID="{238C8AD1-3797-4E26-AE3A-16F169D076C3}" presName="spacer" presStyleCnt="0"/>
      <dgm:spPr/>
    </dgm:pt>
    <dgm:pt modelId="{E43520AB-922D-442D-9A53-E08C0DAA66D6}" type="pres">
      <dgm:prSet presAssocID="{3DC30A63-E264-40BD-972B-6F43B1925E9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CB22904-2F27-4BC7-B577-F8015D0014CE}" type="pres">
      <dgm:prSet presAssocID="{42F2CC22-E386-4740-A2F6-CA72A31E8429}" presName="spacer" presStyleCnt="0"/>
      <dgm:spPr/>
    </dgm:pt>
    <dgm:pt modelId="{C3509600-5826-4D22-910E-0A9C7DD06E64}" type="pres">
      <dgm:prSet presAssocID="{E77C4F5F-A819-4DDF-B0FD-394282DE503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7EF5BF2-AC2F-4CAF-BE6F-54F961DF576D}" type="pres">
      <dgm:prSet presAssocID="{D6391E3B-E088-476E-B5CC-DC1F6E67D0DC}" presName="spacer" presStyleCnt="0"/>
      <dgm:spPr/>
    </dgm:pt>
    <dgm:pt modelId="{3B8D085F-5C14-4FCA-9BD2-ACA138F0F292}" type="pres">
      <dgm:prSet presAssocID="{F248468C-36FA-4136-8F9E-70FBFCE20F4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3D97A0E-DA2E-48A3-9057-67FD9DD86216}" type="presOf" srcId="{3DC30A63-E264-40BD-972B-6F43B1925E96}" destId="{E43520AB-922D-442D-9A53-E08C0DAA66D6}" srcOrd="0" destOrd="0" presId="urn:microsoft.com/office/officeart/2005/8/layout/vList2"/>
    <dgm:cxn modelId="{E4CD0520-FD00-432E-9C39-7447A949EB2A}" type="presOf" srcId="{1D4839F0-2A54-4744-9D24-0A3047E546D0}" destId="{A84C1210-988E-4FE2-9F3D-BC42BD4DD2CF}" srcOrd="0" destOrd="0" presId="urn:microsoft.com/office/officeart/2005/8/layout/vList2"/>
    <dgm:cxn modelId="{A96B6699-2314-434A-A304-A8D0EF0302E5}" type="presOf" srcId="{54A0EA7F-96D7-4890-AFC1-2C09CD145F76}" destId="{0F5E4907-F46D-4B0C-92EA-4F1C38D4DDD3}" srcOrd="0" destOrd="0" presId="urn:microsoft.com/office/officeart/2005/8/layout/vList2"/>
    <dgm:cxn modelId="{84058BB0-E569-4344-8E68-F1F8BF5B5F69}" srcId="{1D4839F0-2A54-4744-9D24-0A3047E546D0}" destId="{54A0EA7F-96D7-4890-AFC1-2C09CD145F76}" srcOrd="1" destOrd="0" parTransId="{A0C20FD4-7828-410E-9692-FA8E9B01E526}" sibTransId="{238C8AD1-3797-4E26-AE3A-16F169D076C3}"/>
    <dgm:cxn modelId="{5A9E88B7-D360-4A83-B286-76CEF6993C0A}" type="presOf" srcId="{AEB92477-8792-457D-908A-BA3740EE63E8}" destId="{902C87E3-8FF0-474E-ADE2-542CB835C909}" srcOrd="0" destOrd="0" presId="urn:microsoft.com/office/officeart/2005/8/layout/vList2"/>
    <dgm:cxn modelId="{B9D09ACF-50F2-44A7-AC6D-72906ABCD924}" srcId="{1D4839F0-2A54-4744-9D24-0A3047E546D0}" destId="{E77C4F5F-A819-4DDF-B0FD-394282DE5036}" srcOrd="3" destOrd="0" parTransId="{14908A6B-8690-4FAD-9835-26D24A8E9BB1}" sibTransId="{D6391E3B-E088-476E-B5CC-DC1F6E67D0DC}"/>
    <dgm:cxn modelId="{464C73D9-4164-497F-A975-0F817FA002E9}" srcId="{1D4839F0-2A54-4744-9D24-0A3047E546D0}" destId="{F248468C-36FA-4136-8F9E-70FBFCE20F47}" srcOrd="4" destOrd="0" parTransId="{CA7656B4-1271-4919-A48A-23284CF68EC4}" sibTransId="{28245566-DA1C-4579-B6B9-7FA64A123258}"/>
    <dgm:cxn modelId="{20F6D2D9-AEB5-48F0-A5EC-52973A5265B6}" type="presOf" srcId="{E77C4F5F-A819-4DDF-B0FD-394282DE5036}" destId="{C3509600-5826-4D22-910E-0A9C7DD06E64}" srcOrd="0" destOrd="0" presId="urn:microsoft.com/office/officeart/2005/8/layout/vList2"/>
    <dgm:cxn modelId="{1B7B3EE6-105E-4AB2-A722-BDB8C1291B95}" srcId="{1D4839F0-2A54-4744-9D24-0A3047E546D0}" destId="{3DC30A63-E264-40BD-972B-6F43B1925E96}" srcOrd="2" destOrd="0" parTransId="{C6C65083-9467-483F-BAF5-1208D5BB6B14}" sibTransId="{42F2CC22-E386-4740-A2F6-CA72A31E8429}"/>
    <dgm:cxn modelId="{2404E9E9-D883-4E73-B7F3-EFF8D55C91FF}" srcId="{1D4839F0-2A54-4744-9D24-0A3047E546D0}" destId="{AEB92477-8792-457D-908A-BA3740EE63E8}" srcOrd="0" destOrd="0" parTransId="{39DF791D-2263-47ED-BE08-E90DEF8E479A}" sibTransId="{BDE666BB-E003-4498-8A15-15BD02FE7978}"/>
    <dgm:cxn modelId="{160DC0EA-7106-4697-862F-D57B1B2614A1}" type="presOf" srcId="{F248468C-36FA-4136-8F9E-70FBFCE20F47}" destId="{3B8D085F-5C14-4FCA-9BD2-ACA138F0F292}" srcOrd="0" destOrd="0" presId="urn:microsoft.com/office/officeart/2005/8/layout/vList2"/>
    <dgm:cxn modelId="{2B71FC38-0F19-4858-8A04-2D44A5659420}" type="presParOf" srcId="{A84C1210-988E-4FE2-9F3D-BC42BD4DD2CF}" destId="{902C87E3-8FF0-474E-ADE2-542CB835C909}" srcOrd="0" destOrd="0" presId="urn:microsoft.com/office/officeart/2005/8/layout/vList2"/>
    <dgm:cxn modelId="{D8F64A90-B8BD-46F1-9CE0-B5F6EBBA6521}" type="presParOf" srcId="{A84C1210-988E-4FE2-9F3D-BC42BD4DD2CF}" destId="{848F272B-B7A8-4912-ABEB-E3A51F426C93}" srcOrd="1" destOrd="0" presId="urn:microsoft.com/office/officeart/2005/8/layout/vList2"/>
    <dgm:cxn modelId="{9BD9564A-EE0F-4E15-9323-415B53229E00}" type="presParOf" srcId="{A84C1210-988E-4FE2-9F3D-BC42BD4DD2CF}" destId="{0F5E4907-F46D-4B0C-92EA-4F1C38D4DDD3}" srcOrd="2" destOrd="0" presId="urn:microsoft.com/office/officeart/2005/8/layout/vList2"/>
    <dgm:cxn modelId="{53DB00D6-21A9-4D27-A182-8A04CD7F5AA0}" type="presParOf" srcId="{A84C1210-988E-4FE2-9F3D-BC42BD4DD2CF}" destId="{470EFFC0-FBEE-4A18-BB1B-6E7A035EA2D8}" srcOrd="3" destOrd="0" presId="urn:microsoft.com/office/officeart/2005/8/layout/vList2"/>
    <dgm:cxn modelId="{356054DB-1845-4798-9E29-4A462E846C3E}" type="presParOf" srcId="{A84C1210-988E-4FE2-9F3D-BC42BD4DD2CF}" destId="{E43520AB-922D-442D-9A53-E08C0DAA66D6}" srcOrd="4" destOrd="0" presId="urn:microsoft.com/office/officeart/2005/8/layout/vList2"/>
    <dgm:cxn modelId="{295C426A-94B5-4EAC-BC8F-322DBCC76BFB}" type="presParOf" srcId="{A84C1210-988E-4FE2-9F3D-BC42BD4DD2CF}" destId="{ACB22904-2F27-4BC7-B577-F8015D0014CE}" srcOrd="5" destOrd="0" presId="urn:microsoft.com/office/officeart/2005/8/layout/vList2"/>
    <dgm:cxn modelId="{7754E9C2-3D6B-45A8-8F74-CBDEB65B67B9}" type="presParOf" srcId="{A84C1210-988E-4FE2-9F3D-BC42BD4DD2CF}" destId="{C3509600-5826-4D22-910E-0A9C7DD06E64}" srcOrd="6" destOrd="0" presId="urn:microsoft.com/office/officeart/2005/8/layout/vList2"/>
    <dgm:cxn modelId="{4632A752-0616-4E18-AA54-E2A92C734F0D}" type="presParOf" srcId="{A84C1210-988E-4FE2-9F3D-BC42BD4DD2CF}" destId="{C7EF5BF2-AC2F-4CAF-BE6F-54F961DF576D}" srcOrd="7" destOrd="0" presId="urn:microsoft.com/office/officeart/2005/8/layout/vList2"/>
    <dgm:cxn modelId="{F2A5873B-9690-4BF0-B09C-B83077B054C8}" type="presParOf" srcId="{A84C1210-988E-4FE2-9F3D-BC42BD4DD2CF}" destId="{3B8D085F-5C14-4FCA-9BD2-ACA138F0F29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1717B-2E03-4286-84AF-002FFC8AC8EB}" type="doc">
      <dgm:prSet loTypeId="urn:microsoft.com/office/officeart/2005/8/layout/cycle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BAD44E0-BB25-4B6C-8A30-DF2F1EC5107B}">
      <dgm:prSet phldrT="[Text]" custT="1"/>
      <dgm:spPr/>
      <dgm:t>
        <a:bodyPr/>
        <a:lstStyle/>
        <a:p>
          <a:r>
            <a:rPr lang="fr-FR" sz="1400" dirty="0"/>
            <a:t>Les efforts de rationalisation en cours vers une CER unique en Afrique centrale offrent à la fois une opportunité pour un programme rationalisé dans la sous-région mais aussi un risque résiduel en termes de construction d'un consensus sur des questions sélectionnées </a:t>
          </a:r>
          <a:endParaRPr lang="en-US" sz="1400" dirty="0"/>
        </a:p>
      </dgm:t>
    </dgm:pt>
    <dgm:pt modelId="{900D8FA1-41A4-48F2-A20D-B921A7BE8610}" type="parTrans" cxnId="{5430D05E-FE1F-4419-BD4E-9E3A22E2855A}">
      <dgm:prSet/>
      <dgm:spPr/>
      <dgm:t>
        <a:bodyPr/>
        <a:lstStyle/>
        <a:p>
          <a:endParaRPr lang="en-US" sz="1050"/>
        </a:p>
      </dgm:t>
    </dgm:pt>
    <dgm:pt modelId="{64ACCE17-8F0D-4DEE-81BA-FF18CFB5CB88}" type="sibTrans" cxnId="{5430D05E-FE1F-4419-BD4E-9E3A22E2855A}">
      <dgm:prSet custT="1"/>
      <dgm:spPr/>
      <dgm:t>
        <a:bodyPr/>
        <a:lstStyle/>
        <a:p>
          <a:endParaRPr lang="en-US" sz="1050"/>
        </a:p>
      </dgm:t>
    </dgm:pt>
    <dgm:pt modelId="{3A775EFB-19D4-422A-9327-965D6D63DFD0}">
      <dgm:prSet phldrT="[Text]" custT="1"/>
      <dgm:spPr/>
      <dgm:t>
        <a:bodyPr/>
        <a:lstStyle/>
        <a:p>
          <a:r>
            <a:rPr lang="fr-FR" sz="1400" dirty="0"/>
            <a:t>la difficile mobilisation des ressources financières pourrait entraver la capacité à réaliser les ambitions d’un Pôle d’excellence sur la diversification économique inclusive et durable en Afrique centrale</a:t>
          </a:r>
          <a:endParaRPr lang="en-US" sz="1400" dirty="0"/>
        </a:p>
      </dgm:t>
    </dgm:pt>
    <dgm:pt modelId="{B24326A9-4DDB-418C-B5AE-1C7DC6A60F6B}" type="parTrans" cxnId="{F85BC01A-9EB9-4B87-846B-F7ADDCE8EB1C}">
      <dgm:prSet/>
      <dgm:spPr/>
      <dgm:t>
        <a:bodyPr/>
        <a:lstStyle/>
        <a:p>
          <a:endParaRPr lang="en-US" sz="1050"/>
        </a:p>
      </dgm:t>
    </dgm:pt>
    <dgm:pt modelId="{9F21DCF3-2B5A-458B-AA56-54DAA537CB3D}" type="sibTrans" cxnId="{F85BC01A-9EB9-4B87-846B-F7ADDCE8EB1C}">
      <dgm:prSet custT="1"/>
      <dgm:spPr/>
      <dgm:t>
        <a:bodyPr/>
        <a:lstStyle/>
        <a:p>
          <a:endParaRPr lang="en-US" sz="1050"/>
        </a:p>
      </dgm:t>
    </dgm:pt>
    <dgm:pt modelId="{1DD14A9C-3C58-4136-BAB5-0497757521F7}">
      <dgm:prSet phldrT="[Text]" custT="1"/>
      <dgm:spPr/>
      <dgm:t>
        <a:bodyPr/>
        <a:lstStyle/>
        <a:p>
          <a:r>
            <a:rPr lang="fr-FR" sz="1400" dirty="0"/>
            <a:t>La mise en œuvre des stratégies de la ZLECAF, au niveau national et </a:t>
          </a:r>
          <a:r>
            <a:rPr lang="fr-FR" sz="1400" dirty="0" err="1"/>
            <a:t>sous-régional</a:t>
          </a:r>
          <a:r>
            <a:rPr lang="fr-FR" sz="1400" dirty="0"/>
            <a:t>, devrait être soutenue par des politiques d’industrialisation et de développement d’infrastructures </a:t>
          </a:r>
          <a:endParaRPr lang="en-US" sz="1400" dirty="0"/>
        </a:p>
      </dgm:t>
    </dgm:pt>
    <dgm:pt modelId="{C4D299C3-4F02-415C-9A5F-73188531E1FF}" type="parTrans" cxnId="{4D22D946-3EC4-4468-8888-A8829CB70B21}">
      <dgm:prSet/>
      <dgm:spPr/>
      <dgm:t>
        <a:bodyPr/>
        <a:lstStyle/>
        <a:p>
          <a:endParaRPr lang="en-US" sz="1050"/>
        </a:p>
      </dgm:t>
    </dgm:pt>
    <dgm:pt modelId="{B96D45A6-1BA4-4C36-BB4D-9487968C88E3}" type="sibTrans" cxnId="{4D22D946-3EC4-4468-8888-A8829CB70B21}">
      <dgm:prSet custT="1"/>
      <dgm:spPr/>
      <dgm:t>
        <a:bodyPr/>
        <a:lstStyle/>
        <a:p>
          <a:endParaRPr lang="en-US" sz="1050"/>
        </a:p>
      </dgm:t>
    </dgm:pt>
    <dgm:pt modelId="{7B7B438C-D2A6-4F91-861B-22790EDFDADC}">
      <dgm:prSet phldrT="[Text]" custT="1"/>
      <dgm:spPr/>
      <dgm:t>
        <a:bodyPr/>
        <a:lstStyle/>
        <a:p>
          <a:r>
            <a:rPr lang="fr-FR" sz="1400" dirty="0"/>
            <a:t>Le potentiel numérique a permis d'étendre la portée des activités du Bureau en intégrant de nouveaux partenaires</a:t>
          </a:r>
          <a:endParaRPr lang="en-US" sz="1400" dirty="0"/>
        </a:p>
      </dgm:t>
    </dgm:pt>
    <dgm:pt modelId="{7A46B052-4679-46F5-9A5F-67F524D1D34A}" type="parTrans" cxnId="{47D202FD-CD05-406D-A6B1-87EC900BAA85}">
      <dgm:prSet/>
      <dgm:spPr/>
      <dgm:t>
        <a:bodyPr/>
        <a:lstStyle/>
        <a:p>
          <a:endParaRPr lang="en-US" sz="1050"/>
        </a:p>
      </dgm:t>
    </dgm:pt>
    <dgm:pt modelId="{DEEFC5B3-DB00-4EE9-828D-9CE85BE57557}" type="sibTrans" cxnId="{47D202FD-CD05-406D-A6B1-87EC900BAA85}">
      <dgm:prSet custT="1"/>
      <dgm:spPr/>
      <dgm:t>
        <a:bodyPr/>
        <a:lstStyle/>
        <a:p>
          <a:endParaRPr lang="en-US" sz="1050"/>
        </a:p>
      </dgm:t>
    </dgm:pt>
    <dgm:pt modelId="{2D500387-BF99-4A22-9C46-F318C23030F1}" type="pres">
      <dgm:prSet presAssocID="{A101717B-2E03-4286-84AF-002FFC8AC8EB}" presName="cycle" presStyleCnt="0">
        <dgm:presLayoutVars>
          <dgm:dir/>
          <dgm:resizeHandles val="exact"/>
        </dgm:presLayoutVars>
      </dgm:prSet>
      <dgm:spPr/>
    </dgm:pt>
    <dgm:pt modelId="{B5A54D94-5DF3-49C0-9945-53EDBA45D94E}" type="pres">
      <dgm:prSet presAssocID="{2BAD44E0-BB25-4B6C-8A30-DF2F1EC5107B}" presName="node" presStyleLbl="node1" presStyleIdx="0" presStyleCnt="4" custScaleX="138401" custScaleY="154492">
        <dgm:presLayoutVars>
          <dgm:bulletEnabled val="1"/>
        </dgm:presLayoutVars>
      </dgm:prSet>
      <dgm:spPr/>
    </dgm:pt>
    <dgm:pt modelId="{38548BCF-406C-44DC-AF4E-C05EBD8A76EC}" type="pres">
      <dgm:prSet presAssocID="{2BAD44E0-BB25-4B6C-8A30-DF2F1EC5107B}" presName="spNode" presStyleCnt="0"/>
      <dgm:spPr/>
    </dgm:pt>
    <dgm:pt modelId="{47F0C36F-1C48-4E98-A827-C3BEE6480C8F}" type="pres">
      <dgm:prSet presAssocID="{64ACCE17-8F0D-4DEE-81BA-FF18CFB5CB88}" presName="sibTrans" presStyleLbl="sibTrans1D1" presStyleIdx="0" presStyleCnt="4"/>
      <dgm:spPr/>
    </dgm:pt>
    <dgm:pt modelId="{806C6A68-72E0-4B12-9AC3-498CB348AAFA}" type="pres">
      <dgm:prSet presAssocID="{3A775EFB-19D4-422A-9327-965D6D63DFD0}" presName="node" presStyleLbl="node1" presStyleIdx="1" presStyleCnt="4" custScaleX="155143" custScaleY="142675">
        <dgm:presLayoutVars>
          <dgm:bulletEnabled val="1"/>
        </dgm:presLayoutVars>
      </dgm:prSet>
      <dgm:spPr/>
    </dgm:pt>
    <dgm:pt modelId="{A8CAE89F-32F8-4242-AA42-705935430415}" type="pres">
      <dgm:prSet presAssocID="{3A775EFB-19D4-422A-9327-965D6D63DFD0}" presName="spNode" presStyleCnt="0"/>
      <dgm:spPr/>
    </dgm:pt>
    <dgm:pt modelId="{640B0637-DAC2-4DE0-B0DC-3AD88D36FD31}" type="pres">
      <dgm:prSet presAssocID="{9F21DCF3-2B5A-458B-AA56-54DAA537CB3D}" presName="sibTrans" presStyleLbl="sibTrans1D1" presStyleIdx="1" presStyleCnt="4"/>
      <dgm:spPr/>
    </dgm:pt>
    <dgm:pt modelId="{7F6C1E5E-42B1-43DD-8341-4215CD9A7823}" type="pres">
      <dgm:prSet presAssocID="{1DD14A9C-3C58-4136-BAB5-0497757521F7}" presName="node" presStyleLbl="node1" presStyleIdx="2" presStyleCnt="4" custScaleX="161100" custScaleY="151783">
        <dgm:presLayoutVars>
          <dgm:bulletEnabled val="1"/>
        </dgm:presLayoutVars>
      </dgm:prSet>
      <dgm:spPr/>
    </dgm:pt>
    <dgm:pt modelId="{3D08516A-E130-4057-B123-EF1EB1D19CCB}" type="pres">
      <dgm:prSet presAssocID="{1DD14A9C-3C58-4136-BAB5-0497757521F7}" presName="spNode" presStyleCnt="0"/>
      <dgm:spPr/>
    </dgm:pt>
    <dgm:pt modelId="{E18EC8DF-E2D7-4BD9-B1C5-BC0B23D19050}" type="pres">
      <dgm:prSet presAssocID="{B96D45A6-1BA4-4C36-BB4D-9487968C88E3}" presName="sibTrans" presStyleLbl="sibTrans1D1" presStyleIdx="2" presStyleCnt="4"/>
      <dgm:spPr/>
    </dgm:pt>
    <dgm:pt modelId="{FC1342F3-09A2-42C5-9D9B-3C6BE0D9C688}" type="pres">
      <dgm:prSet presAssocID="{7B7B438C-D2A6-4F91-861B-22790EDFDADC}" presName="node" presStyleLbl="node1" presStyleIdx="3" presStyleCnt="4" custScaleX="140593" custScaleY="146615">
        <dgm:presLayoutVars>
          <dgm:bulletEnabled val="1"/>
        </dgm:presLayoutVars>
      </dgm:prSet>
      <dgm:spPr/>
    </dgm:pt>
    <dgm:pt modelId="{7EF151AA-DFB0-49B7-BCF2-FD17C2EF746B}" type="pres">
      <dgm:prSet presAssocID="{7B7B438C-D2A6-4F91-861B-22790EDFDADC}" presName="spNode" presStyleCnt="0"/>
      <dgm:spPr/>
    </dgm:pt>
    <dgm:pt modelId="{CF30F52B-DC8E-47B3-BDE6-34B75A1B9AF1}" type="pres">
      <dgm:prSet presAssocID="{DEEFC5B3-DB00-4EE9-828D-9CE85BE57557}" presName="sibTrans" presStyleLbl="sibTrans1D1" presStyleIdx="3" presStyleCnt="4"/>
      <dgm:spPr/>
    </dgm:pt>
  </dgm:ptLst>
  <dgm:cxnLst>
    <dgm:cxn modelId="{F85BC01A-9EB9-4B87-846B-F7ADDCE8EB1C}" srcId="{A101717B-2E03-4286-84AF-002FFC8AC8EB}" destId="{3A775EFB-19D4-422A-9327-965D6D63DFD0}" srcOrd="1" destOrd="0" parTransId="{B24326A9-4DDB-418C-B5AE-1C7DC6A60F6B}" sibTransId="{9F21DCF3-2B5A-458B-AA56-54DAA537CB3D}"/>
    <dgm:cxn modelId="{5430D05E-FE1F-4419-BD4E-9E3A22E2855A}" srcId="{A101717B-2E03-4286-84AF-002FFC8AC8EB}" destId="{2BAD44E0-BB25-4B6C-8A30-DF2F1EC5107B}" srcOrd="0" destOrd="0" parTransId="{900D8FA1-41A4-48F2-A20D-B921A7BE8610}" sibTransId="{64ACCE17-8F0D-4DEE-81BA-FF18CFB5CB88}"/>
    <dgm:cxn modelId="{4D22D946-3EC4-4468-8888-A8829CB70B21}" srcId="{A101717B-2E03-4286-84AF-002FFC8AC8EB}" destId="{1DD14A9C-3C58-4136-BAB5-0497757521F7}" srcOrd="2" destOrd="0" parTransId="{C4D299C3-4F02-415C-9A5F-73188531E1FF}" sibTransId="{B96D45A6-1BA4-4C36-BB4D-9487968C88E3}"/>
    <dgm:cxn modelId="{D2576A4C-7C4E-4369-8363-FE9920C5DAE2}" type="presOf" srcId="{A101717B-2E03-4286-84AF-002FFC8AC8EB}" destId="{2D500387-BF99-4A22-9C46-F318C23030F1}" srcOrd="0" destOrd="0" presId="urn:microsoft.com/office/officeart/2005/8/layout/cycle6"/>
    <dgm:cxn modelId="{3668617A-CE16-473B-9DEB-E3FD859A75CD}" type="presOf" srcId="{1DD14A9C-3C58-4136-BAB5-0497757521F7}" destId="{7F6C1E5E-42B1-43DD-8341-4215CD9A7823}" srcOrd="0" destOrd="0" presId="urn:microsoft.com/office/officeart/2005/8/layout/cycle6"/>
    <dgm:cxn modelId="{33EE9BC6-2A3E-4553-9B00-A92E17A5A06A}" type="presOf" srcId="{64ACCE17-8F0D-4DEE-81BA-FF18CFB5CB88}" destId="{47F0C36F-1C48-4E98-A827-C3BEE6480C8F}" srcOrd="0" destOrd="0" presId="urn:microsoft.com/office/officeart/2005/8/layout/cycle6"/>
    <dgm:cxn modelId="{AF0B58CA-CD64-4F34-B661-22D364D1D667}" type="presOf" srcId="{3A775EFB-19D4-422A-9327-965D6D63DFD0}" destId="{806C6A68-72E0-4B12-9AC3-498CB348AAFA}" srcOrd="0" destOrd="0" presId="urn:microsoft.com/office/officeart/2005/8/layout/cycle6"/>
    <dgm:cxn modelId="{4B4943DD-E1C5-47DC-9B9E-5CDD021AF653}" type="presOf" srcId="{2BAD44E0-BB25-4B6C-8A30-DF2F1EC5107B}" destId="{B5A54D94-5DF3-49C0-9945-53EDBA45D94E}" srcOrd="0" destOrd="0" presId="urn:microsoft.com/office/officeart/2005/8/layout/cycle6"/>
    <dgm:cxn modelId="{0D3968EB-6497-438C-A1C5-9460D570EC62}" type="presOf" srcId="{7B7B438C-D2A6-4F91-861B-22790EDFDADC}" destId="{FC1342F3-09A2-42C5-9D9B-3C6BE0D9C688}" srcOrd="0" destOrd="0" presId="urn:microsoft.com/office/officeart/2005/8/layout/cycle6"/>
    <dgm:cxn modelId="{AB3524EC-CC76-4913-AFC6-9D84310BE980}" type="presOf" srcId="{B96D45A6-1BA4-4C36-BB4D-9487968C88E3}" destId="{E18EC8DF-E2D7-4BD9-B1C5-BC0B23D19050}" srcOrd="0" destOrd="0" presId="urn:microsoft.com/office/officeart/2005/8/layout/cycle6"/>
    <dgm:cxn modelId="{EC6151F1-38A3-4967-9565-E387473E3028}" type="presOf" srcId="{9F21DCF3-2B5A-458B-AA56-54DAA537CB3D}" destId="{640B0637-DAC2-4DE0-B0DC-3AD88D36FD31}" srcOrd="0" destOrd="0" presId="urn:microsoft.com/office/officeart/2005/8/layout/cycle6"/>
    <dgm:cxn modelId="{F78F6CF3-B8C5-4992-B2CD-3F12CDEF96A0}" type="presOf" srcId="{DEEFC5B3-DB00-4EE9-828D-9CE85BE57557}" destId="{CF30F52B-DC8E-47B3-BDE6-34B75A1B9AF1}" srcOrd="0" destOrd="0" presId="urn:microsoft.com/office/officeart/2005/8/layout/cycle6"/>
    <dgm:cxn modelId="{47D202FD-CD05-406D-A6B1-87EC900BAA85}" srcId="{A101717B-2E03-4286-84AF-002FFC8AC8EB}" destId="{7B7B438C-D2A6-4F91-861B-22790EDFDADC}" srcOrd="3" destOrd="0" parTransId="{7A46B052-4679-46F5-9A5F-67F524D1D34A}" sibTransId="{DEEFC5B3-DB00-4EE9-828D-9CE85BE57557}"/>
    <dgm:cxn modelId="{5E136FD3-3D0A-4766-94DC-2C68EA24BE90}" type="presParOf" srcId="{2D500387-BF99-4A22-9C46-F318C23030F1}" destId="{B5A54D94-5DF3-49C0-9945-53EDBA45D94E}" srcOrd="0" destOrd="0" presId="urn:microsoft.com/office/officeart/2005/8/layout/cycle6"/>
    <dgm:cxn modelId="{2135097E-AA91-4966-9F3A-10A5ED16C139}" type="presParOf" srcId="{2D500387-BF99-4A22-9C46-F318C23030F1}" destId="{38548BCF-406C-44DC-AF4E-C05EBD8A76EC}" srcOrd="1" destOrd="0" presId="urn:microsoft.com/office/officeart/2005/8/layout/cycle6"/>
    <dgm:cxn modelId="{38B285A5-E2F8-4BD0-9CF3-F9B446058ADA}" type="presParOf" srcId="{2D500387-BF99-4A22-9C46-F318C23030F1}" destId="{47F0C36F-1C48-4E98-A827-C3BEE6480C8F}" srcOrd="2" destOrd="0" presId="urn:microsoft.com/office/officeart/2005/8/layout/cycle6"/>
    <dgm:cxn modelId="{A716F8BF-F8C3-46ED-B9F8-10A3329B4301}" type="presParOf" srcId="{2D500387-BF99-4A22-9C46-F318C23030F1}" destId="{806C6A68-72E0-4B12-9AC3-498CB348AAFA}" srcOrd="3" destOrd="0" presId="urn:microsoft.com/office/officeart/2005/8/layout/cycle6"/>
    <dgm:cxn modelId="{BDFF141F-D007-4440-A73D-B03536464A95}" type="presParOf" srcId="{2D500387-BF99-4A22-9C46-F318C23030F1}" destId="{A8CAE89F-32F8-4242-AA42-705935430415}" srcOrd="4" destOrd="0" presId="urn:microsoft.com/office/officeart/2005/8/layout/cycle6"/>
    <dgm:cxn modelId="{9115F9EA-320D-4C1F-A77A-DB897ADED9BE}" type="presParOf" srcId="{2D500387-BF99-4A22-9C46-F318C23030F1}" destId="{640B0637-DAC2-4DE0-B0DC-3AD88D36FD31}" srcOrd="5" destOrd="0" presId="urn:microsoft.com/office/officeart/2005/8/layout/cycle6"/>
    <dgm:cxn modelId="{2B8C9E4F-E7C9-4EE5-9692-AB8C26E6BA77}" type="presParOf" srcId="{2D500387-BF99-4A22-9C46-F318C23030F1}" destId="{7F6C1E5E-42B1-43DD-8341-4215CD9A7823}" srcOrd="6" destOrd="0" presId="urn:microsoft.com/office/officeart/2005/8/layout/cycle6"/>
    <dgm:cxn modelId="{5F1B1262-4185-4C20-954D-4503590A5217}" type="presParOf" srcId="{2D500387-BF99-4A22-9C46-F318C23030F1}" destId="{3D08516A-E130-4057-B123-EF1EB1D19CCB}" srcOrd="7" destOrd="0" presId="urn:microsoft.com/office/officeart/2005/8/layout/cycle6"/>
    <dgm:cxn modelId="{C325C14C-11CC-4E7E-915E-8F5EAB75C714}" type="presParOf" srcId="{2D500387-BF99-4A22-9C46-F318C23030F1}" destId="{E18EC8DF-E2D7-4BD9-B1C5-BC0B23D19050}" srcOrd="8" destOrd="0" presId="urn:microsoft.com/office/officeart/2005/8/layout/cycle6"/>
    <dgm:cxn modelId="{B5DDD67B-2674-48E5-ABC5-821C5D5E18D6}" type="presParOf" srcId="{2D500387-BF99-4A22-9C46-F318C23030F1}" destId="{FC1342F3-09A2-42C5-9D9B-3C6BE0D9C688}" srcOrd="9" destOrd="0" presId="urn:microsoft.com/office/officeart/2005/8/layout/cycle6"/>
    <dgm:cxn modelId="{7A8BA1AF-B966-4098-B345-205951DFDC3C}" type="presParOf" srcId="{2D500387-BF99-4A22-9C46-F318C23030F1}" destId="{7EF151AA-DFB0-49B7-BCF2-FD17C2EF746B}" srcOrd="10" destOrd="0" presId="urn:microsoft.com/office/officeart/2005/8/layout/cycle6"/>
    <dgm:cxn modelId="{4416ED56-20E4-4FE2-979B-9528D380FCDA}" type="presParOf" srcId="{2D500387-BF99-4A22-9C46-F318C23030F1}" destId="{CF30F52B-DC8E-47B3-BDE6-34B75A1B9AF1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C87E3-8FF0-474E-ADE2-542CB835C909}">
      <dsp:nvSpPr>
        <dsp:cNvPr id="0" name=""/>
        <dsp:cNvSpPr/>
      </dsp:nvSpPr>
      <dsp:spPr>
        <a:xfrm>
          <a:off x="0" y="219256"/>
          <a:ext cx="10195866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/>
            <a:t>Validation du projet de cadre de référence </a:t>
          </a:r>
          <a:r>
            <a:rPr lang="fr-FR" sz="2300" kern="1200"/>
            <a:t>pour l'élaboration du plan directeur d'industrialisation et de diversification économique en Afrique centrale (PDIDE-AC)</a:t>
          </a:r>
          <a:endParaRPr lang="en-US" sz="2300" kern="1200"/>
        </a:p>
      </dsp:txBody>
      <dsp:txXfrm>
        <a:off x="44664" y="263920"/>
        <a:ext cx="10106538" cy="825612"/>
      </dsp:txXfrm>
    </dsp:sp>
    <dsp:sp modelId="{0F5E4907-F46D-4B0C-92EA-4F1C38D4DDD3}">
      <dsp:nvSpPr>
        <dsp:cNvPr id="0" name=""/>
        <dsp:cNvSpPr/>
      </dsp:nvSpPr>
      <dsp:spPr>
        <a:xfrm>
          <a:off x="0" y="1200436"/>
          <a:ext cx="10195866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/>
            <a:t>Assistance et sensibilisation </a:t>
          </a:r>
          <a:r>
            <a:rPr lang="fr-FR" sz="2300" kern="1200"/>
            <a:t>d’une diversité des parties prenantes sur les avantages de la ZLECAf pour les pays de la sous-région (GE, ST, RCA)</a:t>
          </a:r>
          <a:endParaRPr lang="en-US" sz="2300" kern="1200"/>
        </a:p>
      </dsp:txBody>
      <dsp:txXfrm>
        <a:off x="44664" y="1245100"/>
        <a:ext cx="10106538" cy="825612"/>
      </dsp:txXfrm>
    </dsp:sp>
    <dsp:sp modelId="{E43520AB-922D-442D-9A53-E08C0DAA66D6}">
      <dsp:nvSpPr>
        <dsp:cNvPr id="0" name=""/>
        <dsp:cNvSpPr/>
      </dsp:nvSpPr>
      <dsp:spPr>
        <a:xfrm>
          <a:off x="0" y="2181616"/>
          <a:ext cx="10195866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/>
            <a:t>Modélisation économique </a:t>
          </a:r>
          <a:r>
            <a:rPr lang="fr-FR" sz="2300" kern="1200"/>
            <a:t>et renforcement de la base de données GTAP africaine (Angola, ST, RDC)</a:t>
          </a:r>
          <a:endParaRPr lang="en-US" sz="2300" kern="1200"/>
        </a:p>
      </dsp:txBody>
      <dsp:txXfrm>
        <a:off x="44664" y="2226280"/>
        <a:ext cx="10106538" cy="825612"/>
      </dsp:txXfrm>
    </dsp:sp>
    <dsp:sp modelId="{C3509600-5826-4D22-910E-0A9C7DD06E64}">
      <dsp:nvSpPr>
        <dsp:cNvPr id="0" name=""/>
        <dsp:cNvSpPr/>
      </dsp:nvSpPr>
      <dsp:spPr>
        <a:xfrm>
          <a:off x="0" y="3162796"/>
          <a:ext cx="10195866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/>
            <a:t>Publication des rapports</a:t>
          </a:r>
          <a:endParaRPr lang="en-US" sz="2300" kern="1200"/>
        </a:p>
      </dsp:txBody>
      <dsp:txXfrm>
        <a:off x="44664" y="3207460"/>
        <a:ext cx="10106538" cy="825612"/>
      </dsp:txXfrm>
    </dsp:sp>
    <dsp:sp modelId="{3B8D085F-5C14-4FCA-9BD2-ACA138F0F292}">
      <dsp:nvSpPr>
        <dsp:cNvPr id="0" name=""/>
        <dsp:cNvSpPr/>
      </dsp:nvSpPr>
      <dsp:spPr>
        <a:xfrm>
          <a:off x="0" y="4143976"/>
          <a:ext cx="10195866" cy="914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b="1" kern="1200"/>
            <a:t>Renforcement des capacités des experts nationaux</a:t>
          </a:r>
          <a:endParaRPr lang="en-US" sz="2300" kern="1200"/>
        </a:p>
      </dsp:txBody>
      <dsp:txXfrm>
        <a:off x="44664" y="4188640"/>
        <a:ext cx="10106538" cy="8256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54D94-5DF3-49C0-9945-53EDBA45D94E}">
      <dsp:nvSpPr>
        <dsp:cNvPr id="0" name=""/>
        <dsp:cNvSpPr/>
      </dsp:nvSpPr>
      <dsp:spPr>
        <a:xfrm>
          <a:off x="2469472" y="-343079"/>
          <a:ext cx="2754380" cy="19984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Les efforts de rationalisation en cours vers une CER unique en Afrique centrale offrent à la fois une opportunité pour un programme rationalisé dans la sous-région mais aussi un risque résiduel en termes de construction d'un consensus sur des questions sélectionnées </a:t>
          </a:r>
          <a:endParaRPr lang="en-US" sz="1400" kern="1200" dirty="0"/>
        </a:p>
      </dsp:txBody>
      <dsp:txXfrm>
        <a:off x="2567031" y="-245520"/>
        <a:ext cx="2559262" cy="1803381"/>
      </dsp:txXfrm>
    </dsp:sp>
    <dsp:sp modelId="{47F0C36F-1C48-4E98-A827-C3BEE6480C8F}">
      <dsp:nvSpPr>
        <dsp:cNvPr id="0" name=""/>
        <dsp:cNvSpPr/>
      </dsp:nvSpPr>
      <dsp:spPr>
        <a:xfrm>
          <a:off x="1706910" y="656170"/>
          <a:ext cx="4279504" cy="4279504"/>
        </a:xfrm>
        <a:custGeom>
          <a:avLst/>
          <a:gdLst/>
          <a:ahLst/>
          <a:cxnLst/>
          <a:rect l="0" t="0" r="0" b="0"/>
          <a:pathLst>
            <a:path>
              <a:moveTo>
                <a:pt x="3523848" y="507938"/>
              </a:moveTo>
              <a:arcTo wR="2139752" hR="2139752" stAng="18618266" swAng="1434308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6C6A68-72E0-4B12-9AC3-498CB348AAFA}">
      <dsp:nvSpPr>
        <dsp:cNvPr id="0" name=""/>
        <dsp:cNvSpPr/>
      </dsp:nvSpPr>
      <dsp:spPr>
        <a:xfrm>
          <a:off x="4442629" y="1873104"/>
          <a:ext cx="3087570" cy="1845635"/>
        </a:xfrm>
        <a:prstGeom prst="roundRect">
          <a:avLst/>
        </a:prstGeom>
        <a:gradFill rotWithShape="0">
          <a:gsLst>
            <a:gs pos="0">
              <a:schemeClr val="accent5">
                <a:hueOff val="-2835771"/>
                <a:satOff val="8912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835771"/>
                <a:satOff val="8912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835771"/>
                <a:satOff val="8912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la difficile mobilisation des ressources financières pourrait entraver la capacité à réaliser les ambitions d’un Pôle d’excellence sur la diversification économique inclusive et durable en Afrique centrale</a:t>
          </a:r>
          <a:endParaRPr lang="en-US" sz="1400" kern="1200" dirty="0"/>
        </a:p>
      </dsp:txBody>
      <dsp:txXfrm>
        <a:off x="4532725" y="1963200"/>
        <a:ext cx="2907378" cy="1665443"/>
      </dsp:txXfrm>
    </dsp:sp>
    <dsp:sp modelId="{640B0637-DAC2-4DE0-B0DC-3AD88D36FD31}">
      <dsp:nvSpPr>
        <dsp:cNvPr id="0" name=""/>
        <dsp:cNvSpPr/>
      </dsp:nvSpPr>
      <dsp:spPr>
        <a:xfrm>
          <a:off x="1706910" y="656170"/>
          <a:ext cx="4279504" cy="4279504"/>
        </a:xfrm>
        <a:custGeom>
          <a:avLst/>
          <a:gdLst/>
          <a:ahLst/>
          <a:cxnLst/>
          <a:rect l="0" t="0" r="0" b="0"/>
          <a:pathLst>
            <a:path>
              <a:moveTo>
                <a:pt x="4067717" y="3067917"/>
              </a:moveTo>
              <a:arcTo wR="2139752" hR="2139752" stAng="1542431" swAng="936872"/>
            </a:path>
          </a:pathLst>
        </a:custGeom>
        <a:noFill/>
        <a:ln w="6350" cap="flat" cmpd="sng" algn="ctr">
          <a:solidFill>
            <a:schemeClr val="accent5">
              <a:hueOff val="-2835771"/>
              <a:satOff val="8912"/>
              <a:lumOff val="-196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C1E5E-42B1-43DD-8341-4215CD9A7823}">
      <dsp:nvSpPr>
        <dsp:cNvPr id="0" name=""/>
        <dsp:cNvSpPr/>
      </dsp:nvSpPr>
      <dsp:spPr>
        <a:xfrm>
          <a:off x="2243601" y="3953946"/>
          <a:ext cx="3206122" cy="1963455"/>
        </a:xfrm>
        <a:prstGeom prst="roundRect">
          <a:avLst/>
        </a:prstGeom>
        <a:gradFill rotWithShape="0">
          <a:gsLst>
            <a:gs pos="0">
              <a:schemeClr val="accent5">
                <a:hueOff val="-5671543"/>
                <a:satOff val="17824"/>
                <a:lumOff val="-39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71543"/>
                <a:satOff val="17824"/>
                <a:lumOff val="-39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71543"/>
                <a:satOff val="17824"/>
                <a:lumOff val="-39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La mise en œuvre des stratégies de la ZLECAF, au niveau national et </a:t>
          </a:r>
          <a:r>
            <a:rPr lang="fr-FR" sz="1400" kern="1200" dirty="0" err="1"/>
            <a:t>sous-régional</a:t>
          </a:r>
          <a:r>
            <a:rPr lang="fr-FR" sz="1400" kern="1200" dirty="0"/>
            <a:t>, devrait être soutenue par des politiques d’industrialisation et de développement d’infrastructures </a:t>
          </a:r>
          <a:endParaRPr lang="en-US" sz="1400" kern="1200" dirty="0"/>
        </a:p>
      </dsp:txBody>
      <dsp:txXfrm>
        <a:off x="2339449" y="4049794"/>
        <a:ext cx="3014426" cy="1771759"/>
      </dsp:txXfrm>
    </dsp:sp>
    <dsp:sp modelId="{E18EC8DF-E2D7-4BD9-B1C5-BC0B23D19050}">
      <dsp:nvSpPr>
        <dsp:cNvPr id="0" name=""/>
        <dsp:cNvSpPr/>
      </dsp:nvSpPr>
      <dsp:spPr>
        <a:xfrm>
          <a:off x="1706910" y="656170"/>
          <a:ext cx="4279504" cy="4279504"/>
        </a:xfrm>
        <a:custGeom>
          <a:avLst/>
          <a:gdLst/>
          <a:ahLst/>
          <a:cxnLst/>
          <a:rect l="0" t="0" r="0" b="0"/>
          <a:pathLst>
            <a:path>
              <a:moveTo>
                <a:pt x="532953" y="3552812"/>
              </a:moveTo>
              <a:arcTo wR="2139752" hR="2139752" stAng="8320246" swAng="892249"/>
            </a:path>
          </a:pathLst>
        </a:custGeom>
        <a:noFill/>
        <a:ln w="6350" cap="flat" cmpd="sng" algn="ctr">
          <a:solidFill>
            <a:schemeClr val="accent5">
              <a:hueOff val="-5671543"/>
              <a:satOff val="17824"/>
              <a:lumOff val="-392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342F3-09A2-42C5-9D9B-3C6BE0D9C688}">
      <dsp:nvSpPr>
        <dsp:cNvPr id="0" name=""/>
        <dsp:cNvSpPr/>
      </dsp:nvSpPr>
      <dsp:spPr>
        <a:xfrm>
          <a:off x="307908" y="1847620"/>
          <a:ext cx="2798004" cy="1896602"/>
        </a:xfrm>
        <a:prstGeom prst="roundRect">
          <a:avLst/>
        </a:prstGeom>
        <a:gradFill rotWithShape="0">
          <a:gsLst>
            <a:gs pos="0">
              <a:schemeClr val="accent5">
                <a:hueOff val="-8507314"/>
                <a:satOff val="26736"/>
                <a:lumOff val="-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507314"/>
                <a:satOff val="26736"/>
                <a:lumOff val="-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507314"/>
                <a:satOff val="26736"/>
                <a:lumOff val="-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Le potentiel numérique a permis d'étendre la portée des activités du Bureau en intégrant de nouveaux partenaires</a:t>
          </a:r>
          <a:endParaRPr lang="en-US" sz="1400" kern="1200" dirty="0"/>
        </a:p>
      </dsp:txBody>
      <dsp:txXfrm>
        <a:off x="400492" y="1940204"/>
        <a:ext cx="2612836" cy="1711434"/>
      </dsp:txXfrm>
    </dsp:sp>
    <dsp:sp modelId="{CF30F52B-DC8E-47B3-BDE6-34B75A1B9AF1}">
      <dsp:nvSpPr>
        <dsp:cNvPr id="0" name=""/>
        <dsp:cNvSpPr/>
      </dsp:nvSpPr>
      <dsp:spPr>
        <a:xfrm>
          <a:off x="1706910" y="656170"/>
          <a:ext cx="4279504" cy="4279504"/>
        </a:xfrm>
        <a:custGeom>
          <a:avLst/>
          <a:gdLst/>
          <a:ahLst/>
          <a:cxnLst/>
          <a:rect l="0" t="0" r="0" b="0"/>
          <a:pathLst>
            <a:path>
              <a:moveTo>
                <a:pt x="225510" y="1183603"/>
              </a:moveTo>
              <a:arcTo wR="2139752" hR="2139752" stAng="12392506" swAng="1389673"/>
            </a:path>
          </a:pathLst>
        </a:custGeom>
        <a:noFill/>
        <a:ln w="6350" cap="flat" cmpd="sng" algn="ctr">
          <a:solidFill>
            <a:schemeClr val="accent5">
              <a:hueOff val="-8507314"/>
              <a:satOff val="26736"/>
              <a:lumOff val="-588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F2644-83B0-4523-98D3-3CA97D59330C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8604C-1101-4E9F-9D20-27B96184E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4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6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4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B8604C-1101-4E9F-9D20-27B96184E8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194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EB56BC-18B4-484A-A48C-60618F6083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AA21F-2ED2-4F88-A210-B5875FA3B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91025" cy="4401693"/>
          </a:xfrm>
          <a:prstGeom prst="rect">
            <a:avLst/>
          </a:prstGeom>
        </p:spPr>
      </p:pic>
      <p:sp>
        <p:nvSpPr>
          <p:cNvPr id="9" name="Freeform 91">
            <a:extLst>
              <a:ext uri="{FF2B5EF4-FFF2-40B4-BE49-F238E27FC236}">
                <a16:creationId xmlns:a16="http://schemas.microsoft.com/office/drawing/2014/main" id="{BA552FB6-6A13-49A1-B8B3-8FF8F9DA2E45}"/>
              </a:ext>
            </a:extLst>
          </p:cNvPr>
          <p:cNvSpPr/>
          <p:nvPr userDrawn="1"/>
        </p:nvSpPr>
        <p:spPr>
          <a:xfrm>
            <a:off x="17" y="8"/>
            <a:ext cx="12191985" cy="6857992"/>
          </a:xfrm>
          <a:custGeom>
            <a:avLst/>
            <a:gdLst>
              <a:gd name="connsiteX0" fmla="*/ 8540357 w 9143989"/>
              <a:gd name="connsiteY0" fmla="*/ 4429886 h 5143494"/>
              <a:gd name="connsiteX1" fmla="*/ 8430945 w 9143989"/>
              <a:gd name="connsiteY1" fmla="*/ 4539298 h 5143494"/>
              <a:gd name="connsiteX2" fmla="*/ 8430945 w 9143989"/>
              <a:gd name="connsiteY2" fmla="*/ 4976932 h 5143494"/>
              <a:gd name="connsiteX3" fmla="*/ 8540357 w 9143989"/>
              <a:gd name="connsiteY3" fmla="*/ 5086344 h 5143494"/>
              <a:gd name="connsiteX4" fmla="*/ 8977991 w 9143989"/>
              <a:gd name="connsiteY4" fmla="*/ 5086344 h 5143494"/>
              <a:gd name="connsiteX5" fmla="*/ 9087403 w 9143989"/>
              <a:gd name="connsiteY5" fmla="*/ 4976932 h 5143494"/>
              <a:gd name="connsiteX6" fmla="*/ 9087403 w 9143989"/>
              <a:gd name="connsiteY6" fmla="*/ 4539298 h 5143494"/>
              <a:gd name="connsiteX7" fmla="*/ 8977991 w 9143989"/>
              <a:gd name="connsiteY7" fmla="*/ 4429886 h 5143494"/>
              <a:gd name="connsiteX8" fmla="*/ 7778358 w 9143989"/>
              <a:gd name="connsiteY8" fmla="*/ 4429886 h 5143494"/>
              <a:gd name="connsiteX9" fmla="*/ 7668946 w 9143989"/>
              <a:gd name="connsiteY9" fmla="*/ 4539298 h 5143494"/>
              <a:gd name="connsiteX10" fmla="*/ 7668946 w 9143989"/>
              <a:gd name="connsiteY10" fmla="*/ 4976932 h 5143494"/>
              <a:gd name="connsiteX11" fmla="*/ 7778358 w 9143989"/>
              <a:gd name="connsiteY11" fmla="*/ 5086344 h 5143494"/>
              <a:gd name="connsiteX12" fmla="*/ 8215992 w 9143989"/>
              <a:gd name="connsiteY12" fmla="*/ 5086344 h 5143494"/>
              <a:gd name="connsiteX13" fmla="*/ 8325404 w 9143989"/>
              <a:gd name="connsiteY13" fmla="*/ 4976932 h 5143494"/>
              <a:gd name="connsiteX14" fmla="*/ 8325404 w 9143989"/>
              <a:gd name="connsiteY14" fmla="*/ 4539298 h 5143494"/>
              <a:gd name="connsiteX15" fmla="*/ 8215992 w 9143989"/>
              <a:gd name="connsiteY15" fmla="*/ 4429886 h 5143494"/>
              <a:gd name="connsiteX16" fmla="*/ 7023979 w 9143989"/>
              <a:gd name="connsiteY16" fmla="*/ 4429886 h 5143494"/>
              <a:gd name="connsiteX17" fmla="*/ 6914567 w 9143989"/>
              <a:gd name="connsiteY17" fmla="*/ 4539298 h 5143494"/>
              <a:gd name="connsiteX18" fmla="*/ 6914567 w 9143989"/>
              <a:gd name="connsiteY18" fmla="*/ 4976932 h 5143494"/>
              <a:gd name="connsiteX19" fmla="*/ 7023979 w 9143989"/>
              <a:gd name="connsiteY19" fmla="*/ 5086344 h 5143494"/>
              <a:gd name="connsiteX20" fmla="*/ 7461613 w 9143989"/>
              <a:gd name="connsiteY20" fmla="*/ 5086344 h 5143494"/>
              <a:gd name="connsiteX21" fmla="*/ 7571025 w 9143989"/>
              <a:gd name="connsiteY21" fmla="*/ 4976932 h 5143494"/>
              <a:gd name="connsiteX22" fmla="*/ 7571025 w 9143989"/>
              <a:gd name="connsiteY22" fmla="*/ 4539298 h 5143494"/>
              <a:gd name="connsiteX23" fmla="*/ 7461613 w 9143989"/>
              <a:gd name="connsiteY23" fmla="*/ 4429886 h 5143494"/>
              <a:gd name="connsiteX24" fmla="*/ 6261980 w 9143989"/>
              <a:gd name="connsiteY24" fmla="*/ 4429886 h 5143494"/>
              <a:gd name="connsiteX25" fmla="*/ 6152568 w 9143989"/>
              <a:gd name="connsiteY25" fmla="*/ 4539298 h 5143494"/>
              <a:gd name="connsiteX26" fmla="*/ 6152568 w 9143989"/>
              <a:gd name="connsiteY26" fmla="*/ 4976932 h 5143494"/>
              <a:gd name="connsiteX27" fmla="*/ 6261980 w 9143989"/>
              <a:gd name="connsiteY27" fmla="*/ 5086344 h 5143494"/>
              <a:gd name="connsiteX28" fmla="*/ 6699614 w 9143989"/>
              <a:gd name="connsiteY28" fmla="*/ 5086344 h 5143494"/>
              <a:gd name="connsiteX29" fmla="*/ 6809026 w 9143989"/>
              <a:gd name="connsiteY29" fmla="*/ 4976932 h 5143494"/>
              <a:gd name="connsiteX30" fmla="*/ 6809026 w 9143989"/>
              <a:gd name="connsiteY30" fmla="*/ 4539298 h 5143494"/>
              <a:gd name="connsiteX31" fmla="*/ 6699614 w 9143989"/>
              <a:gd name="connsiteY31" fmla="*/ 4429886 h 5143494"/>
              <a:gd name="connsiteX32" fmla="*/ 5499981 w 9143989"/>
              <a:gd name="connsiteY32" fmla="*/ 4429886 h 5143494"/>
              <a:gd name="connsiteX33" fmla="*/ 5390569 w 9143989"/>
              <a:gd name="connsiteY33" fmla="*/ 4539298 h 5143494"/>
              <a:gd name="connsiteX34" fmla="*/ 5390569 w 9143989"/>
              <a:gd name="connsiteY34" fmla="*/ 4976932 h 5143494"/>
              <a:gd name="connsiteX35" fmla="*/ 5499981 w 9143989"/>
              <a:gd name="connsiteY35" fmla="*/ 5086344 h 5143494"/>
              <a:gd name="connsiteX36" fmla="*/ 5937615 w 9143989"/>
              <a:gd name="connsiteY36" fmla="*/ 5086344 h 5143494"/>
              <a:gd name="connsiteX37" fmla="*/ 6047027 w 9143989"/>
              <a:gd name="connsiteY37" fmla="*/ 4976932 h 5143494"/>
              <a:gd name="connsiteX38" fmla="*/ 6047027 w 9143989"/>
              <a:gd name="connsiteY38" fmla="*/ 4539298 h 5143494"/>
              <a:gd name="connsiteX39" fmla="*/ 5937615 w 9143989"/>
              <a:gd name="connsiteY39" fmla="*/ 4429886 h 5143494"/>
              <a:gd name="connsiteX40" fmla="*/ 4737982 w 9143989"/>
              <a:gd name="connsiteY40" fmla="*/ 4429886 h 5143494"/>
              <a:gd name="connsiteX41" fmla="*/ 4628570 w 9143989"/>
              <a:gd name="connsiteY41" fmla="*/ 4539298 h 5143494"/>
              <a:gd name="connsiteX42" fmla="*/ 4628570 w 9143989"/>
              <a:gd name="connsiteY42" fmla="*/ 4976932 h 5143494"/>
              <a:gd name="connsiteX43" fmla="*/ 4737982 w 9143989"/>
              <a:gd name="connsiteY43" fmla="*/ 5086344 h 5143494"/>
              <a:gd name="connsiteX44" fmla="*/ 5175616 w 9143989"/>
              <a:gd name="connsiteY44" fmla="*/ 5086344 h 5143494"/>
              <a:gd name="connsiteX45" fmla="*/ 5285028 w 9143989"/>
              <a:gd name="connsiteY45" fmla="*/ 4976932 h 5143494"/>
              <a:gd name="connsiteX46" fmla="*/ 5285028 w 9143989"/>
              <a:gd name="connsiteY46" fmla="*/ 4539298 h 5143494"/>
              <a:gd name="connsiteX47" fmla="*/ 5175616 w 9143989"/>
              <a:gd name="connsiteY47" fmla="*/ 4429886 h 5143494"/>
              <a:gd name="connsiteX48" fmla="*/ 3975990 w 9143989"/>
              <a:gd name="connsiteY48" fmla="*/ 4429886 h 5143494"/>
              <a:gd name="connsiteX49" fmla="*/ 3866579 w 9143989"/>
              <a:gd name="connsiteY49" fmla="*/ 4539298 h 5143494"/>
              <a:gd name="connsiteX50" fmla="*/ 3866579 w 9143989"/>
              <a:gd name="connsiteY50" fmla="*/ 4976932 h 5143494"/>
              <a:gd name="connsiteX51" fmla="*/ 3975990 w 9143989"/>
              <a:gd name="connsiteY51" fmla="*/ 5086344 h 5143494"/>
              <a:gd name="connsiteX52" fmla="*/ 4413617 w 9143989"/>
              <a:gd name="connsiteY52" fmla="*/ 5086344 h 5143494"/>
              <a:gd name="connsiteX53" fmla="*/ 4523029 w 9143989"/>
              <a:gd name="connsiteY53" fmla="*/ 4976932 h 5143494"/>
              <a:gd name="connsiteX54" fmla="*/ 4523029 w 9143989"/>
              <a:gd name="connsiteY54" fmla="*/ 4539298 h 5143494"/>
              <a:gd name="connsiteX55" fmla="*/ 4413617 w 9143989"/>
              <a:gd name="connsiteY55" fmla="*/ 4429886 h 5143494"/>
              <a:gd name="connsiteX56" fmla="*/ 3213993 w 9143989"/>
              <a:gd name="connsiteY56" fmla="*/ 4429886 h 5143494"/>
              <a:gd name="connsiteX57" fmla="*/ 3104580 w 9143989"/>
              <a:gd name="connsiteY57" fmla="*/ 4539298 h 5143494"/>
              <a:gd name="connsiteX58" fmla="*/ 3104580 w 9143989"/>
              <a:gd name="connsiteY58" fmla="*/ 4976932 h 5143494"/>
              <a:gd name="connsiteX59" fmla="*/ 3213993 w 9143989"/>
              <a:gd name="connsiteY59" fmla="*/ 5086344 h 5143494"/>
              <a:gd name="connsiteX60" fmla="*/ 3651627 w 9143989"/>
              <a:gd name="connsiteY60" fmla="*/ 5086344 h 5143494"/>
              <a:gd name="connsiteX61" fmla="*/ 3761039 w 9143989"/>
              <a:gd name="connsiteY61" fmla="*/ 4976932 h 5143494"/>
              <a:gd name="connsiteX62" fmla="*/ 3761039 w 9143989"/>
              <a:gd name="connsiteY62" fmla="*/ 4539298 h 5143494"/>
              <a:gd name="connsiteX63" fmla="*/ 3651627 w 9143989"/>
              <a:gd name="connsiteY63" fmla="*/ 4429886 h 5143494"/>
              <a:gd name="connsiteX64" fmla="*/ 2451995 w 9143989"/>
              <a:gd name="connsiteY64" fmla="*/ 4429886 h 5143494"/>
              <a:gd name="connsiteX65" fmla="*/ 2342584 w 9143989"/>
              <a:gd name="connsiteY65" fmla="*/ 4539298 h 5143494"/>
              <a:gd name="connsiteX66" fmla="*/ 2342584 w 9143989"/>
              <a:gd name="connsiteY66" fmla="*/ 4976932 h 5143494"/>
              <a:gd name="connsiteX67" fmla="*/ 2451995 w 9143989"/>
              <a:gd name="connsiteY67" fmla="*/ 5086344 h 5143494"/>
              <a:gd name="connsiteX68" fmla="*/ 2889629 w 9143989"/>
              <a:gd name="connsiteY68" fmla="*/ 5086344 h 5143494"/>
              <a:gd name="connsiteX69" fmla="*/ 2999040 w 9143989"/>
              <a:gd name="connsiteY69" fmla="*/ 4976932 h 5143494"/>
              <a:gd name="connsiteX70" fmla="*/ 2999040 w 9143989"/>
              <a:gd name="connsiteY70" fmla="*/ 4539298 h 5143494"/>
              <a:gd name="connsiteX71" fmla="*/ 2889629 w 9143989"/>
              <a:gd name="connsiteY71" fmla="*/ 4429886 h 5143494"/>
              <a:gd name="connsiteX72" fmla="*/ 1689996 w 9143989"/>
              <a:gd name="connsiteY72" fmla="*/ 4429886 h 5143494"/>
              <a:gd name="connsiteX73" fmla="*/ 1580586 w 9143989"/>
              <a:gd name="connsiteY73" fmla="*/ 4539298 h 5143494"/>
              <a:gd name="connsiteX74" fmla="*/ 1580586 w 9143989"/>
              <a:gd name="connsiteY74" fmla="*/ 4976932 h 5143494"/>
              <a:gd name="connsiteX75" fmla="*/ 1689996 w 9143989"/>
              <a:gd name="connsiteY75" fmla="*/ 5086344 h 5143494"/>
              <a:gd name="connsiteX76" fmla="*/ 2127633 w 9143989"/>
              <a:gd name="connsiteY76" fmla="*/ 5086344 h 5143494"/>
              <a:gd name="connsiteX77" fmla="*/ 2237044 w 9143989"/>
              <a:gd name="connsiteY77" fmla="*/ 4976932 h 5143494"/>
              <a:gd name="connsiteX78" fmla="*/ 2237044 w 9143989"/>
              <a:gd name="connsiteY78" fmla="*/ 4539298 h 5143494"/>
              <a:gd name="connsiteX79" fmla="*/ 2127633 w 9143989"/>
              <a:gd name="connsiteY79" fmla="*/ 4429886 h 5143494"/>
              <a:gd name="connsiteX80" fmla="*/ 927996 w 9143989"/>
              <a:gd name="connsiteY80" fmla="*/ 4429886 h 5143494"/>
              <a:gd name="connsiteX81" fmla="*/ 818584 w 9143989"/>
              <a:gd name="connsiteY81" fmla="*/ 4539298 h 5143494"/>
              <a:gd name="connsiteX82" fmla="*/ 818584 w 9143989"/>
              <a:gd name="connsiteY82" fmla="*/ 4976932 h 5143494"/>
              <a:gd name="connsiteX83" fmla="*/ 927996 w 9143989"/>
              <a:gd name="connsiteY83" fmla="*/ 5086344 h 5143494"/>
              <a:gd name="connsiteX84" fmla="*/ 1365636 w 9143989"/>
              <a:gd name="connsiteY84" fmla="*/ 5086344 h 5143494"/>
              <a:gd name="connsiteX85" fmla="*/ 1475050 w 9143989"/>
              <a:gd name="connsiteY85" fmla="*/ 4976932 h 5143494"/>
              <a:gd name="connsiteX86" fmla="*/ 1475050 w 9143989"/>
              <a:gd name="connsiteY86" fmla="*/ 4539298 h 5143494"/>
              <a:gd name="connsiteX87" fmla="*/ 1365636 w 9143989"/>
              <a:gd name="connsiteY87" fmla="*/ 4429886 h 5143494"/>
              <a:gd name="connsiteX88" fmla="*/ 165998 w 9143989"/>
              <a:gd name="connsiteY88" fmla="*/ 4429886 h 5143494"/>
              <a:gd name="connsiteX89" fmla="*/ 56587 w 9143989"/>
              <a:gd name="connsiteY89" fmla="*/ 4539298 h 5143494"/>
              <a:gd name="connsiteX90" fmla="*/ 56587 w 9143989"/>
              <a:gd name="connsiteY90" fmla="*/ 4976932 h 5143494"/>
              <a:gd name="connsiteX91" fmla="*/ 165998 w 9143989"/>
              <a:gd name="connsiteY91" fmla="*/ 5086344 h 5143494"/>
              <a:gd name="connsiteX92" fmla="*/ 603632 w 9143989"/>
              <a:gd name="connsiteY92" fmla="*/ 5086344 h 5143494"/>
              <a:gd name="connsiteX93" fmla="*/ 713044 w 9143989"/>
              <a:gd name="connsiteY93" fmla="*/ 4976932 h 5143494"/>
              <a:gd name="connsiteX94" fmla="*/ 713044 w 9143989"/>
              <a:gd name="connsiteY94" fmla="*/ 4539298 h 5143494"/>
              <a:gd name="connsiteX95" fmla="*/ 603632 w 9143989"/>
              <a:gd name="connsiteY95" fmla="*/ 4429886 h 5143494"/>
              <a:gd name="connsiteX96" fmla="*/ 8540357 w 9143989"/>
              <a:gd name="connsiteY96" fmla="*/ 3700488 h 5143494"/>
              <a:gd name="connsiteX97" fmla="*/ 8430945 w 9143989"/>
              <a:gd name="connsiteY97" fmla="*/ 3809900 h 5143494"/>
              <a:gd name="connsiteX98" fmla="*/ 8430945 w 9143989"/>
              <a:gd name="connsiteY98" fmla="*/ 4247534 h 5143494"/>
              <a:gd name="connsiteX99" fmla="*/ 8540357 w 9143989"/>
              <a:gd name="connsiteY99" fmla="*/ 4356946 h 5143494"/>
              <a:gd name="connsiteX100" fmla="*/ 8977991 w 9143989"/>
              <a:gd name="connsiteY100" fmla="*/ 4356946 h 5143494"/>
              <a:gd name="connsiteX101" fmla="*/ 9087403 w 9143989"/>
              <a:gd name="connsiteY101" fmla="*/ 4247534 h 5143494"/>
              <a:gd name="connsiteX102" fmla="*/ 9087403 w 9143989"/>
              <a:gd name="connsiteY102" fmla="*/ 3809900 h 5143494"/>
              <a:gd name="connsiteX103" fmla="*/ 8977991 w 9143989"/>
              <a:gd name="connsiteY103" fmla="*/ 3700488 h 5143494"/>
              <a:gd name="connsiteX104" fmla="*/ 7778358 w 9143989"/>
              <a:gd name="connsiteY104" fmla="*/ 3700488 h 5143494"/>
              <a:gd name="connsiteX105" fmla="*/ 7668946 w 9143989"/>
              <a:gd name="connsiteY105" fmla="*/ 3809900 h 5143494"/>
              <a:gd name="connsiteX106" fmla="*/ 7668946 w 9143989"/>
              <a:gd name="connsiteY106" fmla="*/ 4247534 h 5143494"/>
              <a:gd name="connsiteX107" fmla="*/ 7778358 w 9143989"/>
              <a:gd name="connsiteY107" fmla="*/ 4356946 h 5143494"/>
              <a:gd name="connsiteX108" fmla="*/ 8215992 w 9143989"/>
              <a:gd name="connsiteY108" fmla="*/ 4356946 h 5143494"/>
              <a:gd name="connsiteX109" fmla="*/ 8325404 w 9143989"/>
              <a:gd name="connsiteY109" fmla="*/ 4247534 h 5143494"/>
              <a:gd name="connsiteX110" fmla="*/ 8325404 w 9143989"/>
              <a:gd name="connsiteY110" fmla="*/ 3809900 h 5143494"/>
              <a:gd name="connsiteX111" fmla="*/ 8215992 w 9143989"/>
              <a:gd name="connsiteY111" fmla="*/ 3700488 h 5143494"/>
              <a:gd name="connsiteX112" fmla="*/ 7023979 w 9143989"/>
              <a:gd name="connsiteY112" fmla="*/ 3700488 h 5143494"/>
              <a:gd name="connsiteX113" fmla="*/ 6914567 w 9143989"/>
              <a:gd name="connsiteY113" fmla="*/ 3809900 h 5143494"/>
              <a:gd name="connsiteX114" fmla="*/ 6914567 w 9143989"/>
              <a:gd name="connsiteY114" fmla="*/ 4247534 h 5143494"/>
              <a:gd name="connsiteX115" fmla="*/ 7023979 w 9143989"/>
              <a:gd name="connsiteY115" fmla="*/ 4356946 h 5143494"/>
              <a:gd name="connsiteX116" fmla="*/ 7461613 w 9143989"/>
              <a:gd name="connsiteY116" fmla="*/ 4356946 h 5143494"/>
              <a:gd name="connsiteX117" fmla="*/ 7571025 w 9143989"/>
              <a:gd name="connsiteY117" fmla="*/ 4247534 h 5143494"/>
              <a:gd name="connsiteX118" fmla="*/ 7571025 w 9143989"/>
              <a:gd name="connsiteY118" fmla="*/ 3809900 h 5143494"/>
              <a:gd name="connsiteX119" fmla="*/ 7461613 w 9143989"/>
              <a:gd name="connsiteY119" fmla="*/ 3700488 h 5143494"/>
              <a:gd name="connsiteX120" fmla="*/ 6261980 w 9143989"/>
              <a:gd name="connsiteY120" fmla="*/ 3700488 h 5143494"/>
              <a:gd name="connsiteX121" fmla="*/ 6152568 w 9143989"/>
              <a:gd name="connsiteY121" fmla="*/ 3809900 h 5143494"/>
              <a:gd name="connsiteX122" fmla="*/ 6152568 w 9143989"/>
              <a:gd name="connsiteY122" fmla="*/ 4247534 h 5143494"/>
              <a:gd name="connsiteX123" fmla="*/ 6261980 w 9143989"/>
              <a:gd name="connsiteY123" fmla="*/ 4356946 h 5143494"/>
              <a:gd name="connsiteX124" fmla="*/ 6699614 w 9143989"/>
              <a:gd name="connsiteY124" fmla="*/ 4356946 h 5143494"/>
              <a:gd name="connsiteX125" fmla="*/ 6809026 w 9143989"/>
              <a:gd name="connsiteY125" fmla="*/ 4247534 h 5143494"/>
              <a:gd name="connsiteX126" fmla="*/ 6809026 w 9143989"/>
              <a:gd name="connsiteY126" fmla="*/ 3809900 h 5143494"/>
              <a:gd name="connsiteX127" fmla="*/ 6699614 w 9143989"/>
              <a:gd name="connsiteY127" fmla="*/ 3700488 h 5143494"/>
              <a:gd name="connsiteX128" fmla="*/ 5499981 w 9143989"/>
              <a:gd name="connsiteY128" fmla="*/ 3700488 h 5143494"/>
              <a:gd name="connsiteX129" fmla="*/ 5390569 w 9143989"/>
              <a:gd name="connsiteY129" fmla="*/ 3809900 h 5143494"/>
              <a:gd name="connsiteX130" fmla="*/ 5390569 w 9143989"/>
              <a:gd name="connsiteY130" fmla="*/ 4247534 h 5143494"/>
              <a:gd name="connsiteX131" fmla="*/ 5499981 w 9143989"/>
              <a:gd name="connsiteY131" fmla="*/ 4356946 h 5143494"/>
              <a:gd name="connsiteX132" fmla="*/ 5937615 w 9143989"/>
              <a:gd name="connsiteY132" fmla="*/ 4356946 h 5143494"/>
              <a:gd name="connsiteX133" fmla="*/ 6047027 w 9143989"/>
              <a:gd name="connsiteY133" fmla="*/ 4247534 h 5143494"/>
              <a:gd name="connsiteX134" fmla="*/ 6047027 w 9143989"/>
              <a:gd name="connsiteY134" fmla="*/ 3809900 h 5143494"/>
              <a:gd name="connsiteX135" fmla="*/ 5937615 w 9143989"/>
              <a:gd name="connsiteY135" fmla="*/ 3700488 h 5143494"/>
              <a:gd name="connsiteX136" fmla="*/ 4737982 w 9143989"/>
              <a:gd name="connsiteY136" fmla="*/ 3700488 h 5143494"/>
              <a:gd name="connsiteX137" fmla="*/ 4628570 w 9143989"/>
              <a:gd name="connsiteY137" fmla="*/ 3809900 h 5143494"/>
              <a:gd name="connsiteX138" fmla="*/ 4628570 w 9143989"/>
              <a:gd name="connsiteY138" fmla="*/ 4247534 h 5143494"/>
              <a:gd name="connsiteX139" fmla="*/ 4737982 w 9143989"/>
              <a:gd name="connsiteY139" fmla="*/ 4356946 h 5143494"/>
              <a:gd name="connsiteX140" fmla="*/ 5175616 w 9143989"/>
              <a:gd name="connsiteY140" fmla="*/ 4356946 h 5143494"/>
              <a:gd name="connsiteX141" fmla="*/ 5285028 w 9143989"/>
              <a:gd name="connsiteY141" fmla="*/ 4247534 h 5143494"/>
              <a:gd name="connsiteX142" fmla="*/ 5285028 w 9143989"/>
              <a:gd name="connsiteY142" fmla="*/ 3809900 h 5143494"/>
              <a:gd name="connsiteX143" fmla="*/ 5175616 w 9143989"/>
              <a:gd name="connsiteY143" fmla="*/ 3700488 h 5143494"/>
              <a:gd name="connsiteX144" fmla="*/ 3975991 w 9143989"/>
              <a:gd name="connsiteY144" fmla="*/ 3700488 h 5143494"/>
              <a:gd name="connsiteX145" fmla="*/ 3866579 w 9143989"/>
              <a:gd name="connsiteY145" fmla="*/ 3809900 h 5143494"/>
              <a:gd name="connsiteX146" fmla="*/ 3866579 w 9143989"/>
              <a:gd name="connsiteY146" fmla="*/ 4247534 h 5143494"/>
              <a:gd name="connsiteX147" fmla="*/ 3975991 w 9143989"/>
              <a:gd name="connsiteY147" fmla="*/ 4356946 h 5143494"/>
              <a:gd name="connsiteX148" fmla="*/ 4413617 w 9143989"/>
              <a:gd name="connsiteY148" fmla="*/ 4356946 h 5143494"/>
              <a:gd name="connsiteX149" fmla="*/ 4523029 w 9143989"/>
              <a:gd name="connsiteY149" fmla="*/ 4247534 h 5143494"/>
              <a:gd name="connsiteX150" fmla="*/ 4523029 w 9143989"/>
              <a:gd name="connsiteY150" fmla="*/ 3809900 h 5143494"/>
              <a:gd name="connsiteX151" fmla="*/ 4413617 w 9143989"/>
              <a:gd name="connsiteY151" fmla="*/ 3700488 h 5143494"/>
              <a:gd name="connsiteX152" fmla="*/ 3213993 w 9143989"/>
              <a:gd name="connsiteY152" fmla="*/ 3700488 h 5143494"/>
              <a:gd name="connsiteX153" fmla="*/ 3104581 w 9143989"/>
              <a:gd name="connsiteY153" fmla="*/ 3809900 h 5143494"/>
              <a:gd name="connsiteX154" fmla="*/ 3104581 w 9143989"/>
              <a:gd name="connsiteY154" fmla="*/ 4247534 h 5143494"/>
              <a:gd name="connsiteX155" fmla="*/ 3213993 w 9143989"/>
              <a:gd name="connsiteY155" fmla="*/ 4356946 h 5143494"/>
              <a:gd name="connsiteX156" fmla="*/ 3651627 w 9143989"/>
              <a:gd name="connsiteY156" fmla="*/ 4356946 h 5143494"/>
              <a:gd name="connsiteX157" fmla="*/ 3761039 w 9143989"/>
              <a:gd name="connsiteY157" fmla="*/ 4247534 h 5143494"/>
              <a:gd name="connsiteX158" fmla="*/ 3761039 w 9143989"/>
              <a:gd name="connsiteY158" fmla="*/ 3809900 h 5143494"/>
              <a:gd name="connsiteX159" fmla="*/ 3651627 w 9143989"/>
              <a:gd name="connsiteY159" fmla="*/ 3700488 h 5143494"/>
              <a:gd name="connsiteX160" fmla="*/ 2451995 w 9143989"/>
              <a:gd name="connsiteY160" fmla="*/ 3700488 h 5143494"/>
              <a:gd name="connsiteX161" fmla="*/ 2342584 w 9143989"/>
              <a:gd name="connsiteY161" fmla="*/ 3809900 h 5143494"/>
              <a:gd name="connsiteX162" fmla="*/ 2342584 w 9143989"/>
              <a:gd name="connsiteY162" fmla="*/ 4247534 h 5143494"/>
              <a:gd name="connsiteX163" fmla="*/ 2451995 w 9143989"/>
              <a:gd name="connsiteY163" fmla="*/ 4356946 h 5143494"/>
              <a:gd name="connsiteX164" fmla="*/ 2889629 w 9143989"/>
              <a:gd name="connsiteY164" fmla="*/ 4356946 h 5143494"/>
              <a:gd name="connsiteX165" fmla="*/ 2999040 w 9143989"/>
              <a:gd name="connsiteY165" fmla="*/ 4247534 h 5143494"/>
              <a:gd name="connsiteX166" fmla="*/ 2999040 w 9143989"/>
              <a:gd name="connsiteY166" fmla="*/ 3809900 h 5143494"/>
              <a:gd name="connsiteX167" fmla="*/ 2889629 w 9143989"/>
              <a:gd name="connsiteY167" fmla="*/ 3700488 h 5143494"/>
              <a:gd name="connsiteX168" fmla="*/ 1689996 w 9143989"/>
              <a:gd name="connsiteY168" fmla="*/ 3700488 h 5143494"/>
              <a:gd name="connsiteX169" fmla="*/ 1580586 w 9143989"/>
              <a:gd name="connsiteY169" fmla="*/ 3809900 h 5143494"/>
              <a:gd name="connsiteX170" fmla="*/ 1580586 w 9143989"/>
              <a:gd name="connsiteY170" fmla="*/ 4247534 h 5143494"/>
              <a:gd name="connsiteX171" fmla="*/ 1689996 w 9143989"/>
              <a:gd name="connsiteY171" fmla="*/ 4356946 h 5143494"/>
              <a:gd name="connsiteX172" fmla="*/ 2127633 w 9143989"/>
              <a:gd name="connsiteY172" fmla="*/ 4356946 h 5143494"/>
              <a:gd name="connsiteX173" fmla="*/ 2237045 w 9143989"/>
              <a:gd name="connsiteY173" fmla="*/ 4247534 h 5143494"/>
              <a:gd name="connsiteX174" fmla="*/ 2237045 w 9143989"/>
              <a:gd name="connsiteY174" fmla="*/ 3809900 h 5143494"/>
              <a:gd name="connsiteX175" fmla="*/ 2127633 w 9143989"/>
              <a:gd name="connsiteY175" fmla="*/ 3700488 h 5143494"/>
              <a:gd name="connsiteX176" fmla="*/ 927996 w 9143989"/>
              <a:gd name="connsiteY176" fmla="*/ 3700488 h 5143494"/>
              <a:gd name="connsiteX177" fmla="*/ 818584 w 9143989"/>
              <a:gd name="connsiteY177" fmla="*/ 3809900 h 5143494"/>
              <a:gd name="connsiteX178" fmla="*/ 818584 w 9143989"/>
              <a:gd name="connsiteY178" fmla="*/ 4247534 h 5143494"/>
              <a:gd name="connsiteX179" fmla="*/ 927996 w 9143989"/>
              <a:gd name="connsiteY179" fmla="*/ 4356946 h 5143494"/>
              <a:gd name="connsiteX180" fmla="*/ 1365637 w 9143989"/>
              <a:gd name="connsiteY180" fmla="*/ 4356946 h 5143494"/>
              <a:gd name="connsiteX181" fmla="*/ 1475050 w 9143989"/>
              <a:gd name="connsiteY181" fmla="*/ 4247534 h 5143494"/>
              <a:gd name="connsiteX182" fmla="*/ 1475050 w 9143989"/>
              <a:gd name="connsiteY182" fmla="*/ 3809900 h 5143494"/>
              <a:gd name="connsiteX183" fmla="*/ 1365637 w 9143989"/>
              <a:gd name="connsiteY183" fmla="*/ 3700488 h 5143494"/>
              <a:gd name="connsiteX184" fmla="*/ 165999 w 9143989"/>
              <a:gd name="connsiteY184" fmla="*/ 3700488 h 5143494"/>
              <a:gd name="connsiteX185" fmla="*/ 56587 w 9143989"/>
              <a:gd name="connsiteY185" fmla="*/ 3809900 h 5143494"/>
              <a:gd name="connsiteX186" fmla="*/ 56587 w 9143989"/>
              <a:gd name="connsiteY186" fmla="*/ 4247534 h 5143494"/>
              <a:gd name="connsiteX187" fmla="*/ 165999 w 9143989"/>
              <a:gd name="connsiteY187" fmla="*/ 4356946 h 5143494"/>
              <a:gd name="connsiteX188" fmla="*/ 603632 w 9143989"/>
              <a:gd name="connsiteY188" fmla="*/ 4356946 h 5143494"/>
              <a:gd name="connsiteX189" fmla="*/ 713044 w 9143989"/>
              <a:gd name="connsiteY189" fmla="*/ 4247534 h 5143494"/>
              <a:gd name="connsiteX190" fmla="*/ 713044 w 9143989"/>
              <a:gd name="connsiteY190" fmla="*/ 3809900 h 5143494"/>
              <a:gd name="connsiteX191" fmla="*/ 603632 w 9143989"/>
              <a:gd name="connsiteY191" fmla="*/ 3700488 h 5143494"/>
              <a:gd name="connsiteX192" fmla="*/ 8540357 w 9143989"/>
              <a:gd name="connsiteY192" fmla="*/ 2971089 h 5143494"/>
              <a:gd name="connsiteX193" fmla="*/ 8430945 w 9143989"/>
              <a:gd name="connsiteY193" fmla="*/ 3080501 h 5143494"/>
              <a:gd name="connsiteX194" fmla="*/ 8430945 w 9143989"/>
              <a:gd name="connsiteY194" fmla="*/ 3518135 h 5143494"/>
              <a:gd name="connsiteX195" fmla="*/ 8540357 w 9143989"/>
              <a:gd name="connsiteY195" fmla="*/ 3627547 h 5143494"/>
              <a:gd name="connsiteX196" fmla="*/ 8977991 w 9143989"/>
              <a:gd name="connsiteY196" fmla="*/ 3627547 h 5143494"/>
              <a:gd name="connsiteX197" fmla="*/ 9087403 w 9143989"/>
              <a:gd name="connsiteY197" fmla="*/ 3518135 h 5143494"/>
              <a:gd name="connsiteX198" fmla="*/ 9087403 w 9143989"/>
              <a:gd name="connsiteY198" fmla="*/ 3080501 h 5143494"/>
              <a:gd name="connsiteX199" fmla="*/ 8977991 w 9143989"/>
              <a:gd name="connsiteY199" fmla="*/ 2971089 h 5143494"/>
              <a:gd name="connsiteX200" fmla="*/ 7778358 w 9143989"/>
              <a:gd name="connsiteY200" fmla="*/ 2971089 h 5143494"/>
              <a:gd name="connsiteX201" fmla="*/ 7668946 w 9143989"/>
              <a:gd name="connsiteY201" fmla="*/ 3080501 h 5143494"/>
              <a:gd name="connsiteX202" fmla="*/ 7668946 w 9143989"/>
              <a:gd name="connsiteY202" fmla="*/ 3518135 h 5143494"/>
              <a:gd name="connsiteX203" fmla="*/ 7778358 w 9143989"/>
              <a:gd name="connsiteY203" fmla="*/ 3627547 h 5143494"/>
              <a:gd name="connsiteX204" fmla="*/ 8215992 w 9143989"/>
              <a:gd name="connsiteY204" fmla="*/ 3627547 h 5143494"/>
              <a:gd name="connsiteX205" fmla="*/ 8325404 w 9143989"/>
              <a:gd name="connsiteY205" fmla="*/ 3518135 h 5143494"/>
              <a:gd name="connsiteX206" fmla="*/ 8325404 w 9143989"/>
              <a:gd name="connsiteY206" fmla="*/ 3080501 h 5143494"/>
              <a:gd name="connsiteX207" fmla="*/ 8215992 w 9143989"/>
              <a:gd name="connsiteY207" fmla="*/ 2971089 h 5143494"/>
              <a:gd name="connsiteX208" fmla="*/ 7023979 w 9143989"/>
              <a:gd name="connsiteY208" fmla="*/ 2971089 h 5143494"/>
              <a:gd name="connsiteX209" fmla="*/ 6914567 w 9143989"/>
              <a:gd name="connsiteY209" fmla="*/ 3080501 h 5143494"/>
              <a:gd name="connsiteX210" fmla="*/ 6914567 w 9143989"/>
              <a:gd name="connsiteY210" fmla="*/ 3518135 h 5143494"/>
              <a:gd name="connsiteX211" fmla="*/ 7023979 w 9143989"/>
              <a:gd name="connsiteY211" fmla="*/ 3627547 h 5143494"/>
              <a:gd name="connsiteX212" fmla="*/ 7461613 w 9143989"/>
              <a:gd name="connsiteY212" fmla="*/ 3627547 h 5143494"/>
              <a:gd name="connsiteX213" fmla="*/ 7571025 w 9143989"/>
              <a:gd name="connsiteY213" fmla="*/ 3518135 h 5143494"/>
              <a:gd name="connsiteX214" fmla="*/ 7571025 w 9143989"/>
              <a:gd name="connsiteY214" fmla="*/ 3080501 h 5143494"/>
              <a:gd name="connsiteX215" fmla="*/ 7461613 w 9143989"/>
              <a:gd name="connsiteY215" fmla="*/ 2971089 h 5143494"/>
              <a:gd name="connsiteX216" fmla="*/ 6261980 w 9143989"/>
              <a:gd name="connsiteY216" fmla="*/ 2971089 h 5143494"/>
              <a:gd name="connsiteX217" fmla="*/ 6152568 w 9143989"/>
              <a:gd name="connsiteY217" fmla="*/ 3080501 h 5143494"/>
              <a:gd name="connsiteX218" fmla="*/ 6152568 w 9143989"/>
              <a:gd name="connsiteY218" fmla="*/ 3518135 h 5143494"/>
              <a:gd name="connsiteX219" fmla="*/ 6261980 w 9143989"/>
              <a:gd name="connsiteY219" fmla="*/ 3627547 h 5143494"/>
              <a:gd name="connsiteX220" fmla="*/ 6699614 w 9143989"/>
              <a:gd name="connsiteY220" fmla="*/ 3627547 h 5143494"/>
              <a:gd name="connsiteX221" fmla="*/ 6809026 w 9143989"/>
              <a:gd name="connsiteY221" fmla="*/ 3518135 h 5143494"/>
              <a:gd name="connsiteX222" fmla="*/ 6809026 w 9143989"/>
              <a:gd name="connsiteY222" fmla="*/ 3080501 h 5143494"/>
              <a:gd name="connsiteX223" fmla="*/ 6699614 w 9143989"/>
              <a:gd name="connsiteY223" fmla="*/ 2971089 h 5143494"/>
              <a:gd name="connsiteX224" fmla="*/ 5499981 w 9143989"/>
              <a:gd name="connsiteY224" fmla="*/ 2971089 h 5143494"/>
              <a:gd name="connsiteX225" fmla="*/ 5390569 w 9143989"/>
              <a:gd name="connsiteY225" fmla="*/ 3080501 h 5143494"/>
              <a:gd name="connsiteX226" fmla="*/ 5390569 w 9143989"/>
              <a:gd name="connsiteY226" fmla="*/ 3518135 h 5143494"/>
              <a:gd name="connsiteX227" fmla="*/ 5499981 w 9143989"/>
              <a:gd name="connsiteY227" fmla="*/ 3627547 h 5143494"/>
              <a:gd name="connsiteX228" fmla="*/ 5937615 w 9143989"/>
              <a:gd name="connsiteY228" fmla="*/ 3627547 h 5143494"/>
              <a:gd name="connsiteX229" fmla="*/ 6047027 w 9143989"/>
              <a:gd name="connsiteY229" fmla="*/ 3518135 h 5143494"/>
              <a:gd name="connsiteX230" fmla="*/ 6047027 w 9143989"/>
              <a:gd name="connsiteY230" fmla="*/ 3080501 h 5143494"/>
              <a:gd name="connsiteX231" fmla="*/ 5937615 w 9143989"/>
              <a:gd name="connsiteY231" fmla="*/ 2971089 h 5143494"/>
              <a:gd name="connsiteX232" fmla="*/ 4737982 w 9143989"/>
              <a:gd name="connsiteY232" fmla="*/ 2971089 h 5143494"/>
              <a:gd name="connsiteX233" fmla="*/ 4628570 w 9143989"/>
              <a:gd name="connsiteY233" fmla="*/ 3080501 h 5143494"/>
              <a:gd name="connsiteX234" fmla="*/ 4628570 w 9143989"/>
              <a:gd name="connsiteY234" fmla="*/ 3518135 h 5143494"/>
              <a:gd name="connsiteX235" fmla="*/ 4737982 w 9143989"/>
              <a:gd name="connsiteY235" fmla="*/ 3627547 h 5143494"/>
              <a:gd name="connsiteX236" fmla="*/ 5175616 w 9143989"/>
              <a:gd name="connsiteY236" fmla="*/ 3627547 h 5143494"/>
              <a:gd name="connsiteX237" fmla="*/ 5285028 w 9143989"/>
              <a:gd name="connsiteY237" fmla="*/ 3518135 h 5143494"/>
              <a:gd name="connsiteX238" fmla="*/ 5285028 w 9143989"/>
              <a:gd name="connsiteY238" fmla="*/ 3080501 h 5143494"/>
              <a:gd name="connsiteX239" fmla="*/ 5175616 w 9143989"/>
              <a:gd name="connsiteY239" fmla="*/ 2971089 h 5143494"/>
              <a:gd name="connsiteX240" fmla="*/ 3975991 w 9143989"/>
              <a:gd name="connsiteY240" fmla="*/ 2971089 h 5143494"/>
              <a:gd name="connsiteX241" fmla="*/ 3866579 w 9143989"/>
              <a:gd name="connsiteY241" fmla="*/ 3080501 h 5143494"/>
              <a:gd name="connsiteX242" fmla="*/ 3866579 w 9143989"/>
              <a:gd name="connsiteY242" fmla="*/ 3518135 h 5143494"/>
              <a:gd name="connsiteX243" fmla="*/ 3975991 w 9143989"/>
              <a:gd name="connsiteY243" fmla="*/ 3627547 h 5143494"/>
              <a:gd name="connsiteX244" fmla="*/ 4413617 w 9143989"/>
              <a:gd name="connsiteY244" fmla="*/ 3627547 h 5143494"/>
              <a:gd name="connsiteX245" fmla="*/ 4523029 w 9143989"/>
              <a:gd name="connsiteY245" fmla="*/ 3518135 h 5143494"/>
              <a:gd name="connsiteX246" fmla="*/ 4523029 w 9143989"/>
              <a:gd name="connsiteY246" fmla="*/ 3080501 h 5143494"/>
              <a:gd name="connsiteX247" fmla="*/ 4413617 w 9143989"/>
              <a:gd name="connsiteY247" fmla="*/ 2971089 h 5143494"/>
              <a:gd name="connsiteX248" fmla="*/ 3213993 w 9143989"/>
              <a:gd name="connsiteY248" fmla="*/ 2971089 h 5143494"/>
              <a:gd name="connsiteX249" fmla="*/ 3104581 w 9143989"/>
              <a:gd name="connsiteY249" fmla="*/ 3080501 h 5143494"/>
              <a:gd name="connsiteX250" fmla="*/ 3104581 w 9143989"/>
              <a:gd name="connsiteY250" fmla="*/ 3518135 h 5143494"/>
              <a:gd name="connsiteX251" fmla="*/ 3213993 w 9143989"/>
              <a:gd name="connsiteY251" fmla="*/ 3627547 h 5143494"/>
              <a:gd name="connsiteX252" fmla="*/ 3651627 w 9143989"/>
              <a:gd name="connsiteY252" fmla="*/ 3627547 h 5143494"/>
              <a:gd name="connsiteX253" fmla="*/ 3761039 w 9143989"/>
              <a:gd name="connsiteY253" fmla="*/ 3518135 h 5143494"/>
              <a:gd name="connsiteX254" fmla="*/ 3761039 w 9143989"/>
              <a:gd name="connsiteY254" fmla="*/ 3080501 h 5143494"/>
              <a:gd name="connsiteX255" fmla="*/ 3651627 w 9143989"/>
              <a:gd name="connsiteY255" fmla="*/ 2971089 h 5143494"/>
              <a:gd name="connsiteX256" fmla="*/ 2451995 w 9143989"/>
              <a:gd name="connsiteY256" fmla="*/ 2971089 h 5143494"/>
              <a:gd name="connsiteX257" fmla="*/ 2342584 w 9143989"/>
              <a:gd name="connsiteY257" fmla="*/ 3080501 h 5143494"/>
              <a:gd name="connsiteX258" fmla="*/ 2342584 w 9143989"/>
              <a:gd name="connsiteY258" fmla="*/ 3518135 h 5143494"/>
              <a:gd name="connsiteX259" fmla="*/ 2451995 w 9143989"/>
              <a:gd name="connsiteY259" fmla="*/ 3627547 h 5143494"/>
              <a:gd name="connsiteX260" fmla="*/ 2889629 w 9143989"/>
              <a:gd name="connsiteY260" fmla="*/ 3627547 h 5143494"/>
              <a:gd name="connsiteX261" fmla="*/ 2999040 w 9143989"/>
              <a:gd name="connsiteY261" fmla="*/ 3518135 h 5143494"/>
              <a:gd name="connsiteX262" fmla="*/ 2999040 w 9143989"/>
              <a:gd name="connsiteY262" fmla="*/ 3080501 h 5143494"/>
              <a:gd name="connsiteX263" fmla="*/ 2889629 w 9143989"/>
              <a:gd name="connsiteY263" fmla="*/ 2971089 h 5143494"/>
              <a:gd name="connsiteX264" fmla="*/ 1689997 w 9143989"/>
              <a:gd name="connsiteY264" fmla="*/ 2971089 h 5143494"/>
              <a:gd name="connsiteX265" fmla="*/ 1580587 w 9143989"/>
              <a:gd name="connsiteY265" fmla="*/ 3080501 h 5143494"/>
              <a:gd name="connsiteX266" fmla="*/ 1580587 w 9143989"/>
              <a:gd name="connsiteY266" fmla="*/ 3518135 h 5143494"/>
              <a:gd name="connsiteX267" fmla="*/ 1689997 w 9143989"/>
              <a:gd name="connsiteY267" fmla="*/ 3627547 h 5143494"/>
              <a:gd name="connsiteX268" fmla="*/ 2127633 w 9143989"/>
              <a:gd name="connsiteY268" fmla="*/ 3627547 h 5143494"/>
              <a:gd name="connsiteX269" fmla="*/ 2237045 w 9143989"/>
              <a:gd name="connsiteY269" fmla="*/ 3518135 h 5143494"/>
              <a:gd name="connsiteX270" fmla="*/ 2237045 w 9143989"/>
              <a:gd name="connsiteY270" fmla="*/ 3080501 h 5143494"/>
              <a:gd name="connsiteX271" fmla="*/ 2127633 w 9143989"/>
              <a:gd name="connsiteY271" fmla="*/ 2971089 h 5143494"/>
              <a:gd name="connsiteX272" fmla="*/ 927996 w 9143989"/>
              <a:gd name="connsiteY272" fmla="*/ 2971089 h 5143494"/>
              <a:gd name="connsiteX273" fmla="*/ 818584 w 9143989"/>
              <a:gd name="connsiteY273" fmla="*/ 3080501 h 5143494"/>
              <a:gd name="connsiteX274" fmla="*/ 818584 w 9143989"/>
              <a:gd name="connsiteY274" fmla="*/ 3518135 h 5143494"/>
              <a:gd name="connsiteX275" fmla="*/ 927996 w 9143989"/>
              <a:gd name="connsiteY275" fmla="*/ 3627547 h 5143494"/>
              <a:gd name="connsiteX276" fmla="*/ 1365637 w 9143989"/>
              <a:gd name="connsiteY276" fmla="*/ 3627547 h 5143494"/>
              <a:gd name="connsiteX277" fmla="*/ 1475050 w 9143989"/>
              <a:gd name="connsiteY277" fmla="*/ 3518135 h 5143494"/>
              <a:gd name="connsiteX278" fmla="*/ 1475050 w 9143989"/>
              <a:gd name="connsiteY278" fmla="*/ 3080501 h 5143494"/>
              <a:gd name="connsiteX279" fmla="*/ 1365637 w 9143989"/>
              <a:gd name="connsiteY279" fmla="*/ 2971089 h 5143494"/>
              <a:gd name="connsiteX280" fmla="*/ 165999 w 9143989"/>
              <a:gd name="connsiteY280" fmla="*/ 2971089 h 5143494"/>
              <a:gd name="connsiteX281" fmla="*/ 56587 w 9143989"/>
              <a:gd name="connsiteY281" fmla="*/ 3080501 h 5143494"/>
              <a:gd name="connsiteX282" fmla="*/ 56587 w 9143989"/>
              <a:gd name="connsiteY282" fmla="*/ 3518135 h 5143494"/>
              <a:gd name="connsiteX283" fmla="*/ 165999 w 9143989"/>
              <a:gd name="connsiteY283" fmla="*/ 3627547 h 5143494"/>
              <a:gd name="connsiteX284" fmla="*/ 603632 w 9143989"/>
              <a:gd name="connsiteY284" fmla="*/ 3627547 h 5143494"/>
              <a:gd name="connsiteX285" fmla="*/ 713044 w 9143989"/>
              <a:gd name="connsiteY285" fmla="*/ 3518135 h 5143494"/>
              <a:gd name="connsiteX286" fmla="*/ 713044 w 9143989"/>
              <a:gd name="connsiteY286" fmla="*/ 3080501 h 5143494"/>
              <a:gd name="connsiteX287" fmla="*/ 603632 w 9143989"/>
              <a:gd name="connsiteY287" fmla="*/ 2971089 h 5143494"/>
              <a:gd name="connsiteX288" fmla="*/ 8540357 w 9143989"/>
              <a:gd name="connsiteY288" fmla="*/ 2245338 h 5143494"/>
              <a:gd name="connsiteX289" fmla="*/ 8430945 w 9143989"/>
              <a:gd name="connsiteY289" fmla="*/ 2354750 h 5143494"/>
              <a:gd name="connsiteX290" fmla="*/ 8430945 w 9143989"/>
              <a:gd name="connsiteY290" fmla="*/ 2792384 h 5143494"/>
              <a:gd name="connsiteX291" fmla="*/ 8540357 w 9143989"/>
              <a:gd name="connsiteY291" fmla="*/ 2901796 h 5143494"/>
              <a:gd name="connsiteX292" fmla="*/ 8977991 w 9143989"/>
              <a:gd name="connsiteY292" fmla="*/ 2901796 h 5143494"/>
              <a:gd name="connsiteX293" fmla="*/ 9087403 w 9143989"/>
              <a:gd name="connsiteY293" fmla="*/ 2792384 h 5143494"/>
              <a:gd name="connsiteX294" fmla="*/ 9087403 w 9143989"/>
              <a:gd name="connsiteY294" fmla="*/ 2354750 h 5143494"/>
              <a:gd name="connsiteX295" fmla="*/ 8977991 w 9143989"/>
              <a:gd name="connsiteY295" fmla="*/ 2245338 h 5143494"/>
              <a:gd name="connsiteX296" fmla="*/ 7778358 w 9143989"/>
              <a:gd name="connsiteY296" fmla="*/ 2245338 h 5143494"/>
              <a:gd name="connsiteX297" fmla="*/ 7668946 w 9143989"/>
              <a:gd name="connsiteY297" fmla="*/ 2354750 h 5143494"/>
              <a:gd name="connsiteX298" fmla="*/ 7668946 w 9143989"/>
              <a:gd name="connsiteY298" fmla="*/ 2792384 h 5143494"/>
              <a:gd name="connsiteX299" fmla="*/ 7778358 w 9143989"/>
              <a:gd name="connsiteY299" fmla="*/ 2901796 h 5143494"/>
              <a:gd name="connsiteX300" fmla="*/ 8215992 w 9143989"/>
              <a:gd name="connsiteY300" fmla="*/ 2901796 h 5143494"/>
              <a:gd name="connsiteX301" fmla="*/ 8325404 w 9143989"/>
              <a:gd name="connsiteY301" fmla="*/ 2792384 h 5143494"/>
              <a:gd name="connsiteX302" fmla="*/ 8325404 w 9143989"/>
              <a:gd name="connsiteY302" fmla="*/ 2354750 h 5143494"/>
              <a:gd name="connsiteX303" fmla="*/ 8215992 w 9143989"/>
              <a:gd name="connsiteY303" fmla="*/ 2245338 h 5143494"/>
              <a:gd name="connsiteX304" fmla="*/ 7023979 w 9143989"/>
              <a:gd name="connsiteY304" fmla="*/ 2245338 h 5143494"/>
              <a:gd name="connsiteX305" fmla="*/ 6914567 w 9143989"/>
              <a:gd name="connsiteY305" fmla="*/ 2354750 h 5143494"/>
              <a:gd name="connsiteX306" fmla="*/ 6914567 w 9143989"/>
              <a:gd name="connsiteY306" fmla="*/ 2792384 h 5143494"/>
              <a:gd name="connsiteX307" fmla="*/ 7023979 w 9143989"/>
              <a:gd name="connsiteY307" fmla="*/ 2901796 h 5143494"/>
              <a:gd name="connsiteX308" fmla="*/ 7461613 w 9143989"/>
              <a:gd name="connsiteY308" fmla="*/ 2901796 h 5143494"/>
              <a:gd name="connsiteX309" fmla="*/ 7571025 w 9143989"/>
              <a:gd name="connsiteY309" fmla="*/ 2792384 h 5143494"/>
              <a:gd name="connsiteX310" fmla="*/ 7571025 w 9143989"/>
              <a:gd name="connsiteY310" fmla="*/ 2354750 h 5143494"/>
              <a:gd name="connsiteX311" fmla="*/ 7461613 w 9143989"/>
              <a:gd name="connsiteY311" fmla="*/ 2245338 h 5143494"/>
              <a:gd name="connsiteX312" fmla="*/ 6261980 w 9143989"/>
              <a:gd name="connsiteY312" fmla="*/ 2245338 h 5143494"/>
              <a:gd name="connsiteX313" fmla="*/ 6152568 w 9143989"/>
              <a:gd name="connsiteY313" fmla="*/ 2354750 h 5143494"/>
              <a:gd name="connsiteX314" fmla="*/ 6152568 w 9143989"/>
              <a:gd name="connsiteY314" fmla="*/ 2792384 h 5143494"/>
              <a:gd name="connsiteX315" fmla="*/ 6261980 w 9143989"/>
              <a:gd name="connsiteY315" fmla="*/ 2901796 h 5143494"/>
              <a:gd name="connsiteX316" fmla="*/ 6699614 w 9143989"/>
              <a:gd name="connsiteY316" fmla="*/ 2901796 h 5143494"/>
              <a:gd name="connsiteX317" fmla="*/ 6809026 w 9143989"/>
              <a:gd name="connsiteY317" fmla="*/ 2792384 h 5143494"/>
              <a:gd name="connsiteX318" fmla="*/ 6809026 w 9143989"/>
              <a:gd name="connsiteY318" fmla="*/ 2354750 h 5143494"/>
              <a:gd name="connsiteX319" fmla="*/ 6699614 w 9143989"/>
              <a:gd name="connsiteY319" fmla="*/ 2245338 h 5143494"/>
              <a:gd name="connsiteX320" fmla="*/ 5499981 w 9143989"/>
              <a:gd name="connsiteY320" fmla="*/ 2245338 h 5143494"/>
              <a:gd name="connsiteX321" fmla="*/ 5390569 w 9143989"/>
              <a:gd name="connsiteY321" fmla="*/ 2354750 h 5143494"/>
              <a:gd name="connsiteX322" fmla="*/ 5390569 w 9143989"/>
              <a:gd name="connsiteY322" fmla="*/ 2792384 h 5143494"/>
              <a:gd name="connsiteX323" fmla="*/ 5499981 w 9143989"/>
              <a:gd name="connsiteY323" fmla="*/ 2901796 h 5143494"/>
              <a:gd name="connsiteX324" fmla="*/ 5937615 w 9143989"/>
              <a:gd name="connsiteY324" fmla="*/ 2901796 h 5143494"/>
              <a:gd name="connsiteX325" fmla="*/ 6047027 w 9143989"/>
              <a:gd name="connsiteY325" fmla="*/ 2792384 h 5143494"/>
              <a:gd name="connsiteX326" fmla="*/ 6047027 w 9143989"/>
              <a:gd name="connsiteY326" fmla="*/ 2354750 h 5143494"/>
              <a:gd name="connsiteX327" fmla="*/ 5937615 w 9143989"/>
              <a:gd name="connsiteY327" fmla="*/ 2245338 h 5143494"/>
              <a:gd name="connsiteX328" fmla="*/ 4737982 w 9143989"/>
              <a:gd name="connsiteY328" fmla="*/ 2245338 h 5143494"/>
              <a:gd name="connsiteX329" fmla="*/ 4628570 w 9143989"/>
              <a:gd name="connsiteY329" fmla="*/ 2354750 h 5143494"/>
              <a:gd name="connsiteX330" fmla="*/ 4628570 w 9143989"/>
              <a:gd name="connsiteY330" fmla="*/ 2792384 h 5143494"/>
              <a:gd name="connsiteX331" fmla="*/ 4737982 w 9143989"/>
              <a:gd name="connsiteY331" fmla="*/ 2901796 h 5143494"/>
              <a:gd name="connsiteX332" fmla="*/ 5175616 w 9143989"/>
              <a:gd name="connsiteY332" fmla="*/ 2901796 h 5143494"/>
              <a:gd name="connsiteX333" fmla="*/ 5285028 w 9143989"/>
              <a:gd name="connsiteY333" fmla="*/ 2792384 h 5143494"/>
              <a:gd name="connsiteX334" fmla="*/ 5285028 w 9143989"/>
              <a:gd name="connsiteY334" fmla="*/ 2354750 h 5143494"/>
              <a:gd name="connsiteX335" fmla="*/ 5175616 w 9143989"/>
              <a:gd name="connsiteY335" fmla="*/ 2245338 h 5143494"/>
              <a:gd name="connsiteX336" fmla="*/ 3975991 w 9143989"/>
              <a:gd name="connsiteY336" fmla="*/ 2245338 h 5143494"/>
              <a:gd name="connsiteX337" fmla="*/ 3866579 w 9143989"/>
              <a:gd name="connsiteY337" fmla="*/ 2354750 h 5143494"/>
              <a:gd name="connsiteX338" fmla="*/ 3866579 w 9143989"/>
              <a:gd name="connsiteY338" fmla="*/ 2792384 h 5143494"/>
              <a:gd name="connsiteX339" fmla="*/ 3975991 w 9143989"/>
              <a:gd name="connsiteY339" fmla="*/ 2901796 h 5143494"/>
              <a:gd name="connsiteX340" fmla="*/ 4413617 w 9143989"/>
              <a:gd name="connsiteY340" fmla="*/ 2901796 h 5143494"/>
              <a:gd name="connsiteX341" fmla="*/ 4523029 w 9143989"/>
              <a:gd name="connsiteY341" fmla="*/ 2792384 h 5143494"/>
              <a:gd name="connsiteX342" fmla="*/ 4523029 w 9143989"/>
              <a:gd name="connsiteY342" fmla="*/ 2354750 h 5143494"/>
              <a:gd name="connsiteX343" fmla="*/ 4413617 w 9143989"/>
              <a:gd name="connsiteY343" fmla="*/ 2245338 h 5143494"/>
              <a:gd name="connsiteX344" fmla="*/ 3213993 w 9143989"/>
              <a:gd name="connsiteY344" fmla="*/ 2245338 h 5143494"/>
              <a:gd name="connsiteX345" fmla="*/ 3104581 w 9143989"/>
              <a:gd name="connsiteY345" fmla="*/ 2354750 h 5143494"/>
              <a:gd name="connsiteX346" fmla="*/ 3104581 w 9143989"/>
              <a:gd name="connsiteY346" fmla="*/ 2792384 h 5143494"/>
              <a:gd name="connsiteX347" fmla="*/ 3213993 w 9143989"/>
              <a:gd name="connsiteY347" fmla="*/ 2901796 h 5143494"/>
              <a:gd name="connsiteX348" fmla="*/ 3651627 w 9143989"/>
              <a:gd name="connsiteY348" fmla="*/ 2901796 h 5143494"/>
              <a:gd name="connsiteX349" fmla="*/ 3761040 w 9143989"/>
              <a:gd name="connsiteY349" fmla="*/ 2792384 h 5143494"/>
              <a:gd name="connsiteX350" fmla="*/ 3761040 w 9143989"/>
              <a:gd name="connsiteY350" fmla="*/ 2354750 h 5143494"/>
              <a:gd name="connsiteX351" fmla="*/ 3651627 w 9143989"/>
              <a:gd name="connsiteY351" fmla="*/ 2245338 h 5143494"/>
              <a:gd name="connsiteX352" fmla="*/ 2451995 w 9143989"/>
              <a:gd name="connsiteY352" fmla="*/ 2245338 h 5143494"/>
              <a:gd name="connsiteX353" fmla="*/ 2342584 w 9143989"/>
              <a:gd name="connsiteY353" fmla="*/ 2354750 h 5143494"/>
              <a:gd name="connsiteX354" fmla="*/ 2342584 w 9143989"/>
              <a:gd name="connsiteY354" fmla="*/ 2792384 h 5143494"/>
              <a:gd name="connsiteX355" fmla="*/ 2451995 w 9143989"/>
              <a:gd name="connsiteY355" fmla="*/ 2901796 h 5143494"/>
              <a:gd name="connsiteX356" fmla="*/ 2889629 w 9143989"/>
              <a:gd name="connsiteY356" fmla="*/ 2901796 h 5143494"/>
              <a:gd name="connsiteX357" fmla="*/ 2999040 w 9143989"/>
              <a:gd name="connsiteY357" fmla="*/ 2792384 h 5143494"/>
              <a:gd name="connsiteX358" fmla="*/ 2999040 w 9143989"/>
              <a:gd name="connsiteY358" fmla="*/ 2354750 h 5143494"/>
              <a:gd name="connsiteX359" fmla="*/ 2889629 w 9143989"/>
              <a:gd name="connsiteY359" fmla="*/ 2245338 h 5143494"/>
              <a:gd name="connsiteX360" fmla="*/ 1689997 w 9143989"/>
              <a:gd name="connsiteY360" fmla="*/ 2245338 h 5143494"/>
              <a:gd name="connsiteX361" fmla="*/ 1580587 w 9143989"/>
              <a:gd name="connsiteY361" fmla="*/ 2354750 h 5143494"/>
              <a:gd name="connsiteX362" fmla="*/ 1580587 w 9143989"/>
              <a:gd name="connsiteY362" fmla="*/ 2792384 h 5143494"/>
              <a:gd name="connsiteX363" fmla="*/ 1689997 w 9143989"/>
              <a:gd name="connsiteY363" fmla="*/ 2901796 h 5143494"/>
              <a:gd name="connsiteX364" fmla="*/ 2127634 w 9143989"/>
              <a:gd name="connsiteY364" fmla="*/ 2901796 h 5143494"/>
              <a:gd name="connsiteX365" fmla="*/ 2237045 w 9143989"/>
              <a:gd name="connsiteY365" fmla="*/ 2792384 h 5143494"/>
              <a:gd name="connsiteX366" fmla="*/ 2237045 w 9143989"/>
              <a:gd name="connsiteY366" fmla="*/ 2354750 h 5143494"/>
              <a:gd name="connsiteX367" fmla="*/ 2127634 w 9143989"/>
              <a:gd name="connsiteY367" fmla="*/ 2245338 h 5143494"/>
              <a:gd name="connsiteX368" fmla="*/ 927996 w 9143989"/>
              <a:gd name="connsiteY368" fmla="*/ 2245338 h 5143494"/>
              <a:gd name="connsiteX369" fmla="*/ 818584 w 9143989"/>
              <a:gd name="connsiteY369" fmla="*/ 2354750 h 5143494"/>
              <a:gd name="connsiteX370" fmla="*/ 818584 w 9143989"/>
              <a:gd name="connsiteY370" fmla="*/ 2792384 h 5143494"/>
              <a:gd name="connsiteX371" fmla="*/ 927996 w 9143989"/>
              <a:gd name="connsiteY371" fmla="*/ 2901796 h 5143494"/>
              <a:gd name="connsiteX372" fmla="*/ 1365637 w 9143989"/>
              <a:gd name="connsiteY372" fmla="*/ 2901796 h 5143494"/>
              <a:gd name="connsiteX373" fmla="*/ 1475051 w 9143989"/>
              <a:gd name="connsiteY373" fmla="*/ 2792384 h 5143494"/>
              <a:gd name="connsiteX374" fmla="*/ 1475051 w 9143989"/>
              <a:gd name="connsiteY374" fmla="*/ 2354750 h 5143494"/>
              <a:gd name="connsiteX375" fmla="*/ 1365637 w 9143989"/>
              <a:gd name="connsiteY375" fmla="*/ 2245338 h 5143494"/>
              <a:gd name="connsiteX376" fmla="*/ 165999 w 9143989"/>
              <a:gd name="connsiteY376" fmla="*/ 2245338 h 5143494"/>
              <a:gd name="connsiteX377" fmla="*/ 56587 w 9143989"/>
              <a:gd name="connsiteY377" fmla="*/ 2354750 h 5143494"/>
              <a:gd name="connsiteX378" fmla="*/ 56587 w 9143989"/>
              <a:gd name="connsiteY378" fmla="*/ 2792384 h 5143494"/>
              <a:gd name="connsiteX379" fmla="*/ 165999 w 9143989"/>
              <a:gd name="connsiteY379" fmla="*/ 2901796 h 5143494"/>
              <a:gd name="connsiteX380" fmla="*/ 603632 w 9143989"/>
              <a:gd name="connsiteY380" fmla="*/ 2901796 h 5143494"/>
              <a:gd name="connsiteX381" fmla="*/ 713044 w 9143989"/>
              <a:gd name="connsiteY381" fmla="*/ 2792384 h 5143494"/>
              <a:gd name="connsiteX382" fmla="*/ 713044 w 9143989"/>
              <a:gd name="connsiteY382" fmla="*/ 2354750 h 5143494"/>
              <a:gd name="connsiteX383" fmla="*/ 603632 w 9143989"/>
              <a:gd name="connsiteY383" fmla="*/ 2245338 h 5143494"/>
              <a:gd name="connsiteX384" fmla="*/ 165999 w 9143989"/>
              <a:gd name="connsiteY384" fmla="*/ 1515948 h 5143494"/>
              <a:gd name="connsiteX385" fmla="*/ 56587 w 9143989"/>
              <a:gd name="connsiteY385" fmla="*/ 1625361 h 5143494"/>
              <a:gd name="connsiteX386" fmla="*/ 56587 w 9143989"/>
              <a:gd name="connsiteY386" fmla="*/ 2062996 h 5143494"/>
              <a:gd name="connsiteX387" fmla="*/ 165999 w 9143989"/>
              <a:gd name="connsiteY387" fmla="*/ 2172398 h 5143494"/>
              <a:gd name="connsiteX388" fmla="*/ 603632 w 9143989"/>
              <a:gd name="connsiteY388" fmla="*/ 2172398 h 5143494"/>
              <a:gd name="connsiteX389" fmla="*/ 713044 w 9143989"/>
              <a:gd name="connsiteY389" fmla="*/ 2062996 h 5143494"/>
              <a:gd name="connsiteX390" fmla="*/ 713044 w 9143989"/>
              <a:gd name="connsiteY390" fmla="*/ 1625361 h 5143494"/>
              <a:gd name="connsiteX391" fmla="*/ 603632 w 9143989"/>
              <a:gd name="connsiteY391" fmla="*/ 1515948 h 5143494"/>
              <a:gd name="connsiteX392" fmla="*/ 927996 w 9143989"/>
              <a:gd name="connsiteY392" fmla="*/ 1515947 h 5143494"/>
              <a:gd name="connsiteX393" fmla="*/ 818584 w 9143989"/>
              <a:gd name="connsiteY393" fmla="*/ 1625360 h 5143494"/>
              <a:gd name="connsiteX394" fmla="*/ 818584 w 9143989"/>
              <a:gd name="connsiteY394" fmla="*/ 2062995 h 5143494"/>
              <a:gd name="connsiteX395" fmla="*/ 927996 w 9143989"/>
              <a:gd name="connsiteY395" fmla="*/ 2172398 h 5143494"/>
              <a:gd name="connsiteX396" fmla="*/ 1365637 w 9143989"/>
              <a:gd name="connsiteY396" fmla="*/ 2172398 h 5143494"/>
              <a:gd name="connsiteX397" fmla="*/ 1475051 w 9143989"/>
              <a:gd name="connsiteY397" fmla="*/ 2062995 h 5143494"/>
              <a:gd name="connsiteX398" fmla="*/ 1475051 w 9143989"/>
              <a:gd name="connsiteY398" fmla="*/ 1625360 h 5143494"/>
              <a:gd name="connsiteX399" fmla="*/ 1365637 w 9143989"/>
              <a:gd name="connsiteY399" fmla="*/ 1515947 h 5143494"/>
              <a:gd name="connsiteX400" fmla="*/ 1689997 w 9143989"/>
              <a:gd name="connsiteY400" fmla="*/ 1515947 h 5143494"/>
              <a:gd name="connsiteX401" fmla="*/ 1580588 w 9143989"/>
              <a:gd name="connsiteY401" fmla="*/ 1625359 h 5143494"/>
              <a:gd name="connsiteX402" fmla="*/ 1580588 w 9143989"/>
              <a:gd name="connsiteY402" fmla="*/ 2062994 h 5143494"/>
              <a:gd name="connsiteX403" fmla="*/ 1689997 w 9143989"/>
              <a:gd name="connsiteY403" fmla="*/ 2172398 h 5143494"/>
              <a:gd name="connsiteX404" fmla="*/ 2127634 w 9143989"/>
              <a:gd name="connsiteY404" fmla="*/ 2172398 h 5143494"/>
              <a:gd name="connsiteX405" fmla="*/ 2237045 w 9143989"/>
              <a:gd name="connsiteY405" fmla="*/ 2062994 h 5143494"/>
              <a:gd name="connsiteX406" fmla="*/ 2237045 w 9143989"/>
              <a:gd name="connsiteY406" fmla="*/ 1625359 h 5143494"/>
              <a:gd name="connsiteX407" fmla="*/ 2127634 w 9143989"/>
              <a:gd name="connsiteY407" fmla="*/ 1515947 h 5143494"/>
              <a:gd name="connsiteX408" fmla="*/ 2451996 w 9143989"/>
              <a:gd name="connsiteY408" fmla="*/ 1515946 h 5143494"/>
              <a:gd name="connsiteX409" fmla="*/ 2342584 w 9143989"/>
              <a:gd name="connsiteY409" fmla="*/ 1625359 h 5143494"/>
              <a:gd name="connsiteX410" fmla="*/ 2342584 w 9143989"/>
              <a:gd name="connsiteY410" fmla="*/ 2062993 h 5143494"/>
              <a:gd name="connsiteX411" fmla="*/ 2451996 w 9143989"/>
              <a:gd name="connsiteY411" fmla="*/ 2172398 h 5143494"/>
              <a:gd name="connsiteX412" fmla="*/ 2889629 w 9143989"/>
              <a:gd name="connsiteY412" fmla="*/ 2172398 h 5143494"/>
              <a:gd name="connsiteX413" fmla="*/ 2999041 w 9143989"/>
              <a:gd name="connsiteY413" fmla="*/ 2062993 h 5143494"/>
              <a:gd name="connsiteX414" fmla="*/ 2999041 w 9143989"/>
              <a:gd name="connsiteY414" fmla="*/ 1625359 h 5143494"/>
              <a:gd name="connsiteX415" fmla="*/ 2889629 w 9143989"/>
              <a:gd name="connsiteY415" fmla="*/ 1515946 h 5143494"/>
              <a:gd name="connsiteX416" fmla="*/ 3213993 w 9143989"/>
              <a:gd name="connsiteY416" fmla="*/ 1515945 h 5143494"/>
              <a:gd name="connsiteX417" fmla="*/ 3104581 w 9143989"/>
              <a:gd name="connsiteY417" fmla="*/ 1625358 h 5143494"/>
              <a:gd name="connsiteX418" fmla="*/ 3104581 w 9143989"/>
              <a:gd name="connsiteY418" fmla="*/ 2062992 h 5143494"/>
              <a:gd name="connsiteX419" fmla="*/ 3213993 w 9143989"/>
              <a:gd name="connsiteY419" fmla="*/ 2172398 h 5143494"/>
              <a:gd name="connsiteX420" fmla="*/ 3651628 w 9143989"/>
              <a:gd name="connsiteY420" fmla="*/ 2172398 h 5143494"/>
              <a:gd name="connsiteX421" fmla="*/ 3761040 w 9143989"/>
              <a:gd name="connsiteY421" fmla="*/ 2062992 h 5143494"/>
              <a:gd name="connsiteX422" fmla="*/ 3761040 w 9143989"/>
              <a:gd name="connsiteY422" fmla="*/ 1625358 h 5143494"/>
              <a:gd name="connsiteX423" fmla="*/ 3651628 w 9143989"/>
              <a:gd name="connsiteY423" fmla="*/ 1515945 h 5143494"/>
              <a:gd name="connsiteX424" fmla="*/ 3975991 w 9143989"/>
              <a:gd name="connsiteY424" fmla="*/ 1515945 h 5143494"/>
              <a:gd name="connsiteX425" fmla="*/ 3866579 w 9143989"/>
              <a:gd name="connsiteY425" fmla="*/ 1625357 h 5143494"/>
              <a:gd name="connsiteX426" fmla="*/ 3866579 w 9143989"/>
              <a:gd name="connsiteY426" fmla="*/ 2062992 h 5143494"/>
              <a:gd name="connsiteX427" fmla="*/ 3975991 w 9143989"/>
              <a:gd name="connsiteY427" fmla="*/ 2172398 h 5143494"/>
              <a:gd name="connsiteX428" fmla="*/ 4413617 w 9143989"/>
              <a:gd name="connsiteY428" fmla="*/ 2172398 h 5143494"/>
              <a:gd name="connsiteX429" fmla="*/ 4523029 w 9143989"/>
              <a:gd name="connsiteY429" fmla="*/ 2062992 h 5143494"/>
              <a:gd name="connsiteX430" fmla="*/ 4523029 w 9143989"/>
              <a:gd name="connsiteY430" fmla="*/ 1625357 h 5143494"/>
              <a:gd name="connsiteX431" fmla="*/ 4413617 w 9143989"/>
              <a:gd name="connsiteY431" fmla="*/ 1515945 h 5143494"/>
              <a:gd name="connsiteX432" fmla="*/ 4737982 w 9143989"/>
              <a:gd name="connsiteY432" fmla="*/ 1515944 h 5143494"/>
              <a:gd name="connsiteX433" fmla="*/ 4628570 w 9143989"/>
              <a:gd name="connsiteY433" fmla="*/ 1625356 h 5143494"/>
              <a:gd name="connsiteX434" fmla="*/ 4628570 w 9143989"/>
              <a:gd name="connsiteY434" fmla="*/ 2062991 h 5143494"/>
              <a:gd name="connsiteX435" fmla="*/ 4737982 w 9143989"/>
              <a:gd name="connsiteY435" fmla="*/ 2172398 h 5143494"/>
              <a:gd name="connsiteX436" fmla="*/ 5175616 w 9143989"/>
              <a:gd name="connsiteY436" fmla="*/ 2172398 h 5143494"/>
              <a:gd name="connsiteX437" fmla="*/ 5285028 w 9143989"/>
              <a:gd name="connsiteY437" fmla="*/ 2062991 h 5143494"/>
              <a:gd name="connsiteX438" fmla="*/ 5285028 w 9143989"/>
              <a:gd name="connsiteY438" fmla="*/ 1625356 h 5143494"/>
              <a:gd name="connsiteX439" fmla="*/ 5175616 w 9143989"/>
              <a:gd name="connsiteY439" fmla="*/ 1515944 h 5143494"/>
              <a:gd name="connsiteX440" fmla="*/ 5499981 w 9143989"/>
              <a:gd name="connsiteY440" fmla="*/ 1515943 h 5143494"/>
              <a:gd name="connsiteX441" fmla="*/ 5390569 w 9143989"/>
              <a:gd name="connsiteY441" fmla="*/ 1625356 h 5143494"/>
              <a:gd name="connsiteX442" fmla="*/ 5390569 w 9143989"/>
              <a:gd name="connsiteY442" fmla="*/ 2062990 h 5143494"/>
              <a:gd name="connsiteX443" fmla="*/ 5499981 w 9143989"/>
              <a:gd name="connsiteY443" fmla="*/ 2172398 h 5143494"/>
              <a:gd name="connsiteX444" fmla="*/ 5937615 w 9143989"/>
              <a:gd name="connsiteY444" fmla="*/ 2172398 h 5143494"/>
              <a:gd name="connsiteX445" fmla="*/ 6047027 w 9143989"/>
              <a:gd name="connsiteY445" fmla="*/ 2062990 h 5143494"/>
              <a:gd name="connsiteX446" fmla="*/ 6047027 w 9143989"/>
              <a:gd name="connsiteY446" fmla="*/ 1625356 h 5143494"/>
              <a:gd name="connsiteX447" fmla="*/ 5937615 w 9143989"/>
              <a:gd name="connsiteY447" fmla="*/ 1515943 h 5143494"/>
              <a:gd name="connsiteX448" fmla="*/ 6261980 w 9143989"/>
              <a:gd name="connsiteY448" fmla="*/ 1515943 h 5143494"/>
              <a:gd name="connsiteX449" fmla="*/ 6152568 w 9143989"/>
              <a:gd name="connsiteY449" fmla="*/ 1625355 h 5143494"/>
              <a:gd name="connsiteX450" fmla="*/ 6152568 w 9143989"/>
              <a:gd name="connsiteY450" fmla="*/ 2062989 h 5143494"/>
              <a:gd name="connsiteX451" fmla="*/ 6261980 w 9143989"/>
              <a:gd name="connsiteY451" fmla="*/ 2172398 h 5143494"/>
              <a:gd name="connsiteX452" fmla="*/ 6699614 w 9143989"/>
              <a:gd name="connsiteY452" fmla="*/ 2172398 h 5143494"/>
              <a:gd name="connsiteX453" fmla="*/ 6809026 w 9143989"/>
              <a:gd name="connsiteY453" fmla="*/ 2062989 h 5143494"/>
              <a:gd name="connsiteX454" fmla="*/ 6809026 w 9143989"/>
              <a:gd name="connsiteY454" fmla="*/ 1625355 h 5143494"/>
              <a:gd name="connsiteX455" fmla="*/ 6699614 w 9143989"/>
              <a:gd name="connsiteY455" fmla="*/ 1515943 h 5143494"/>
              <a:gd name="connsiteX456" fmla="*/ 7023979 w 9143989"/>
              <a:gd name="connsiteY456" fmla="*/ 1515942 h 5143494"/>
              <a:gd name="connsiteX457" fmla="*/ 6914567 w 9143989"/>
              <a:gd name="connsiteY457" fmla="*/ 1625354 h 5143494"/>
              <a:gd name="connsiteX458" fmla="*/ 6914567 w 9143989"/>
              <a:gd name="connsiteY458" fmla="*/ 2062988 h 5143494"/>
              <a:gd name="connsiteX459" fmla="*/ 7023979 w 9143989"/>
              <a:gd name="connsiteY459" fmla="*/ 2172398 h 5143494"/>
              <a:gd name="connsiteX460" fmla="*/ 7461613 w 9143989"/>
              <a:gd name="connsiteY460" fmla="*/ 2172398 h 5143494"/>
              <a:gd name="connsiteX461" fmla="*/ 7571025 w 9143989"/>
              <a:gd name="connsiteY461" fmla="*/ 2062988 h 5143494"/>
              <a:gd name="connsiteX462" fmla="*/ 7571025 w 9143989"/>
              <a:gd name="connsiteY462" fmla="*/ 1625354 h 5143494"/>
              <a:gd name="connsiteX463" fmla="*/ 7461613 w 9143989"/>
              <a:gd name="connsiteY463" fmla="*/ 1515942 h 5143494"/>
              <a:gd name="connsiteX464" fmla="*/ 7778358 w 9143989"/>
              <a:gd name="connsiteY464" fmla="*/ 1515941 h 5143494"/>
              <a:gd name="connsiteX465" fmla="*/ 7668946 w 9143989"/>
              <a:gd name="connsiteY465" fmla="*/ 1625353 h 5143494"/>
              <a:gd name="connsiteX466" fmla="*/ 7668946 w 9143989"/>
              <a:gd name="connsiteY466" fmla="*/ 2062987 h 5143494"/>
              <a:gd name="connsiteX467" fmla="*/ 7778358 w 9143989"/>
              <a:gd name="connsiteY467" fmla="*/ 2172398 h 5143494"/>
              <a:gd name="connsiteX468" fmla="*/ 8215992 w 9143989"/>
              <a:gd name="connsiteY468" fmla="*/ 2172398 h 5143494"/>
              <a:gd name="connsiteX469" fmla="*/ 8325404 w 9143989"/>
              <a:gd name="connsiteY469" fmla="*/ 2062987 h 5143494"/>
              <a:gd name="connsiteX470" fmla="*/ 8325404 w 9143989"/>
              <a:gd name="connsiteY470" fmla="*/ 1625353 h 5143494"/>
              <a:gd name="connsiteX471" fmla="*/ 8215992 w 9143989"/>
              <a:gd name="connsiteY471" fmla="*/ 1515941 h 5143494"/>
              <a:gd name="connsiteX472" fmla="*/ 8540357 w 9143989"/>
              <a:gd name="connsiteY472" fmla="*/ 1515941 h 5143494"/>
              <a:gd name="connsiteX473" fmla="*/ 8430945 w 9143989"/>
              <a:gd name="connsiteY473" fmla="*/ 1625353 h 5143494"/>
              <a:gd name="connsiteX474" fmla="*/ 8430945 w 9143989"/>
              <a:gd name="connsiteY474" fmla="*/ 2062987 h 5143494"/>
              <a:gd name="connsiteX475" fmla="*/ 8540357 w 9143989"/>
              <a:gd name="connsiteY475" fmla="*/ 2172398 h 5143494"/>
              <a:gd name="connsiteX476" fmla="*/ 8977991 w 9143989"/>
              <a:gd name="connsiteY476" fmla="*/ 2172398 h 5143494"/>
              <a:gd name="connsiteX477" fmla="*/ 9087403 w 9143989"/>
              <a:gd name="connsiteY477" fmla="*/ 2062987 h 5143494"/>
              <a:gd name="connsiteX478" fmla="*/ 9087403 w 9143989"/>
              <a:gd name="connsiteY478" fmla="*/ 1625353 h 5143494"/>
              <a:gd name="connsiteX479" fmla="*/ 8977991 w 9143989"/>
              <a:gd name="connsiteY479" fmla="*/ 1515941 h 5143494"/>
              <a:gd name="connsiteX480" fmla="*/ 165999 w 9143989"/>
              <a:gd name="connsiteY480" fmla="*/ 786548 h 5143494"/>
              <a:gd name="connsiteX481" fmla="*/ 56587 w 9143989"/>
              <a:gd name="connsiteY481" fmla="*/ 895959 h 5143494"/>
              <a:gd name="connsiteX482" fmla="*/ 56587 w 9143989"/>
              <a:gd name="connsiteY482" fmla="*/ 1333596 h 5143494"/>
              <a:gd name="connsiteX483" fmla="*/ 165999 w 9143989"/>
              <a:gd name="connsiteY483" fmla="*/ 1443008 h 5143494"/>
              <a:gd name="connsiteX484" fmla="*/ 603633 w 9143989"/>
              <a:gd name="connsiteY484" fmla="*/ 1443008 h 5143494"/>
              <a:gd name="connsiteX485" fmla="*/ 713044 w 9143989"/>
              <a:gd name="connsiteY485" fmla="*/ 1333596 h 5143494"/>
              <a:gd name="connsiteX486" fmla="*/ 713044 w 9143989"/>
              <a:gd name="connsiteY486" fmla="*/ 895959 h 5143494"/>
              <a:gd name="connsiteX487" fmla="*/ 603633 w 9143989"/>
              <a:gd name="connsiteY487" fmla="*/ 786548 h 5143494"/>
              <a:gd name="connsiteX488" fmla="*/ 927996 w 9143989"/>
              <a:gd name="connsiteY488" fmla="*/ 786547 h 5143494"/>
              <a:gd name="connsiteX489" fmla="*/ 818584 w 9143989"/>
              <a:gd name="connsiteY489" fmla="*/ 895959 h 5143494"/>
              <a:gd name="connsiteX490" fmla="*/ 818584 w 9143989"/>
              <a:gd name="connsiteY490" fmla="*/ 1333595 h 5143494"/>
              <a:gd name="connsiteX491" fmla="*/ 927996 w 9143989"/>
              <a:gd name="connsiteY491" fmla="*/ 1443007 h 5143494"/>
              <a:gd name="connsiteX492" fmla="*/ 1365637 w 9143989"/>
              <a:gd name="connsiteY492" fmla="*/ 1443007 h 5143494"/>
              <a:gd name="connsiteX493" fmla="*/ 1475051 w 9143989"/>
              <a:gd name="connsiteY493" fmla="*/ 1333595 h 5143494"/>
              <a:gd name="connsiteX494" fmla="*/ 1475051 w 9143989"/>
              <a:gd name="connsiteY494" fmla="*/ 895959 h 5143494"/>
              <a:gd name="connsiteX495" fmla="*/ 1365637 w 9143989"/>
              <a:gd name="connsiteY495" fmla="*/ 786547 h 5143494"/>
              <a:gd name="connsiteX496" fmla="*/ 1689998 w 9143989"/>
              <a:gd name="connsiteY496" fmla="*/ 786547 h 5143494"/>
              <a:gd name="connsiteX497" fmla="*/ 1580588 w 9143989"/>
              <a:gd name="connsiteY497" fmla="*/ 895959 h 5143494"/>
              <a:gd name="connsiteX498" fmla="*/ 1580588 w 9143989"/>
              <a:gd name="connsiteY498" fmla="*/ 1333594 h 5143494"/>
              <a:gd name="connsiteX499" fmla="*/ 1689998 w 9143989"/>
              <a:gd name="connsiteY499" fmla="*/ 1443007 h 5143494"/>
              <a:gd name="connsiteX500" fmla="*/ 2127634 w 9143989"/>
              <a:gd name="connsiteY500" fmla="*/ 1443007 h 5143494"/>
              <a:gd name="connsiteX501" fmla="*/ 2237045 w 9143989"/>
              <a:gd name="connsiteY501" fmla="*/ 1333594 h 5143494"/>
              <a:gd name="connsiteX502" fmla="*/ 2237045 w 9143989"/>
              <a:gd name="connsiteY502" fmla="*/ 895959 h 5143494"/>
              <a:gd name="connsiteX503" fmla="*/ 2127634 w 9143989"/>
              <a:gd name="connsiteY503" fmla="*/ 786547 h 5143494"/>
              <a:gd name="connsiteX504" fmla="*/ 2451996 w 9143989"/>
              <a:gd name="connsiteY504" fmla="*/ 786546 h 5143494"/>
              <a:gd name="connsiteX505" fmla="*/ 2342584 w 9143989"/>
              <a:gd name="connsiteY505" fmla="*/ 895958 h 5143494"/>
              <a:gd name="connsiteX506" fmla="*/ 2342584 w 9143989"/>
              <a:gd name="connsiteY506" fmla="*/ 1333593 h 5143494"/>
              <a:gd name="connsiteX507" fmla="*/ 2451996 w 9143989"/>
              <a:gd name="connsiteY507" fmla="*/ 1443006 h 5143494"/>
              <a:gd name="connsiteX508" fmla="*/ 2889629 w 9143989"/>
              <a:gd name="connsiteY508" fmla="*/ 1443006 h 5143494"/>
              <a:gd name="connsiteX509" fmla="*/ 2999041 w 9143989"/>
              <a:gd name="connsiteY509" fmla="*/ 1333593 h 5143494"/>
              <a:gd name="connsiteX510" fmla="*/ 2999041 w 9143989"/>
              <a:gd name="connsiteY510" fmla="*/ 895958 h 5143494"/>
              <a:gd name="connsiteX511" fmla="*/ 2889629 w 9143989"/>
              <a:gd name="connsiteY511" fmla="*/ 786546 h 5143494"/>
              <a:gd name="connsiteX512" fmla="*/ 3213993 w 9143989"/>
              <a:gd name="connsiteY512" fmla="*/ 786546 h 5143494"/>
              <a:gd name="connsiteX513" fmla="*/ 3104581 w 9143989"/>
              <a:gd name="connsiteY513" fmla="*/ 895958 h 5143494"/>
              <a:gd name="connsiteX514" fmla="*/ 3104581 w 9143989"/>
              <a:gd name="connsiteY514" fmla="*/ 1333593 h 5143494"/>
              <a:gd name="connsiteX515" fmla="*/ 3213993 w 9143989"/>
              <a:gd name="connsiteY515" fmla="*/ 1443005 h 5143494"/>
              <a:gd name="connsiteX516" fmla="*/ 3651628 w 9143989"/>
              <a:gd name="connsiteY516" fmla="*/ 1443005 h 5143494"/>
              <a:gd name="connsiteX517" fmla="*/ 3761040 w 9143989"/>
              <a:gd name="connsiteY517" fmla="*/ 1333593 h 5143494"/>
              <a:gd name="connsiteX518" fmla="*/ 3761040 w 9143989"/>
              <a:gd name="connsiteY518" fmla="*/ 895958 h 5143494"/>
              <a:gd name="connsiteX519" fmla="*/ 3651628 w 9143989"/>
              <a:gd name="connsiteY519" fmla="*/ 786546 h 5143494"/>
              <a:gd name="connsiteX520" fmla="*/ 3975991 w 9143989"/>
              <a:gd name="connsiteY520" fmla="*/ 786545 h 5143494"/>
              <a:gd name="connsiteX521" fmla="*/ 3866579 w 9143989"/>
              <a:gd name="connsiteY521" fmla="*/ 895957 h 5143494"/>
              <a:gd name="connsiteX522" fmla="*/ 3866579 w 9143989"/>
              <a:gd name="connsiteY522" fmla="*/ 1333592 h 5143494"/>
              <a:gd name="connsiteX523" fmla="*/ 3975991 w 9143989"/>
              <a:gd name="connsiteY523" fmla="*/ 1443005 h 5143494"/>
              <a:gd name="connsiteX524" fmla="*/ 4413617 w 9143989"/>
              <a:gd name="connsiteY524" fmla="*/ 1443005 h 5143494"/>
              <a:gd name="connsiteX525" fmla="*/ 4523029 w 9143989"/>
              <a:gd name="connsiteY525" fmla="*/ 1333592 h 5143494"/>
              <a:gd name="connsiteX526" fmla="*/ 4523029 w 9143989"/>
              <a:gd name="connsiteY526" fmla="*/ 895957 h 5143494"/>
              <a:gd name="connsiteX527" fmla="*/ 4413617 w 9143989"/>
              <a:gd name="connsiteY527" fmla="*/ 786545 h 5143494"/>
              <a:gd name="connsiteX528" fmla="*/ 4737982 w 9143989"/>
              <a:gd name="connsiteY528" fmla="*/ 786545 h 5143494"/>
              <a:gd name="connsiteX529" fmla="*/ 4628570 w 9143989"/>
              <a:gd name="connsiteY529" fmla="*/ 895957 h 5143494"/>
              <a:gd name="connsiteX530" fmla="*/ 4628570 w 9143989"/>
              <a:gd name="connsiteY530" fmla="*/ 1333592 h 5143494"/>
              <a:gd name="connsiteX531" fmla="*/ 4737982 w 9143989"/>
              <a:gd name="connsiteY531" fmla="*/ 1443004 h 5143494"/>
              <a:gd name="connsiteX532" fmla="*/ 5175616 w 9143989"/>
              <a:gd name="connsiteY532" fmla="*/ 1443004 h 5143494"/>
              <a:gd name="connsiteX533" fmla="*/ 5285028 w 9143989"/>
              <a:gd name="connsiteY533" fmla="*/ 1333592 h 5143494"/>
              <a:gd name="connsiteX534" fmla="*/ 5285028 w 9143989"/>
              <a:gd name="connsiteY534" fmla="*/ 895957 h 5143494"/>
              <a:gd name="connsiteX535" fmla="*/ 5175616 w 9143989"/>
              <a:gd name="connsiteY535" fmla="*/ 786545 h 5143494"/>
              <a:gd name="connsiteX536" fmla="*/ 5499981 w 9143989"/>
              <a:gd name="connsiteY536" fmla="*/ 786544 h 5143494"/>
              <a:gd name="connsiteX537" fmla="*/ 5390569 w 9143989"/>
              <a:gd name="connsiteY537" fmla="*/ 895956 h 5143494"/>
              <a:gd name="connsiteX538" fmla="*/ 5390569 w 9143989"/>
              <a:gd name="connsiteY538" fmla="*/ 1333591 h 5143494"/>
              <a:gd name="connsiteX539" fmla="*/ 5499981 w 9143989"/>
              <a:gd name="connsiteY539" fmla="*/ 1443003 h 5143494"/>
              <a:gd name="connsiteX540" fmla="*/ 5937615 w 9143989"/>
              <a:gd name="connsiteY540" fmla="*/ 1443003 h 5143494"/>
              <a:gd name="connsiteX541" fmla="*/ 6047027 w 9143989"/>
              <a:gd name="connsiteY541" fmla="*/ 1333591 h 5143494"/>
              <a:gd name="connsiteX542" fmla="*/ 6047027 w 9143989"/>
              <a:gd name="connsiteY542" fmla="*/ 895956 h 5143494"/>
              <a:gd name="connsiteX543" fmla="*/ 5937615 w 9143989"/>
              <a:gd name="connsiteY543" fmla="*/ 786544 h 5143494"/>
              <a:gd name="connsiteX544" fmla="*/ 6261980 w 9143989"/>
              <a:gd name="connsiteY544" fmla="*/ 786544 h 5143494"/>
              <a:gd name="connsiteX545" fmla="*/ 6152568 w 9143989"/>
              <a:gd name="connsiteY545" fmla="*/ 895956 h 5143494"/>
              <a:gd name="connsiteX546" fmla="*/ 6152568 w 9143989"/>
              <a:gd name="connsiteY546" fmla="*/ 1333590 h 5143494"/>
              <a:gd name="connsiteX547" fmla="*/ 6261980 w 9143989"/>
              <a:gd name="connsiteY547" fmla="*/ 1443003 h 5143494"/>
              <a:gd name="connsiteX548" fmla="*/ 6699614 w 9143989"/>
              <a:gd name="connsiteY548" fmla="*/ 1443003 h 5143494"/>
              <a:gd name="connsiteX549" fmla="*/ 6809026 w 9143989"/>
              <a:gd name="connsiteY549" fmla="*/ 1333590 h 5143494"/>
              <a:gd name="connsiteX550" fmla="*/ 6809026 w 9143989"/>
              <a:gd name="connsiteY550" fmla="*/ 895956 h 5143494"/>
              <a:gd name="connsiteX551" fmla="*/ 6699614 w 9143989"/>
              <a:gd name="connsiteY551" fmla="*/ 786544 h 5143494"/>
              <a:gd name="connsiteX552" fmla="*/ 7023979 w 9143989"/>
              <a:gd name="connsiteY552" fmla="*/ 786543 h 5143494"/>
              <a:gd name="connsiteX553" fmla="*/ 6914567 w 9143989"/>
              <a:gd name="connsiteY553" fmla="*/ 895955 h 5143494"/>
              <a:gd name="connsiteX554" fmla="*/ 6914567 w 9143989"/>
              <a:gd name="connsiteY554" fmla="*/ 1333590 h 5143494"/>
              <a:gd name="connsiteX555" fmla="*/ 7023979 w 9143989"/>
              <a:gd name="connsiteY555" fmla="*/ 1443002 h 5143494"/>
              <a:gd name="connsiteX556" fmla="*/ 7461613 w 9143989"/>
              <a:gd name="connsiteY556" fmla="*/ 1443002 h 5143494"/>
              <a:gd name="connsiteX557" fmla="*/ 7571025 w 9143989"/>
              <a:gd name="connsiteY557" fmla="*/ 1333590 h 5143494"/>
              <a:gd name="connsiteX558" fmla="*/ 7571025 w 9143989"/>
              <a:gd name="connsiteY558" fmla="*/ 895955 h 5143494"/>
              <a:gd name="connsiteX559" fmla="*/ 7461613 w 9143989"/>
              <a:gd name="connsiteY559" fmla="*/ 786543 h 5143494"/>
              <a:gd name="connsiteX560" fmla="*/ 7778358 w 9143989"/>
              <a:gd name="connsiteY560" fmla="*/ 786543 h 5143494"/>
              <a:gd name="connsiteX561" fmla="*/ 7668946 w 9143989"/>
              <a:gd name="connsiteY561" fmla="*/ 895955 h 5143494"/>
              <a:gd name="connsiteX562" fmla="*/ 7668946 w 9143989"/>
              <a:gd name="connsiteY562" fmla="*/ 1333589 h 5143494"/>
              <a:gd name="connsiteX563" fmla="*/ 7778358 w 9143989"/>
              <a:gd name="connsiteY563" fmla="*/ 1443001 h 5143494"/>
              <a:gd name="connsiteX564" fmla="*/ 8215992 w 9143989"/>
              <a:gd name="connsiteY564" fmla="*/ 1443001 h 5143494"/>
              <a:gd name="connsiteX565" fmla="*/ 8325404 w 9143989"/>
              <a:gd name="connsiteY565" fmla="*/ 1333589 h 5143494"/>
              <a:gd name="connsiteX566" fmla="*/ 8325404 w 9143989"/>
              <a:gd name="connsiteY566" fmla="*/ 895955 h 5143494"/>
              <a:gd name="connsiteX567" fmla="*/ 8215992 w 9143989"/>
              <a:gd name="connsiteY567" fmla="*/ 786543 h 5143494"/>
              <a:gd name="connsiteX568" fmla="*/ 8540357 w 9143989"/>
              <a:gd name="connsiteY568" fmla="*/ 786542 h 5143494"/>
              <a:gd name="connsiteX569" fmla="*/ 8430945 w 9143989"/>
              <a:gd name="connsiteY569" fmla="*/ 895955 h 5143494"/>
              <a:gd name="connsiteX570" fmla="*/ 8430945 w 9143989"/>
              <a:gd name="connsiteY570" fmla="*/ 1333589 h 5143494"/>
              <a:gd name="connsiteX571" fmla="*/ 8540357 w 9143989"/>
              <a:gd name="connsiteY571" fmla="*/ 1443001 h 5143494"/>
              <a:gd name="connsiteX572" fmla="*/ 8977991 w 9143989"/>
              <a:gd name="connsiteY572" fmla="*/ 1443001 h 5143494"/>
              <a:gd name="connsiteX573" fmla="*/ 9087403 w 9143989"/>
              <a:gd name="connsiteY573" fmla="*/ 1333589 h 5143494"/>
              <a:gd name="connsiteX574" fmla="*/ 9087403 w 9143989"/>
              <a:gd name="connsiteY574" fmla="*/ 895955 h 5143494"/>
              <a:gd name="connsiteX575" fmla="*/ 8977991 w 9143989"/>
              <a:gd name="connsiteY575" fmla="*/ 786542 h 5143494"/>
              <a:gd name="connsiteX576" fmla="*/ 165999 w 9143989"/>
              <a:gd name="connsiteY576" fmla="*/ 57150 h 5143494"/>
              <a:gd name="connsiteX577" fmla="*/ 56587 w 9143989"/>
              <a:gd name="connsiteY577" fmla="*/ 166562 h 5143494"/>
              <a:gd name="connsiteX578" fmla="*/ 56587 w 9143989"/>
              <a:gd name="connsiteY578" fmla="*/ 604196 h 5143494"/>
              <a:gd name="connsiteX579" fmla="*/ 165999 w 9143989"/>
              <a:gd name="connsiteY579" fmla="*/ 713608 h 5143494"/>
              <a:gd name="connsiteX580" fmla="*/ 603633 w 9143989"/>
              <a:gd name="connsiteY580" fmla="*/ 713608 h 5143494"/>
              <a:gd name="connsiteX581" fmla="*/ 713045 w 9143989"/>
              <a:gd name="connsiteY581" fmla="*/ 604196 h 5143494"/>
              <a:gd name="connsiteX582" fmla="*/ 713045 w 9143989"/>
              <a:gd name="connsiteY582" fmla="*/ 166562 h 5143494"/>
              <a:gd name="connsiteX583" fmla="*/ 603633 w 9143989"/>
              <a:gd name="connsiteY583" fmla="*/ 57150 h 5143494"/>
              <a:gd name="connsiteX584" fmla="*/ 927996 w 9143989"/>
              <a:gd name="connsiteY584" fmla="*/ 57150 h 5143494"/>
              <a:gd name="connsiteX585" fmla="*/ 818585 w 9143989"/>
              <a:gd name="connsiteY585" fmla="*/ 166562 h 5143494"/>
              <a:gd name="connsiteX586" fmla="*/ 818585 w 9143989"/>
              <a:gd name="connsiteY586" fmla="*/ 604195 h 5143494"/>
              <a:gd name="connsiteX587" fmla="*/ 927996 w 9143989"/>
              <a:gd name="connsiteY587" fmla="*/ 713607 h 5143494"/>
              <a:gd name="connsiteX588" fmla="*/ 1365637 w 9143989"/>
              <a:gd name="connsiteY588" fmla="*/ 713607 h 5143494"/>
              <a:gd name="connsiteX589" fmla="*/ 1475051 w 9143989"/>
              <a:gd name="connsiteY589" fmla="*/ 604195 h 5143494"/>
              <a:gd name="connsiteX590" fmla="*/ 1475051 w 9143989"/>
              <a:gd name="connsiteY590" fmla="*/ 166562 h 5143494"/>
              <a:gd name="connsiteX591" fmla="*/ 1365637 w 9143989"/>
              <a:gd name="connsiteY591" fmla="*/ 57150 h 5143494"/>
              <a:gd name="connsiteX592" fmla="*/ 1689998 w 9143989"/>
              <a:gd name="connsiteY592" fmla="*/ 57149 h 5143494"/>
              <a:gd name="connsiteX593" fmla="*/ 1580588 w 9143989"/>
              <a:gd name="connsiteY593" fmla="*/ 166561 h 5143494"/>
              <a:gd name="connsiteX594" fmla="*/ 1580588 w 9143989"/>
              <a:gd name="connsiteY594" fmla="*/ 604195 h 5143494"/>
              <a:gd name="connsiteX595" fmla="*/ 1689998 w 9143989"/>
              <a:gd name="connsiteY595" fmla="*/ 713607 h 5143494"/>
              <a:gd name="connsiteX596" fmla="*/ 2127634 w 9143989"/>
              <a:gd name="connsiteY596" fmla="*/ 713607 h 5143494"/>
              <a:gd name="connsiteX597" fmla="*/ 2237045 w 9143989"/>
              <a:gd name="connsiteY597" fmla="*/ 604195 h 5143494"/>
              <a:gd name="connsiteX598" fmla="*/ 2237045 w 9143989"/>
              <a:gd name="connsiteY598" fmla="*/ 166561 h 5143494"/>
              <a:gd name="connsiteX599" fmla="*/ 2127634 w 9143989"/>
              <a:gd name="connsiteY599" fmla="*/ 57149 h 5143494"/>
              <a:gd name="connsiteX600" fmla="*/ 2451996 w 9143989"/>
              <a:gd name="connsiteY600" fmla="*/ 57149 h 5143494"/>
              <a:gd name="connsiteX601" fmla="*/ 2342585 w 9143989"/>
              <a:gd name="connsiteY601" fmla="*/ 166561 h 5143494"/>
              <a:gd name="connsiteX602" fmla="*/ 2342585 w 9143989"/>
              <a:gd name="connsiteY602" fmla="*/ 604194 h 5143494"/>
              <a:gd name="connsiteX603" fmla="*/ 2451996 w 9143989"/>
              <a:gd name="connsiteY603" fmla="*/ 713606 h 5143494"/>
              <a:gd name="connsiteX604" fmla="*/ 2889629 w 9143989"/>
              <a:gd name="connsiteY604" fmla="*/ 713606 h 5143494"/>
              <a:gd name="connsiteX605" fmla="*/ 2999041 w 9143989"/>
              <a:gd name="connsiteY605" fmla="*/ 604194 h 5143494"/>
              <a:gd name="connsiteX606" fmla="*/ 2999041 w 9143989"/>
              <a:gd name="connsiteY606" fmla="*/ 166561 h 5143494"/>
              <a:gd name="connsiteX607" fmla="*/ 2889629 w 9143989"/>
              <a:gd name="connsiteY607" fmla="*/ 57149 h 5143494"/>
              <a:gd name="connsiteX608" fmla="*/ 3213995 w 9143989"/>
              <a:gd name="connsiteY608" fmla="*/ 57148 h 5143494"/>
              <a:gd name="connsiteX609" fmla="*/ 3104581 w 9143989"/>
              <a:gd name="connsiteY609" fmla="*/ 166560 h 5143494"/>
              <a:gd name="connsiteX610" fmla="*/ 3104581 w 9143989"/>
              <a:gd name="connsiteY610" fmla="*/ 604194 h 5143494"/>
              <a:gd name="connsiteX611" fmla="*/ 3213995 w 9143989"/>
              <a:gd name="connsiteY611" fmla="*/ 713606 h 5143494"/>
              <a:gd name="connsiteX612" fmla="*/ 3651628 w 9143989"/>
              <a:gd name="connsiteY612" fmla="*/ 713606 h 5143494"/>
              <a:gd name="connsiteX613" fmla="*/ 3761040 w 9143989"/>
              <a:gd name="connsiteY613" fmla="*/ 604194 h 5143494"/>
              <a:gd name="connsiteX614" fmla="*/ 3761040 w 9143989"/>
              <a:gd name="connsiteY614" fmla="*/ 166560 h 5143494"/>
              <a:gd name="connsiteX615" fmla="*/ 3651628 w 9143989"/>
              <a:gd name="connsiteY615" fmla="*/ 57148 h 5143494"/>
              <a:gd name="connsiteX616" fmla="*/ 3975991 w 9143989"/>
              <a:gd name="connsiteY616" fmla="*/ 57148 h 5143494"/>
              <a:gd name="connsiteX617" fmla="*/ 3866579 w 9143989"/>
              <a:gd name="connsiteY617" fmla="*/ 166560 h 5143494"/>
              <a:gd name="connsiteX618" fmla="*/ 3866579 w 9143989"/>
              <a:gd name="connsiteY618" fmla="*/ 604194 h 5143494"/>
              <a:gd name="connsiteX619" fmla="*/ 3975991 w 9143989"/>
              <a:gd name="connsiteY619" fmla="*/ 713605 h 5143494"/>
              <a:gd name="connsiteX620" fmla="*/ 4413617 w 9143989"/>
              <a:gd name="connsiteY620" fmla="*/ 713605 h 5143494"/>
              <a:gd name="connsiteX621" fmla="*/ 4523029 w 9143989"/>
              <a:gd name="connsiteY621" fmla="*/ 604194 h 5143494"/>
              <a:gd name="connsiteX622" fmla="*/ 4523029 w 9143989"/>
              <a:gd name="connsiteY622" fmla="*/ 166560 h 5143494"/>
              <a:gd name="connsiteX623" fmla="*/ 4413617 w 9143989"/>
              <a:gd name="connsiteY623" fmla="*/ 57148 h 5143494"/>
              <a:gd name="connsiteX624" fmla="*/ 4737982 w 9143989"/>
              <a:gd name="connsiteY624" fmla="*/ 57147 h 5143494"/>
              <a:gd name="connsiteX625" fmla="*/ 4628570 w 9143989"/>
              <a:gd name="connsiteY625" fmla="*/ 166559 h 5143494"/>
              <a:gd name="connsiteX626" fmla="*/ 4628570 w 9143989"/>
              <a:gd name="connsiteY626" fmla="*/ 604193 h 5143494"/>
              <a:gd name="connsiteX627" fmla="*/ 4737982 w 9143989"/>
              <a:gd name="connsiteY627" fmla="*/ 713605 h 5143494"/>
              <a:gd name="connsiteX628" fmla="*/ 5175616 w 9143989"/>
              <a:gd name="connsiteY628" fmla="*/ 713605 h 5143494"/>
              <a:gd name="connsiteX629" fmla="*/ 5285028 w 9143989"/>
              <a:gd name="connsiteY629" fmla="*/ 604193 h 5143494"/>
              <a:gd name="connsiteX630" fmla="*/ 5285028 w 9143989"/>
              <a:gd name="connsiteY630" fmla="*/ 166559 h 5143494"/>
              <a:gd name="connsiteX631" fmla="*/ 5175616 w 9143989"/>
              <a:gd name="connsiteY631" fmla="*/ 57147 h 5143494"/>
              <a:gd name="connsiteX632" fmla="*/ 5499981 w 9143989"/>
              <a:gd name="connsiteY632" fmla="*/ 57147 h 5143494"/>
              <a:gd name="connsiteX633" fmla="*/ 5390569 w 9143989"/>
              <a:gd name="connsiteY633" fmla="*/ 166559 h 5143494"/>
              <a:gd name="connsiteX634" fmla="*/ 5390569 w 9143989"/>
              <a:gd name="connsiteY634" fmla="*/ 604192 h 5143494"/>
              <a:gd name="connsiteX635" fmla="*/ 5499981 w 9143989"/>
              <a:gd name="connsiteY635" fmla="*/ 713605 h 5143494"/>
              <a:gd name="connsiteX636" fmla="*/ 5937615 w 9143989"/>
              <a:gd name="connsiteY636" fmla="*/ 713605 h 5143494"/>
              <a:gd name="connsiteX637" fmla="*/ 6047027 w 9143989"/>
              <a:gd name="connsiteY637" fmla="*/ 604192 h 5143494"/>
              <a:gd name="connsiteX638" fmla="*/ 6047027 w 9143989"/>
              <a:gd name="connsiteY638" fmla="*/ 166559 h 5143494"/>
              <a:gd name="connsiteX639" fmla="*/ 5937615 w 9143989"/>
              <a:gd name="connsiteY639" fmla="*/ 57147 h 5143494"/>
              <a:gd name="connsiteX640" fmla="*/ 6261980 w 9143989"/>
              <a:gd name="connsiteY640" fmla="*/ 57146 h 5143494"/>
              <a:gd name="connsiteX641" fmla="*/ 6152568 w 9143989"/>
              <a:gd name="connsiteY641" fmla="*/ 166558 h 5143494"/>
              <a:gd name="connsiteX642" fmla="*/ 6152568 w 9143989"/>
              <a:gd name="connsiteY642" fmla="*/ 604192 h 5143494"/>
              <a:gd name="connsiteX643" fmla="*/ 6261980 w 9143989"/>
              <a:gd name="connsiteY643" fmla="*/ 713604 h 5143494"/>
              <a:gd name="connsiteX644" fmla="*/ 6699614 w 9143989"/>
              <a:gd name="connsiteY644" fmla="*/ 713604 h 5143494"/>
              <a:gd name="connsiteX645" fmla="*/ 6809026 w 9143989"/>
              <a:gd name="connsiteY645" fmla="*/ 604192 h 5143494"/>
              <a:gd name="connsiteX646" fmla="*/ 6809026 w 9143989"/>
              <a:gd name="connsiteY646" fmla="*/ 166558 h 5143494"/>
              <a:gd name="connsiteX647" fmla="*/ 6699614 w 9143989"/>
              <a:gd name="connsiteY647" fmla="*/ 57146 h 5143494"/>
              <a:gd name="connsiteX648" fmla="*/ 7023979 w 9143989"/>
              <a:gd name="connsiteY648" fmla="*/ 57146 h 5143494"/>
              <a:gd name="connsiteX649" fmla="*/ 6914567 w 9143989"/>
              <a:gd name="connsiteY649" fmla="*/ 166558 h 5143494"/>
              <a:gd name="connsiteX650" fmla="*/ 6914567 w 9143989"/>
              <a:gd name="connsiteY650" fmla="*/ 604191 h 5143494"/>
              <a:gd name="connsiteX651" fmla="*/ 7023979 w 9143989"/>
              <a:gd name="connsiteY651" fmla="*/ 713604 h 5143494"/>
              <a:gd name="connsiteX652" fmla="*/ 7461613 w 9143989"/>
              <a:gd name="connsiteY652" fmla="*/ 713604 h 5143494"/>
              <a:gd name="connsiteX653" fmla="*/ 7571025 w 9143989"/>
              <a:gd name="connsiteY653" fmla="*/ 604191 h 5143494"/>
              <a:gd name="connsiteX654" fmla="*/ 7571025 w 9143989"/>
              <a:gd name="connsiteY654" fmla="*/ 166558 h 5143494"/>
              <a:gd name="connsiteX655" fmla="*/ 7461613 w 9143989"/>
              <a:gd name="connsiteY655" fmla="*/ 57146 h 5143494"/>
              <a:gd name="connsiteX656" fmla="*/ 7778358 w 9143989"/>
              <a:gd name="connsiteY656" fmla="*/ 57145 h 5143494"/>
              <a:gd name="connsiteX657" fmla="*/ 7668946 w 9143989"/>
              <a:gd name="connsiteY657" fmla="*/ 166557 h 5143494"/>
              <a:gd name="connsiteX658" fmla="*/ 7668946 w 9143989"/>
              <a:gd name="connsiteY658" fmla="*/ 604191 h 5143494"/>
              <a:gd name="connsiteX659" fmla="*/ 7778358 w 9143989"/>
              <a:gd name="connsiteY659" fmla="*/ 713603 h 5143494"/>
              <a:gd name="connsiteX660" fmla="*/ 8215992 w 9143989"/>
              <a:gd name="connsiteY660" fmla="*/ 713603 h 5143494"/>
              <a:gd name="connsiteX661" fmla="*/ 8325404 w 9143989"/>
              <a:gd name="connsiteY661" fmla="*/ 604191 h 5143494"/>
              <a:gd name="connsiteX662" fmla="*/ 8325404 w 9143989"/>
              <a:gd name="connsiteY662" fmla="*/ 166557 h 5143494"/>
              <a:gd name="connsiteX663" fmla="*/ 8215992 w 9143989"/>
              <a:gd name="connsiteY663" fmla="*/ 57145 h 5143494"/>
              <a:gd name="connsiteX664" fmla="*/ 8540357 w 9143989"/>
              <a:gd name="connsiteY664" fmla="*/ 57145 h 5143494"/>
              <a:gd name="connsiteX665" fmla="*/ 8430945 w 9143989"/>
              <a:gd name="connsiteY665" fmla="*/ 166557 h 5143494"/>
              <a:gd name="connsiteX666" fmla="*/ 8430945 w 9143989"/>
              <a:gd name="connsiteY666" fmla="*/ 604190 h 5143494"/>
              <a:gd name="connsiteX667" fmla="*/ 8540357 w 9143989"/>
              <a:gd name="connsiteY667" fmla="*/ 713603 h 5143494"/>
              <a:gd name="connsiteX668" fmla="*/ 8977991 w 9143989"/>
              <a:gd name="connsiteY668" fmla="*/ 713603 h 5143494"/>
              <a:gd name="connsiteX669" fmla="*/ 9087403 w 9143989"/>
              <a:gd name="connsiteY669" fmla="*/ 604190 h 5143494"/>
              <a:gd name="connsiteX670" fmla="*/ 9087403 w 9143989"/>
              <a:gd name="connsiteY670" fmla="*/ 166557 h 5143494"/>
              <a:gd name="connsiteX671" fmla="*/ 8977991 w 9143989"/>
              <a:gd name="connsiteY671" fmla="*/ 57145 h 5143494"/>
              <a:gd name="connsiteX672" fmla="*/ 0 w 9143989"/>
              <a:gd name="connsiteY672" fmla="*/ 0 h 5143494"/>
              <a:gd name="connsiteX673" fmla="*/ 9143989 w 9143989"/>
              <a:gd name="connsiteY673" fmla="*/ 0 h 5143494"/>
              <a:gd name="connsiteX674" fmla="*/ 9143989 w 9143989"/>
              <a:gd name="connsiteY674" fmla="*/ 5143494 h 5143494"/>
              <a:gd name="connsiteX675" fmla="*/ 0 w 9143989"/>
              <a:gd name="connsiteY675" fmla="*/ 5143494 h 5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9143989" h="5143494">
                <a:moveTo>
                  <a:pt x="8540357" y="4429886"/>
                </a:moveTo>
                <a:cubicBezTo>
                  <a:pt x="8479930" y="4429886"/>
                  <a:pt x="8430945" y="4478871"/>
                  <a:pt x="8430945" y="4539298"/>
                </a:cubicBezTo>
                <a:lnTo>
                  <a:pt x="8430945" y="4976932"/>
                </a:lnTo>
                <a:cubicBezTo>
                  <a:pt x="8430945" y="5037359"/>
                  <a:pt x="8479930" y="5086344"/>
                  <a:pt x="8540357" y="5086344"/>
                </a:cubicBezTo>
                <a:lnTo>
                  <a:pt x="8977991" y="5086344"/>
                </a:lnTo>
                <a:cubicBezTo>
                  <a:pt x="9038418" y="5086344"/>
                  <a:pt x="9087403" y="5037359"/>
                  <a:pt x="9087403" y="4976932"/>
                </a:cubicBezTo>
                <a:lnTo>
                  <a:pt x="9087403" y="4539298"/>
                </a:lnTo>
                <a:cubicBezTo>
                  <a:pt x="9087403" y="4478871"/>
                  <a:pt x="9038418" y="4429886"/>
                  <a:pt x="8977991" y="4429886"/>
                </a:cubicBezTo>
                <a:close/>
                <a:moveTo>
                  <a:pt x="7778358" y="4429886"/>
                </a:moveTo>
                <a:cubicBezTo>
                  <a:pt x="7717931" y="4429886"/>
                  <a:pt x="7668946" y="4478871"/>
                  <a:pt x="7668946" y="4539298"/>
                </a:cubicBezTo>
                <a:lnTo>
                  <a:pt x="7668946" y="4976932"/>
                </a:lnTo>
                <a:cubicBezTo>
                  <a:pt x="7668946" y="5037359"/>
                  <a:pt x="7717931" y="5086344"/>
                  <a:pt x="7778358" y="5086344"/>
                </a:cubicBezTo>
                <a:lnTo>
                  <a:pt x="8215992" y="5086344"/>
                </a:lnTo>
                <a:cubicBezTo>
                  <a:pt x="8276419" y="5086344"/>
                  <a:pt x="8325404" y="5037359"/>
                  <a:pt x="8325404" y="4976932"/>
                </a:cubicBezTo>
                <a:lnTo>
                  <a:pt x="8325404" y="4539298"/>
                </a:lnTo>
                <a:cubicBezTo>
                  <a:pt x="8325404" y="4478871"/>
                  <a:pt x="8276419" y="4429886"/>
                  <a:pt x="8215992" y="4429886"/>
                </a:cubicBezTo>
                <a:close/>
                <a:moveTo>
                  <a:pt x="7023979" y="4429886"/>
                </a:moveTo>
                <a:cubicBezTo>
                  <a:pt x="6963552" y="4429886"/>
                  <a:pt x="6914567" y="4478871"/>
                  <a:pt x="6914567" y="4539298"/>
                </a:cubicBezTo>
                <a:lnTo>
                  <a:pt x="6914567" y="4976932"/>
                </a:lnTo>
                <a:cubicBezTo>
                  <a:pt x="6914567" y="5037359"/>
                  <a:pt x="6963552" y="5086344"/>
                  <a:pt x="7023979" y="5086344"/>
                </a:cubicBezTo>
                <a:lnTo>
                  <a:pt x="7461613" y="5086344"/>
                </a:lnTo>
                <a:cubicBezTo>
                  <a:pt x="7522040" y="5086344"/>
                  <a:pt x="7571025" y="5037359"/>
                  <a:pt x="7571025" y="4976932"/>
                </a:cubicBezTo>
                <a:lnTo>
                  <a:pt x="7571025" y="4539298"/>
                </a:lnTo>
                <a:cubicBezTo>
                  <a:pt x="7571025" y="4478871"/>
                  <a:pt x="7522040" y="4429886"/>
                  <a:pt x="7461613" y="4429886"/>
                </a:cubicBezTo>
                <a:close/>
                <a:moveTo>
                  <a:pt x="6261980" y="4429886"/>
                </a:moveTo>
                <a:cubicBezTo>
                  <a:pt x="6201553" y="4429886"/>
                  <a:pt x="6152568" y="4478871"/>
                  <a:pt x="6152568" y="4539298"/>
                </a:cubicBezTo>
                <a:lnTo>
                  <a:pt x="6152568" y="4976932"/>
                </a:lnTo>
                <a:cubicBezTo>
                  <a:pt x="6152568" y="5037359"/>
                  <a:pt x="6201553" y="5086344"/>
                  <a:pt x="6261980" y="5086344"/>
                </a:cubicBezTo>
                <a:lnTo>
                  <a:pt x="6699614" y="5086344"/>
                </a:lnTo>
                <a:cubicBezTo>
                  <a:pt x="6760041" y="5086344"/>
                  <a:pt x="6809026" y="5037359"/>
                  <a:pt x="6809026" y="4976932"/>
                </a:cubicBezTo>
                <a:lnTo>
                  <a:pt x="6809026" y="4539298"/>
                </a:lnTo>
                <a:cubicBezTo>
                  <a:pt x="6809026" y="4478871"/>
                  <a:pt x="6760041" y="4429886"/>
                  <a:pt x="6699614" y="4429886"/>
                </a:cubicBezTo>
                <a:close/>
                <a:moveTo>
                  <a:pt x="5499981" y="4429886"/>
                </a:moveTo>
                <a:cubicBezTo>
                  <a:pt x="5439554" y="4429886"/>
                  <a:pt x="5390569" y="4478871"/>
                  <a:pt x="5390569" y="4539298"/>
                </a:cubicBezTo>
                <a:lnTo>
                  <a:pt x="5390569" y="4976932"/>
                </a:lnTo>
                <a:cubicBezTo>
                  <a:pt x="5390569" y="5037359"/>
                  <a:pt x="5439554" y="5086344"/>
                  <a:pt x="5499981" y="5086344"/>
                </a:cubicBezTo>
                <a:lnTo>
                  <a:pt x="5937615" y="5086344"/>
                </a:lnTo>
                <a:cubicBezTo>
                  <a:pt x="5998042" y="5086344"/>
                  <a:pt x="6047027" y="5037359"/>
                  <a:pt x="6047027" y="4976932"/>
                </a:cubicBezTo>
                <a:lnTo>
                  <a:pt x="6047027" y="4539298"/>
                </a:lnTo>
                <a:cubicBezTo>
                  <a:pt x="6047027" y="4478871"/>
                  <a:pt x="5998042" y="4429886"/>
                  <a:pt x="5937615" y="4429886"/>
                </a:cubicBezTo>
                <a:close/>
                <a:moveTo>
                  <a:pt x="4737982" y="4429886"/>
                </a:moveTo>
                <a:cubicBezTo>
                  <a:pt x="4677555" y="4429886"/>
                  <a:pt x="4628570" y="4478871"/>
                  <a:pt x="4628570" y="4539298"/>
                </a:cubicBezTo>
                <a:lnTo>
                  <a:pt x="4628570" y="4976932"/>
                </a:lnTo>
                <a:cubicBezTo>
                  <a:pt x="4628570" y="5037359"/>
                  <a:pt x="4677555" y="5086344"/>
                  <a:pt x="4737982" y="5086344"/>
                </a:cubicBezTo>
                <a:lnTo>
                  <a:pt x="5175616" y="5086344"/>
                </a:lnTo>
                <a:cubicBezTo>
                  <a:pt x="5236043" y="5086344"/>
                  <a:pt x="5285028" y="5037359"/>
                  <a:pt x="5285028" y="4976932"/>
                </a:cubicBezTo>
                <a:lnTo>
                  <a:pt x="5285028" y="4539298"/>
                </a:lnTo>
                <a:cubicBezTo>
                  <a:pt x="5285028" y="4478871"/>
                  <a:pt x="5236043" y="4429886"/>
                  <a:pt x="5175616" y="4429886"/>
                </a:cubicBezTo>
                <a:close/>
                <a:moveTo>
                  <a:pt x="3975990" y="4429886"/>
                </a:moveTo>
                <a:cubicBezTo>
                  <a:pt x="3915564" y="4429886"/>
                  <a:pt x="3866579" y="4478871"/>
                  <a:pt x="3866579" y="4539298"/>
                </a:cubicBezTo>
                <a:lnTo>
                  <a:pt x="3866579" y="4976932"/>
                </a:lnTo>
                <a:cubicBezTo>
                  <a:pt x="3866579" y="5037359"/>
                  <a:pt x="3915564" y="5086344"/>
                  <a:pt x="3975990" y="5086344"/>
                </a:cubicBezTo>
                <a:lnTo>
                  <a:pt x="4413617" y="5086344"/>
                </a:lnTo>
                <a:cubicBezTo>
                  <a:pt x="4474044" y="5086344"/>
                  <a:pt x="4523029" y="5037359"/>
                  <a:pt x="4523029" y="4976932"/>
                </a:cubicBezTo>
                <a:lnTo>
                  <a:pt x="4523029" y="4539298"/>
                </a:lnTo>
                <a:cubicBezTo>
                  <a:pt x="4523029" y="4478871"/>
                  <a:pt x="4474044" y="4429886"/>
                  <a:pt x="4413617" y="4429886"/>
                </a:cubicBezTo>
                <a:close/>
                <a:moveTo>
                  <a:pt x="3213993" y="4429886"/>
                </a:moveTo>
                <a:cubicBezTo>
                  <a:pt x="3153566" y="4429886"/>
                  <a:pt x="3104580" y="4478871"/>
                  <a:pt x="3104580" y="4539298"/>
                </a:cubicBezTo>
                <a:lnTo>
                  <a:pt x="3104580" y="4976932"/>
                </a:lnTo>
                <a:cubicBezTo>
                  <a:pt x="3104580" y="5037359"/>
                  <a:pt x="3153566" y="5086344"/>
                  <a:pt x="3213993" y="5086344"/>
                </a:cubicBezTo>
                <a:lnTo>
                  <a:pt x="3651627" y="5086344"/>
                </a:lnTo>
                <a:cubicBezTo>
                  <a:pt x="3712054" y="5086344"/>
                  <a:pt x="3761039" y="5037359"/>
                  <a:pt x="3761039" y="4976932"/>
                </a:cubicBezTo>
                <a:lnTo>
                  <a:pt x="3761039" y="4539298"/>
                </a:lnTo>
                <a:cubicBezTo>
                  <a:pt x="3761039" y="4478871"/>
                  <a:pt x="3712054" y="4429886"/>
                  <a:pt x="3651627" y="4429886"/>
                </a:cubicBezTo>
                <a:close/>
                <a:moveTo>
                  <a:pt x="2451995" y="4429886"/>
                </a:moveTo>
                <a:cubicBezTo>
                  <a:pt x="2391568" y="4429886"/>
                  <a:pt x="2342584" y="4478871"/>
                  <a:pt x="2342584" y="4539298"/>
                </a:cubicBezTo>
                <a:lnTo>
                  <a:pt x="2342584" y="4976932"/>
                </a:lnTo>
                <a:cubicBezTo>
                  <a:pt x="2342584" y="5037359"/>
                  <a:pt x="2391568" y="5086344"/>
                  <a:pt x="2451995" y="5086344"/>
                </a:cubicBezTo>
                <a:lnTo>
                  <a:pt x="2889629" y="5086344"/>
                </a:lnTo>
                <a:cubicBezTo>
                  <a:pt x="2950055" y="5086344"/>
                  <a:pt x="2999040" y="5037359"/>
                  <a:pt x="2999040" y="4976932"/>
                </a:cubicBezTo>
                <a:lnTo>
                  <a:pt x="2999040" y="4539298"/>
                </a:lnTo>
                <a:cubicBezTo>
                  <a:pt x="2999040" y="4478871"/>
                  <a:pt x="2950055" y="4429886"/>
                  <a:pt x="2889629" y="4429886"/>
                </a:cubicBezTo>
                <a:close/>
                <a:moveTo>
                  <a:pt x="1689996" y="4429886"/>
                </a:moveTo>
                <a:cubicBezTo>
                  <a:pt x="1629569" y="4429886"/>
                  <a:pt x="1580586" y="4478871"/>
                  <a:pt x="1580586" y="4539298"/>
                </a:cubicBezTo>
                <a:lnTo>
                  <a:pt x="1580586" y="4976932"/>
                </a:lnTo>
                <a:cubicBezTo>
                  <a:pt x="1580586" y="5037359"/>
                  <a:pt x="1629569" y="5086344"/>
                  <a:pt x="1689996" y="5086344"/>
                </a:cubicBezTo>
                <a:lnTo>
                  <a:pt x="2127633" y="5086344"/>
                </a:lnTo>
                <a:cubicBezTo>
                  <a:pt x="2188059" y="5086344"/>
                  <a:pt x="2237044" y="5037359"/>
                  <a:pt x="2237044" y="4976932"/>
                </a:cubicBezTo>
                <a:lnTo>
                  <a:pt x="2237044" y="4539298"/>
                </a:lnTo>
                <a:cubicBezTo>
                  <a:pt x="2237044" y="4478871"/>
                  <a:pt x="2188059" y="4429886"/>
                  <a:pt x="2127633" y="4429886"/>
                </a:cubicBezTo>
                <a:close/>
                <a:moveTo>
                  <a:pt x="927996" y="4429886"/>
                </a:moveTo>
                <a:cubicBezTo>
                  <a:pt x="867569" y="4429886"/>
                  <a:pt x="818584" y="4478871"/>
                  <a:pt x="818584" y="4539298"/>
                </a:cubicBezTo>
                <a:lnTo>
                  <a:pt x="818584" y="4976932"/>
                </a:lnTo>
                <a:cubicBezTo>
                  <a:pt x="818584" y="5037359"/>
                  <a:pt x="867569" y="5086344"/>
                  <a:pt x="927996" y="5086344"/>
                </a:cubicBezTo>
                <a:lnTo>
                  <a:pt x="1365636" y="5086344"/>
                </a:lnTo>
                <a:cubicBezTo>
                  <a:pt x="1426065" y="5086344"/>
                  <a:pt x="1475050" y="5037359"/>
                  <a:pt x="1475050" y="4976932"/>
                </a:cubicBezTo>
                <a:lnTo>
                  <a:pt x="1475050" y="4539298"/>
                </a:lnTo>
                <a:cubicBezTo>
                  <a:pt x="1475050" y="4478871"/>
                  <a:pt x="1426065" y="4429886"/>
                  <a:pt x="1365636" y="4429886"/>
                </a:cubicBezTo>
                <a:close/>
                <a:moveTo>
                  <a:pt x="165998" y="4429886"/>
                </a:moveTo>
                <a:cubicBezTo>
                  <a:pt x="105572" y="4429886"/>
                  <a:pt x="56587" y="4478871"/>
                  <a:pt x="56587" y="4539298"/>
                </a:cubicBezTo>
                <a:lnTo>
                  <a:pt x="56587" y="4976932"/>
                </a:lnTo>
                <a:cubicBezTo>
                  <a:pt x="56587" y="5037359"/>
                  <a:pt x="105572" y="5086344"/>
                  <a:pt x="165998" y="5086344"/>
                </a:cubicBezTo>
                <a:lnTo>
                  <a:pt x="603632" y="5086344"/>
                </a:lnTo>
                <a:cubicBezTo>
                  <a:pt x="664059" y="5086344"/>
                  <a:pt x="713044" y="5037359"/>
                  <a:pt x="713044" y="4976932"/>
                </a:cubicBezTo>
                <a:lnTo>
                  <a:pt x="713044" y="4539298"/>
                </a:lnTo>
                <a:cubicBezTo>
                  <a:pt x="713044" y="4478871"/>
                  <a:pt x="664059" y="4429886"/>
                  <a:pt x="603632" y="4429886"/>
                </a:cubicBezTo>
                <a:close/>
                <a:moveTo>
                  <a:pt x="8540357" y="3700488"/>
                </a:moveTo>
                <a:cubicBezTo>
                  <a:pt x="8479930" y="3700488"/>
                  <a:pt x="8430945" y="3749473"/>
                  <a:pt x="8430945" y="3809900"/>
                </a:cubicBezTo>
                <a:lnTo>
                  <a:pt x="8430945" y="4247534"/>
                </a:lnTo>
                <a:cubicBezTo>
                  <a:pt x="8430945" y="4307961"/>
                  <a:pt x="8479930" y="4356946"/>
                  <a:pt x="8540357" y="4356946"/>
                </a:cubicBezTo>
                <a:lnTo>
                  <a:pt x="8977991" y="4356946"/>
                </a:lnTo>
                <a:cubicBezTo>
                  <a:pt x="9038418" y="4356946"/>
                  <a:pt x="9087403" y="4307961"/>
                  <a:pt x="9087403" y="4247534"/>
                </a:cubicBezTo>
                <a:lnTo>
                  <a:pt x="9087403" y="3809900"/>
                </a:lnTo>
                <a:cubicBezTo>
                  <a:pt x="9087403" y="3749473"/>
                  <a:pt x="9038418" y="3700488"/>
                  <a:pt x="8977991" y="3700488"/>
                </a:cubicBezTo>
                <a:close/>
                <a:moveTo>
                  <a:pt x="7778358" y="3700488"/>
                </a:moveTo>
                <a:cubicBezTo>
                  <a:pt x="7717931" y="3700488"/>
                  <a:pt x="7668946" y="3749473"/>
                  <a:pt x="7668946" y="3809900"/>
                </a:cubicBezTo>
                <a:lnTo>
                  <a:pt x="7668946" y="4247534"/>
                </a:lnTo>
                <a:cubicBezTo>
                  <a:pt x="7668946" y="4307961"/>
                  <a:pt x="7717931" y="4356946"/>
                  <a:pt x="7778358" y="4356946"/>
                </a:cubicBezTo>
                <a:lnTo>
                  <a:pt x="8215992" y="4356946"/>
                </a:lnTo>
                <a:cubicBezTo>
                  <a:pt x="8276419" y="4356946"/>
                  <a:pt x="8325404" y="4307961"/>
                  <a:pt x="8325404" y="4247534"/>
                </a:cubicBezTo>
                <a:lnTo>
                  <a:pt x="8325404" y="3809900"/>
                </a:lnTo>
                <a:cubicBezTo>
                  <a:pt x="8325404" y="3749473"/>
                  <a:pt x="8276419" y="3700488"/>
                  <a:pt x="8215992" y="3700488"/>
                </a:cubicBezTo>
                <a:close/>
                <a:moveTo>
                  <a:pt x="7023979" y="3700488"/>
                </a:moveTo>
                <a:cubicBezTo>
                  <a:pt x="6963552" y="3700488"/>
                  <a:pt x="6914567" y="3749473"/>
                  <a:pt x="6914567" y="3809900"/>
                </a:cubicBezTo>
                <a:lnTo>
                  <a:pt x="6914567" y="4247534"/>
                </a:lnTo>
                <a:cubicBezTo>
                  <a:pt x="6914567" y="4307961"/>
                  <a:pt x="6963552" y="4356946"/>
                  <a:pt x="7023979" y="4356946"/>
                </a:cubicBezTo>
                <a:lnTo>
                  <a:pt x="7461613" y="4356946"/>
                </a:lnTo>
                <a:cubicBezTo>
                  <a:pt x="7522040" y="4356946"/>
                  <a:pt x="7571025" y="4307961"/>
                  <a:pt x="7571025" y="4247534"/>
                </a:cubicBezTo>
                <a:lnTo>
                  <a:pt x="7571025" y="3809900"/>
                </a:lnTo>
                <a:cubicBezTo>
                  <a:pt x="7571025" y="3749473"/>
                  <a:pt x="7522040" y="3700488"/>
                  <a:pt x="7461613" y="3700488"/>
                </a:cubicBezTo>
                <a:close/>
                <a:moveTo>
                  <a:pt x="6261980" y="3700488"/>
                </a:moveTo>
                <a:cubicBezTo>
                  <a:pt x="6201553" y="3700488"/>
                  <a:pt x="6152568" y="3749473"/>
                  <a:pt x="6152568" y="3809900"/>
                </a:cubicBezTo>
                <a:lnTo>
                  <a:pt x="6152568" y="4247534"/>
                </a:lnTo>
                <a:cubicBezTo>
                  <a:pt x="6152568" y="4307961"/>
                  <a:pt x="6201553" y="4356946"/>
                  <a:pt x="6261980" y="4356946"/>
                </a:cubicBezTo>
                <a:lnTo>
                  <a:pt x="6699614" y="4356946"/>
                </a:lnTo>
                <a:cubicBezTo>
                  <a:pt x="6760041" y="4356946"/>
                  <a:pt x="6809026" y="4307961"/>
                  <a:pt x="6809026" y="4247534"/>
                </a:cubicBezTo>
                <a:lnTo>
                  <a:pt x="6809026" y="3809900"/>
                </a:lnTo>
                <a:cubicBezTo>
                  <a:pt x="6809026" y="3749473"/>
                  <a:pt x="6760041" y="3700488"/>
                  <a:pt x="6699614" y="3700488"/>
                </a:cubicBezTo>
                <a:close/>
                <a:moveTo>
                  <a:pt x="5499981" y="3700488"/>
                </a:moveTo>
                <a:cubicBezTo>
                  <a:pt x="5439554" y="3700488"/>
                  <a:pt x="5390569" y="3749473"/>
                  <a:pt x="5390569" y="3809900"/>
                </a:cubicBezTo>
                <a:lnTo>
                  <a:pt x="5390569" y="4247534"/>
                </a:lnTo>
                <a:cubicBezTo>
                  <a:pt x="5390569" y="4307961"/>
                  <a:pt x="5439554" y="4356946"/>
                  <a:pt x="5499981" y="4356946"/>
                </a:cubicBezTo>
                <a:lnTo>
                  <a:pt x="5937615" y="4356946"/>
                </a:lnTo>
                <a:cubicBezTo>
                  <a:pt x="5998042" y="4356946"/>
                  <a:pt x="6047027" y="4307961"/>
                  <a:pt x="6047027" y="4247534"/>
                </a:cubicBezTo>
                <a:lnTo>
                  <a:pt x="6047027" y="3809900"/>
                </a:lnTo>
                <a:cubicBezTo>
                  <a:pt x="6047027" y="3749473"/>
                  <a:pt x="5998042" y="3700488"/>
                  <a:pt x="5937615" y="3700488"/>
                </a:cubicBezTo>
                <a:close/>
                <a:moveTo>
                  <a:pt x="4737982" y="3700488"/>
                </a:moveTo>
                <a:cubicBezTo>
                  <a:pt x="4677555" y="3700488"/>
                  <a:pt x="4628570" y="3749473"/>
                  <a:pt x="4628570" y="3809900"/>
                </a:cubicBezTo>
                <a:lnTo>
                  <a:pt x="4628570" y="4247534"/>
                </a:lnTo>
                <a:cubicBezTo>
                  <a:pt x="4628570" y="4307961"/>
                  <a:pt x="4677555" y="4356946"/>
                  <a:pt x="4737982" y="4356946"/>
                </a:cubicBezTo>
                <a:lnTo>
                  <a:pt x="5175616" y="4356946"/>
                </a:lnTo>
                <a:cubicBezTo>
                  <a:pt x="5236043" y="4356946"/>
                  <a:pt x="5285028" y="4307961"/>
                  <a:pt x="5285028" y="4247534"/>
                </a:cubicBezTo>
                <a:lnTo>
                  <a:pt x="5285028" y="3809900"/>
                </a:lnTo>
                <a:cubicBezTo>
                  <a:pt x="5285028" y="3749473"/>
                  <a:pt x="5236043" y="3700488"/>
                  <a:pt x="5175616" y="3700488"/>
                </a:cubicBezTo>
                <a:close/>
                <a:moveTo>
                  <a:pt x="3975991" y="3700488"/>
                </a:moveTo>
                <a:cubicBezTo>
                  <a:pt x="3915564" y="3700488"/>
                  <a:pt x="3866579" y="3749473"/>
                  <a:pt x="3866579" y="3809900"/>
                </a:cubicBezTo>
                <a:lnTo>
                  <a:pt x="3866579" y="4247534"/>
                </a:lnTo>
                <a:cubicBezTo>
                  <a:pt x="3866579" y="4307961"/>
                  <a:pt x="3915564" y="4356946"/>
                  <a:pt x="3975991" y="4356946"/>
                </a:cubicBezTo>
                <a:lnTo>
                  <a:pt x="4413617" y="4356946"/>
                </a:lnTo>
                <a:cubicBezTo>
                  <a:pt x="4474044" y="4356946"/>
                  <a:pt x="4523029" y="4307961"/>
                  <a:pt x="4523029" y="4247534"/>
                </a:cubicBezTo>
                <a:lnTo>
                  <a:pt x="4523029" y="3809900"/>
                </a:lnTo>
                <a:cubicBezTo>
                  <a:pt x="4523029" y="3749473"/>
                  <a:pt x="4474044" y="3700488"/>
                  <a:pt x="4413617" y="3700488"/>
                </a:cubicBezTo>
                <a:close/>
                <a:moveTo>
                  <a:pt x="3213993" y="3700488"/>
                </a:moveTo>
                <a:cubicBezTo>
                  <a:pt x="3153566" y="3700488"/>
                  <a:pt x="3104581" y="3749473"/>
                  <a:pt x="3104581" y="3809900"/>
                </a:cubicBezTo>
                <a:lnTo>
                  <a:pt x="3104581" y="4247534"/>
                </a:lnTo>
                <a:cubicBezTo>
                  <a:pt x="3104581" y="4307961"/>
                  <a:pt x="3153566" y="4356946"/>
                  <a:pt x="3213993" y="4356946"/>
                </a:cubicBezTo>
                <a:lnTo>
                  <a:pt x="3651627" y="4356946"/>
                </a:lnTo>
                <a:cubicBezTo>
                  <a:pt x="3712054" y="4356946"/>
                  <a:pt x="3761039" y="4307961"/>
                  <a:pt x="3761039" y="4247534"/>
                </a:cubicBezTo>
                <a:lnTo>
                  <a:pt x="3761039" y="3809900"/>
                </a:lnTo>
                <a:cubicBezTo>
                  <a:pt x="3761039" y="3749473"/>
                  <a:pt x="3712054" y="3700488"/>
                  <a:pt x="3651627" y="3700488"/>
                </a:cubicBezTo>
                <a:close/>
                <a:moveTo>
                  <a:pt x="2451995" y="3700488"/>
                </a:moveTo>
                <a:cubicBezTo>
                  <a:pt x="2391569" y="3700488"/>
                  <a:pt x="2342584" y="3749473"/>
                  <a:pt x="2342584" y="3809900"/>
                </a:cubicBezTo>
                <a:lnTo>
                  <a:pt x="2342584" y="4247534"/>
                </a:lnTo>
                <a:cubicBezTo>
                  <a:pt x="2342584" y="4307961"/>
                  <a:pt x="2391569" y="4356946"/>
                  <a:pt x="2451995" y="4356946"/>
                </a:cubicBezTo>
                <a:lnTo>
                  <a:pt x="2889629" y="4356946"/>
                </a:lnTo>
                <a:cubicBezTo>
                  <a:pt x="2950055" y="4356946"/>
                  <a:pt x="2999040" y="4307961"/>
                  <a:pt x="2999040" y="4247534"/>
                </a:cubicBezTo>
                <a:lnTo>
                  <a:pt x="2999040" y="3809900"/>
                </a:lnTo>
                <a:cubicBezTo>
                  <a:pt x="2999040" y="3749473"/>
                  <a:pt x="2950055" y="3700488"/>
                  <a:pt x="2889629" y="3700488"/>
                </a:cubicBezTo>
                <a:close/>
                <a:moveTo>
                  <a:pt x="1689996" y="3700488"/>
                </a:moveTo>
                <a:cubicBezTo>
                  <a:pt x="1629569" y="3700488"/>
                  <a:pt x="1580586" y="3749473"/>
                  <a:pt x="1580586" y="3809900"/>
                </a:cubicBezTo>
                <a:lnTo>
                  <a:pt x="1580586" y="4247534"/>
                </a:lnTo>
                <a:cubicBezTo>
                  <a:pt x="1580586" y="4307961"/>
                  <a:pt x="1629569" y="4356946"/>
                  <a:pt x="1689996" y="4356946"/>
                </a:cubicBezTo>
                <a:lnTo>
                  <a:pt x="2127633" y="4356946"/>
                </a:lnTo>
                <a:cubicBezTo>
                  <a:pt x="2188060" y="4356946"/>
                  <a:pt x="2237045" y="4307961"/>
                  <a:pt x="2237045" y="4247534"/>
                </a:cubicBezTo>
                <a:lnTo>
                  <a:pt x="2237045" y="3809900"/>
                </a:lnTo>
                <a:cubicBezTo>
                  <a:pt x="2237045" y="3749473"/>
                  <a:pt x="2188060" y="3700488"/>
                  <a:pt x="2127633" y="3700488"/>
                </a:cubicBezTo>
                <a:close/>
                <a:moveTo>
                  <a:pt x="927996" y="3700488"/>
                </a:moveTo>
                <a:cubicBezTo>
                  <a:pt x="867569" y="3700488"/>
                  <a:pt x="818584" y="3749473"/>
                  <a:pt x="818584" y="3809900"/>
                </a:cubicBezTo>
                <a:lnTo>
                  <a:pt x="818584" y="4247534"/>
                </a:lnTo>
                <a:cubicBezTo>
                  <a:pt x="818584" y="4307961"/>
                  <a:pt x="867569" y="4356946"/>
                  <a:pt x="927996" y="4356946"/>
                </a:cubicBezTo>
                <a:lnTo>
                  <a:pt x="1365637" y="4356946"/>
                </a:lnTo>
                <a:cubicBezTo>
                  <a:pt x="1426065" y="4356946"/>
                  <a:pt x="1475050" y="4307961"/>
                  <a:pt x="1475050" y="4247534"/>
                </a:cubicBezTo>
                <a:lnTo>
                  <a:pt x="1475050" y="3809900"/>
                </a:lnTo>
                <a:cubicBezTo>
                  <a:pt x="1475050" y="3749473"/>
                  <a:pt x="1426065" y="3700488"/>
                  <a:pt x="1365637" y="3700488"/>
                </a:cubicBezTo>
                <a:close/>
                <a:moveTo>
                  <a:pt x="165999" y="3700488"/>
                </a:moveTo>
                <a:cubicBezTo>
                  <a:pt x="105572" y="3700488"/>
                  <a:pt x="56587" y="3749473"/>
                  <a:pt x="56587" y="3809900"/>
                </a:cubicBezTo>
                <a:lnTo>
                  <a:pt x="56587" y="4247534"/>
                </a:lnTo>
                <a:cubicBezTo>
                  <a:pt x="56587" y="4307961"/>
                  <a:pt x="105572" y="4356946"/>
                  <a:pt x="165999" y="4356946"/>
                </a:cubicBezTo>
                <a:lnTo>
                  <a:pt x="603632" y="4356946"/>
                </a:lnTo>
                <a:cubicBezTo>
                  <a:pt x="664059" y="4356946"/>
                  <a:pt x="713044" y="4307961"/>
                  <a:pt x="713044" y="4247534"/>
                </a:cubicBezTo>
                <a:lnTo>
                  <a:pt x="713044" y="3809900"/>
                </a:lnTo>
                <a:cubicBezTo>
                  <a:pt x="713044" y="3749473"/>
                  <a:pt x="664059" y="3700488"/>
                  <a:pt x="603632" y="3700488"/>
                </a:cubicBezTo>
                <a:close/>
                <a:moveTo>
                  <a:pt x="8540357" y="2971089"/>
                </a:moveTo>
                <a:cubicBezTo>
                  <a:pt x="8479930" y="2971089"/>
                  <a:pt x="8430945" y="3020074"/>
                  <a:pt x="8430945" y="3080501"/>
                </a:cubicBezTo>
                <a:lnTo>
                  <a:pt x="8430945" y="3518135"/>
                </a:lnTo>
                <a:cubicBezTo>
                  <a:pt x="8430945" y="3578562"/>
                  <a:pt x="8479930" y="3627547"/>
                  <a:pt x="8540357" y="3627547"/>
                </a:cubicBezTo>
                <a:lnTo>
                  <a:pt x="8977991" y="3627547"/>
                </a:lnTo>
                <a:cubicBezTo>
                  <a:pt x="9038418" y="3627547"/>
                  <a:pt x="9087403" y="3578562"/>
                  <a:pt x="9087403" y="3518135"/>
                </a:cubicBezTo>
                <a:lnTo>
                  <a:pt x="9087403" y="3080501"/>
                </a:lnTo>
                <a:cubicBezTo>
                  <a:pt x="9087403" y="3020074"/>
                  <a:pt x="9038418" y="2971089"/>
                  <a:pt x="8977991" y="2971089"/>
                </a:cubicBezTo>
                <a:close/>
                <a:moveTo>
                  <a:pt x="7778358" y="2971089"/>
                </a:moveTo>
                <a:cubicBezTo>
                  <a:pt x="7717931" y="2971089"/>
                  <a:pt x="7668946" y="3020074"/>
                  <a:pt x="7668946" y="3080501"/>
                </a:cubicBezTo>
                <a:lnTo>
                  <a:pt x="7668946" y="3518135"/>
                </a:lnTo>
                <a:cubicBezTo>
                  <a:pt x="7668946" y="3578562"/>
                  <a:pt x="7717931" y="3627547"/>
                  <a:pt x="7778358" y="3627547"/>
                </a:cubicBezTo>
                <a:lnTo>
                  <a:pt x="8215992" y="3627547"/>
                </a:lnTo>
                <a:cubicBezTo>
                  <a:pt x="8276419" y="3627547"/>
                  <a:pt x="8325404" y="3578562"/>
                  <a:pt x="8325404" y="3518135"/>
                </a:cubicBezTo>
                <a:lnTo>
                  <a:pt x="8325404" y="3080501"/>
                </a:lnTo>
                <a:cubicBezTo>
                  <a:pt x="8325404" y="3020074"/>
                  <a:pt x="8276419" y="2971089"/>
                  <a:pt x="8215992" y="2971089"/>
                </a:cubicBezTo>
                <a:close/>
                <a:moveTo>
                  <a:pt x="7023979" y="2971089"/>
                </a:moveTo>
                <a:cubicBezTo>
                  <a:pt x="6963552" y="2971089"/>
                  <a:pt x="6914567" y="3020074"/>
                  <a:pt x="6914567" y="3080501"/>
                </a:cubicBezTo>
                <a:lnTo>
                  <a:pt x="6914567" y="3518135"/>
                </a:lnTo>
                <a:cubicBezTo>
                  <a:pt x="6914567" y="3578562"/>
                  <a:pt x="6963552" y="3627547"/>
                  <a:pt x="7023979" y="3627547"/>
                </a:cubicBezTo>
                <a:lnTo>
                  <a:pt x="7461613" y="3627547"/>
                </a:lnTo>
                <a:cubicBezTo>
                  <a:pt x="7522040" y="3627547"/>
                  <a:pt x="7571025" y="3578562"/>
                  <a:pt x="7571025" y="3518135"/>
                </a:cubicBezTo>
                <a:lnTo>
                  <a:pt x="7571025" y="3080501"/>
                </a:lnTo>
                <a:cubicBezTo>
                  <a:pt x="7571025" y="3020074"/>
                  <a:pt x="7522040" y="2971089"/>
                  <a:pt x="7461613" y="2971089"/>
                </a:cubicBezTo>
                <a:close/>
                <a:moveTo>
                  <a:pt x="6261980" y="2971089"/>
                </a:moveTo>
                <a:cubicBezTo>
                  <a:pt x="6201553" y="2971089"/>
                  <a:pt x="6152568" y="3020074"/>
                  <a:pt x="6152568" y="3080501"/>
                </a:cubicBezTo>
                <a:lnTo>
                  <a:pt x="6152568" y="3518135"/>
                </a:lnTo>
                <a:cubicBezTo>
                  <a:pt x="6152568" y="3578562"/>
                  <a:pt x="6201553" y="3627547"/>
                  <a:pt x="6261980" y="3627547"/>
                </a:cubicBezTo>
                <a:lnTo>
                  <a:pt x="6699614" y="3627547"/>
                </a:lnTo>
                <a:cubicBezTo>
                  <a:pt x="6760041" y="3627547"/>
                  <a:pt x="6809026" y="3578562"/>
                  <a:pt x="6809026" y="3518135"/>
                </a:cubicBezTo>
                <a:lnTo>
                  <a:pt x="6809026" y="3080501"/>
                </a:lnTo>
                <a:cubicBezTo>
                  <a:pt x="6809026" y="3020074"/>
                  <a:pt x="6760041" y="2971089"/>
                  <a:pt x="6699614" y="2971089"/>
                </a:cubicBezTo>
                <a:close/>
                <a:moveTo>
                  <a:pt x="5499981" y="2971089"/>
                </a:moveTo>
                <a:cubicBezTo>
                  <a:pt x="5439554" y="2971089"/>
                  <a:pt x="5390569" y="3020074"/>
                  <a:pt x="5390569" y="3080501"/>
                </a:cubicBezTo>
                <a:lnTo>
                  <a:pt x="5390569" y="3518135"/>
                </a:lnTo>
                <a:cubicBezTo>
                  <a:pt x="5390569" y="3578562"/>
                  <a:pt x="5439554" y="3627547"/>
                  <a:pt x="5499981" y="3627547"/>
                </a:cubicBezTo>
                <a:lnTo>
                  <a:pt x="5937615" y="3627547"/>
                </a:lnTo>
                <a:cubicBezTo>
                  <a:pt x="5998042" y="3627547"/>
                  <a:pt x="6047027" y="3578562"/>
                  <a:pt x="6047027" y="3518135"/>
                </a:cubicBezTo>
                <a:lnTo>
                  <a:pt x="6047027" y="3080501"/>
                </a:lnTo>
                <a:cubicBezTo>
                  <a:pt x="6047027" y="3020074"/>
                  <a:pt x="5998042" y="2971089"/>
                  <a:pt x="5937615" y="2971089"/>
                </a:cubicBezTo>
                <a:close/>
                <a:moveTo>
                  <a:pt x="4737982" y="2971089"/>
                </a:moveTo>
                <a:cubicBezTo>
                  <a:pt x="4677555" y="2971089"/>
                  <a:pt x="4628570" y="3020074"/>
                  <a:pt x="4628570" y="3080501"/>
                </a:cubicBezTo>
                <a:lnTo>
                  <a:pt x="4628570" y="3518135"/>
                </a:lnTo>
                <a:cubicBezTo>
                  <a:pt x="4628570" y="3578562"/>
                  <a:pt x="4677555" y="3627547"/>
                  <a:pt x="4737982" y="3627547"/>
                </a:cubicBezTo>
                <a:lnTo>
                  <a:pt x="5175616" y="3627547"/>
                </a:lnTo>
                <a:cubicBezTo>
                  <a:pt x="5236043" y="3627547"/>
                  <a:pt x="5285028" y="3578562"/>
                  <a:pt x="5285028" y="3518135"/>
                </a:cubicBezTo>
                <a:lnTo>
                  <a:pt x="5285028" y="3080501"/>
                </a:lnTo>
                <a:cubicBezTo>
                  <a:pt x="5285028" y="3020074"/>
                  <a:pt x="5236043" y="2971089"/>
                  <a:pt x="5175616" y="2971089"/>
                </a:cubicBezTo>
                <a:close/>
                <a:moveTo>
                  <a:pt x="3975991" y="2971089"/>
                </a:moveTo>
                <a:cubicBezTo>
                  <a:pt x="3915564" y="2971089"/>
                  <a:pt x="3866579" y="3020074"/>
                  <a:pt x="3866579" y="3080501"/>
                </a:cubicBezTo>
                <a:lnTo>
                  <a:pt x="3866579" y="3518135"/>
                </a:lnTo>
                <a:cubicBezTo>
                  <a:pt x="3866579" y="3578562"/>
                  <a:pt x="3915564" y="3627547"/>
                  <a:pt x="3975991" y="3627547"/>
                </a:cubicBezTo>
                <a:lnTo>
                  <a:pt x="4413617" y="3627547"/>
                </a:lnTo>
                <a:cubicBezTo>
                  <a:pt x="4474044" y="3627547"/>
                  <a:pt x="4523029" y="3578562"/>
                  <a:pt x="4523029" y="3518135"/>
                </a:cubicBezTo>
                <a:lnTo>
                  <a:pt x="4523029" y="3080501"/>
                </a:lnTo>
                <a:cubicBezTo>
                  <a:pt x="4523029" y="3020074"/>
                  <a:pt x="4474044" y="2971089"/>
                  <a:pt x="4413617" y="2971089"/>
                </a:cubicBezTo>
                <a:close/>
                <a:moveTo>
                  <a:pt x="3213993" y="2971089"/>
                </a:moveTo>
                <a:cubicBezTo>
                  <a:pt x="3153566" y="2971089"/>
                  <a:pt x="3104581" y="3020074"/>
                  <a:pt x="3104581" y="3080501"/>
                </a:cubicBezTo>
                <a:lnTo>
                  <a:pt x="3104581" y="3518135"/>
                </a:lnTo>
                <a:cubicBezTo>
                  <a:pt x="3104581" y="3578562"/>
                  <a:pt x="3153566" y="3627547"/>
                  <a:pt x="3213993" y="3627547"/>
                </a:cubicBezTo>
                <a:lnTo>
                  <a:pt x="3651627" y="3627547"/>
                </a:lnTo>
                <a:cubicBezTo>
                  <a:pt x="3712054" y="3627547"/>
                  <a:pt x="3761039" y="3578562"/>
                  <a:pt x="3761039" y="3518135"/>
                </a:cubicBezTo>
                <a:lnTo>
                  <a:pt x="3761039" y="3080501"/>
                </a:lnTo>
                <a:cubicBezTo>
                  <a:pt x="3761039" y="3020074"/>
                  <a:pt x="3712054" y="2971089"/>
                  <a:pt x="3651627" y="2971089"/>
                </a:cubicBezTo>
                <a:close/>
                <a:moveTo>
                  <a:pt x="2451995" y="2971089"/>
                </a:moveTo>
                <a:cubicBezTo>
                  <a:pt x="2391569" y="2971089"/>
                  <a:pt x="2342584" y="3020074"/>
                  <a:pt x="2342584" y="3080501"/>
                </a:cubicBezTo>
                <a:lnTo>
                  <a:pt x="2342584" y="3518135"/>
                </a:lnTo>
                <a:cubicBezTo>
                  <a:pt x="2342584" y="3578562"/>
                  <a:pt x="2391569" y="3627547"/>
                  <a:pt x="2451995" y="3627547"/>
                </a:cubicBezTo>
                <a:lnTo>
                  <a:pt x="2889629" y="3627547"/>
                </a:lnTo>
                <a:cubicBezTo>
                  <a:pt x="2950055" y="3627547"/>
                  <a:pt x="2999040" y="3578562"/>
                  <a:pt x="2999040" y="3518135"/>
                </a:cubicBezTo>
                <a:lnTo>
                  <a:pt x="2999040" y="3080501"/>
                </a:lnTo>
                <a:cubicBezTo>
                  <a:pt x="2999040" y="3020074"/>
                  <a:pt x="2950055" y="2971089"/>
                  <a:pt x="2889629" y="2971089"/>
                </a:cubicBezTo>
                <a:close/>
                <a:moveTo>
                  <a:pt x="1689997" y="2971089"/>
                </a:moveTo>
                <a:cubicBezTo>
                  <a:pt x="1629569" y="2971089"/>
                  <a:pt x="1580587" y="3020074"/>
                  <a:pt x="1580587" y="3080501"/>
                </a:cubicBezTo>
                <a:lnTo>
                  <a:pt x="1580587" y="3518135"/>
                </a:lnTo>
                <a:cubicBezTo>
                  <a:pt x="1580587" y="3578562"/>
                  <a:pt x="1629569" y="3627547"/>
                  <a:pt x="1689997" y="3627547"/>
                </a:cubicBezTo>
                <a:lnTo>
                  <a:pt x="2127633" y="3627547"/>
                </a:lnTo>
                <a:cubicBezTo>
                  <a:pt x="2188060" y="3627547"/>
                  <a:pt x="2237045" y="3578562"/>
                  <a:pt x="2237045" y="3518135"/>
                </a:cubicBezTo>
                <a:lnTo>
                  <a:pt x="2237045" y="3080501"/>
                </a:lnTo>
                <a:cubicBezTo>
                  <a:pt x="2237045" y="3020074"/>
                  <a:pt x="2188060" y="2971089"/>
                  <a:pt x="2127633" y="2971089"/>
                </a:cubicBezTo>
                <a:close/>
                <a:moveTo>
                  <a:pt x="927996" y="2971089"/>
                </a:moveTo>
                <a:cubicBezTo>
                  <a:pt x="867569" y="2971089"/>
                  <a:pt x="818584" y="3020074"/>
                  <a:pt x="818584" y="3080501"/>
                </a:cubicBezTo>
                <a:lnTo>
                  <a:pt x="818584" y="3518135"/>
                </a:lnTo>
                <a:cubicBezTo>
                  <a:pt x="818584" y="3578562"/>
                  <a:pt x="867569" y="3627547"/>
                  <a:pt x="927996" y="3627547"/>
                </a:cubicBezTo>
                <a:lnTo>
                  <a:pt x="1365637" y="3627547"/>
                </a:lnTo>
                <a:cubicBezTo>
                  <a:pt x="1426065" y="3627547"/>
                  <a:pt x="1475050" y="3578562"/>
                  <a:pt x="1475050" y="3518135"/>
                </a:cubicBezTo>
                <a:lnTo>
                  <a:pt x="1475050" y="3080501"/>
                </a:lnTo>
                <a:cubicBezTo>
                  <a:pt x="1475050" y="3020074"/>
                  <a:pt x="1426065" y="2971089"/>
                  <a:pt x="1365637" y="2971089"/>
                </a:cubicBezTo>
                <a:close/>
                <a:moveTo>
                  <a:pt x="165999" y="2971089"/>
                </a:moveTo>
                <a:cubicBezTo>
                  <a:pt x="105572" y="2971089"/>
                  <a:pt x="56587" y="3020074"/>
                  <a:pt x="56587" y="3080501"/>
                </a:cubicBezTo>
                <a:lnTo>
                  <a:pt x="56587" y="3518135"/>
                </a:lnTo>
                <a:cubicBezTo>
                  <a:pt x="56587" y="3578562"/>
                  <a:pt x="105572" y="3627547"/>
                  <a:pt x="165999" y="3627547"/>
                </a:cubicBezTo>
                <a:lnTo>
                  <a:pt x="603632" y="3627547"/>
                </a:lnTo>
                <a:cubicBezTo>
                  <a:pt x="664059" y="3627547"/>
                  <a:pt x="713044" y="3578562"/>
                  <a:pt x="713044" y="3518135"/>
                </a:cubicBezTo>
                <a:lnTo>
                  <a:pt x="713044" y="3080501"/>
                </a:lnTo>
                <a:cubicBezTo>
                  <a:pt x="713044" y="3020074"/>
                  <a:pt x="664059" y="2971089"/>
                  <a:pt x="603632" y="2971089"/>
                </a:cubicBezTo>
                <a:close/>
                <a:moveTo>
                  <a:pt x="8540357" y="2245338"/>
                </a:moveTo>
                <a:cubicBezTo>
                  <a:pt x="8479930" y="2245338"/>
                  <a:pt x="8430945" y="2294323"/>
                  <a:pt x="8430945" y="2354750"/>
                </a:cubicBezTo>
                <a:lnTo>
                  <a:pt x="8430945" y="2792384"/>
                </a:lnTo>
                <a:cubicBezTo>
                  <a:pt x="8430945" y="2852811"/>
                  <a:pt x="8479930" y="2901796"/>
                  <a:pt x="8540357" y="2901796"/>
                </a:cubicBezTo>
                <a:lnTo>
                  <a:pt x="8977991" y="2901796"/>
                </a:lnTo>
                <a:cubicBezTo>
                  <a:pt x="9038418" y="2901796"/>
                  <a:pt x="9087403" y="2852811"/>
                  <a:pt x="9087403" y="2792384"/>
                </a:cubicBezTo>
                <a:lnTo>
                  <a:pt x="9087403" y="2354750"/>
                </a:lnTo>
                <a:cubicBezTo>
                  <a:pt x="9087403" y="2294323"/>
                  <a:pt x="9038418" y="2245338"/>
                  <a:pt x="8977991" y="2245338"/>
                </a:cubicBezTo>
                <a:close/>
                <a:moveTo>
                  <a:pt x="7778358" y="2245338"/>
                </a:moveTo>
                <a:cubicBezTo>
                  <a:pt x="7717931" y="2245338"/>
                  <a:pt x="7668946" y="2294323"/>
                  <a:pt x="7668946" y="2354750"/>
                </a:cubicBezTo>
                <a:lnTo>
                  <a:pt x="7668946" y="2792384"/>
                </a:lnTo>
                <a:cubicBezTo>
                  <a:pt x="7668946" y="2852811"/>
                  <a:pt x="7717931" y="2901796"/>
                  <a:pt x="7778358" y="2901796"/>
                </a:cubicBezTo>
                <a:lnTo>
                  <a:pt x="8215992" y="2901796"/>
                </a:lnTo>
                <a:cubicBezTo>
                  <a:pt x="8276419" y="2901796"/>
                  <a:pt x="8325404" y="2852811"/>
                  <a:pt x="8325404" y="2792384"/>
                </a:cubicBezTo>
                <a:lnTo>
                  <a:pt x="8325404" y="2354750"/>
                </a:lnTo>
                <a:cubicBezTo>
                  <a:pt x="8325404" y="2294323"/>
                  <a:pt x="8276419" y="2245338"/>
                  <a:pt x="8215992" y="2245338"/>
                </a:cubicBezTo>
                <a:close/>
                <a:moveTo>
                  <a:pt x="7023979" y="2245338"/>
                </a:moveTo>
                <a:cubicBezTo>
                  <a:pt x="6963552" y="2245338"/>
                  <a:pt x="6914567" y="2294323"/>
                  <a:pt x="6914567" y="2354750"/>
                </a:cubicBezTo>
                <a:lnTo>
                  <a:pt x="6914567" y="2792384"/>
                </a:lnTo>
                <a:cubicBezTo>
                  <a:pt x="6914567" y="2852811"/>
                  <a:pt x="6963552" y="2901796"/>
                  <a:pt x="7023979" y="2901796"/>
                </a:cubicBezTo>
                <a:lnTo>
                  <a:pt x="7461613" y="2901796"/>
                </a:lnTo>
                <a:cubicBezTo>
                  <a:pt x="7522040" y="2901796"/>
                  <a:pt x="7571025" y="2852811"/>
                  <a:pt x="7571025" y="2792384"/>
                </a:cubicBezTo>
                <a:lnTo>
                  <a:pt x="7571025" y="2354750"/>
                </a:lnTo>
                <a:cubicBezTo>
                  <a:pt x="7571025" y="2294323"/>
                  <a:pt x="7522040" y="2245338"/>
                  <a:pt x="7461613" y="2245338"/>
                </a:cubicBezTo>
                <a:close/>
                <a:moveTo>
                  <a:pt x="6261980" y="2245338"/>
                </a:moveTo>
                <a:cubicBezTo>
                  <a:pt x="6201553" y="2245338"/>
                  <a:pt x="6152568" y="2294323"/>
                  <a:pt x="6152568" y="2354750"/>
                </a:cubicBezTo>
                <a:lnTo>
                  <a:pt x="6152568" y="2792384"/>
                </a:lnTo>
                <a:cubicBezTo>
                  <a:pt x="6152568" y="2852811"/>
                  <a:pt x="6201553" y="2901796"/>
                  <a:pt x="6261980" y="2901796"/>
                </a:cubicBezTo>
                <a:lnTo>
                  <a:pt x="6699614" y="2901796"/>
                </a:lnTo>
                <a:cubicBezTo>
                  <a:pt x="6760041" y="2901796"/>
                  <a:pt x="6809026" y="2852811"/>
                  <a:pt x="6809026" y="2792384"/>
                </a:cubicBezTo>
                <a:lnTo>
                  <a:pt x="6809026" y="2354750"/>
                </a:lnTo>
                <a:cubicBezTo>
                  <a:pt x="6809026" y="2294323"/>
                  <a:pt x="6760041" y="2245338"/>
                  <a:pt x="6699614" y="2245338"/>
                </a:cubicBezTo>
                <a:close/>
                <a:moveTo>
                  <a:pt x="5499981" y="2245338"/>
                </a:moveTo>
                <a:cubicBezTo>
                  <a:pt x="5439554" y="2245338"/>
                  <a:pt x="5390569" y="2294323"/>
                  <a:pt x="5390569" y="2354750"/>
                </a:cubicBezTo>
                <a:lnTo>
                  <a:pt x="5390569" y="2792384"/>
                </a:lnTo>
                <a:cubicBezTo>
                  <a:pt x="5390569" y="2852811"/>
                  <a:pt x="5439554" y="2901796"/>
                  <a:pt x="5499981" y="2901796"/>
                </a:cubicBezTo>
                <a:lnTo>
                  <a:pt x="5937615" y="2901796"/>
                </a:lnTo>
                <a:cubicBezTo>
                  <a:pt x="5998042" y="2901796"/>
                  <a:pt x="6047027" y="2852811"/>
                  <a:pt x="6047027" y="2792384"/>
                </a:cubicBezTo>
                <a:lnTo>
                  <a:pt x="6047027" y="2354750"/>
                </a:lnTo>
                <a:cubicBezTo>
                  <a:pt x="6047027" y="2294323"/>
                  <a:pt x="5998042" y="2245338"/>
                  <a:pt x="5937615" y="2245338"/>
                </a:cubicBezTo>
                <a:close/>
                <a:moveTo>
                  <a:pt x="4737982" y="2245338"/>
                </a:moveTo>
                <a:cubicBezTo>
                  <a:pt x="4677555" y="2245338"/>
                  <a:pt x="4628570" y="2294323"/>
                  <a:pt x="4628570" y="2354750"/>
                </a:cubicBezTo>
                <a:lnTo>
                  <a:pt x="4628570" y="2792384"/>
                </a:lnTo>
                <a:cubicBezTo>
                  <a:pt x="4628570" y="2852811"/>
                  <a:pt x="4677555" y="2901796"/>
                  <a:pt x="4737982" y="2901796"/>
                </a:cubicBezTo>
                <a:lnTo>
                  <a:pt x="5175616" y="2901796"/>
                </a:lnTo>
                <a:cubicBezTo>
                  <a:pt x="5236043" y="2901796"/>
                  <a:pt x="5285028" y="2852811"/>
                  <a:pt x="5285028" y="2792384"/>
                </a:cubicBezTo>
                <a:lnTo>
                  <a:pt x="5285028" y="2354750"/>
                </a:lnTo>
                <a:cubicBezTo>
                  <a:pt x="5285028" y="2294323"/>
                  <a:pt x="5236043" y="2245338"/>
                  <a:pt x="5175616" y="2245338"/>
                </a:cubicBezTo>
                <a:close/>
                <a:moveTo>
                  <a:pt x="3975991" y="2245338"/>
                </a:moveTo>
                <a:cubicBezTo>
                  <a:pt x="3915564" y="2245338"/>
                  <a:pt x="3866579" y="2294323"/>
                  <a:pt x="3866579" y="2354750"/>
                </a:cubicBezTo>
                <a:lnTo>
                  <a:pt x="3866579" y="2792384"/>
                </a:lnTo>
                <a:cubicBezTo>
                  <a:pt x="3866579" y="2852811"/>
                  <a:pt x="3915564" y="2901796"/>
                  <a:pt x="3975991" y="2901796"/>
                </a:cubicBezTo>
                <a:lnTo>
                  <a:pt x="4413617" y="2901796"/>
                </a:lnTo>
                <a:cubicBezTo>
                  <a:pt x="4474044" y="2901796"/>
                  <a:pt x="4523029" y="2852811"/>
                  <a:pt x="4523029" y="2792384"/>
                </a:cubicBezTo>
                <a:lnTo>
                  <a:pt x="4523029" y="2354750"/>
                </a:lnTo>
                <a:cubicBezTo>
                  <a:pt x="4523029" y="2294323"/>
                  <a:pt x="4474044" y="2245338"/>
                  <a:pt x="4413617" y="2245338"/>
                </a:cubicBezTo>
                <a:close/>
                <a:moveTo>
                  <a:pt x="3213993" y="2245338"/>
                </a:moveTo>
                <a:cubicBezTo>
                  <a:pt x="3153566" y="2245338"/>
                  <a:pt x="3104581" y="2294323"/>
                  <a:pt x="3104581" y="2354750"/>
                </a:cubicBezTo>
                <a:lnTo>
                  <a:pt x="3104581" y="2792384"/>
                </a:lnTo>
                <a:cubicBezTo>
                  <a:pt x="3104581" y="2852811"/>
                  <a:pt x="3153566" y="2901796"/>
                  <a:pt x="3213993" y="2901796"/>
                </a:cubicBezTo>
                <a:lnTo>
                  <a:pt x="3651627" y="2901796"/>
                </a:lnTo>
                <a:cubicBezTo>
                  <a:pt x="3712054" y="2901796"/>
                  <a:pt x="3761040" y="2852811"/>
                  <a:pt x="3761040" y="2792384"/>
                </a:cubicBezTo>
                <a:lnTo>
                  <a:pt x="3761040" y="2354750"/>
                </a:lnTo>
                <a:cubicBezTo>
                  <a:pt x="3761040" y="2294323"/>
                  <a:pt x="3712054" y="2245338"/>
                  <a:pt x="3651627" y="2245338"/>
                </a:cubicBezTo>
                <a:close/>
                <a:moveTo>
                  <a:pt x="2451995" y="2245338"/>
                </a:moveTo>
                <a:cubicBezTo>
                  <a:pt x="2391569" y="2245338"/>
                  <a:pt x="2342584" y="2294323"/>
                  <a:pt x="2342584" y="2354750"/>
                </a:cubicBezTo>
                <a:lnTo>
                  <a:pt x="2342584" y="2792384"/>
                </a:lnTo>
                <a:cubicBezTo>
                  <a:pt x="2342584" y="2852811"/>
                  <a:pt x="2391569" y="2901796"/>
                  <a:pt x="2451995" y="2901796"/>
                </a:cubicBezTo>
                <a:lnTo>
                  <a:pt x="2889629" y="2901796"/>
                </a:lnTo>
                <a:cubicBezTo>
                  <a:pt x="2950055" y="2901796"/>
                  <a:pt x="2999040" y="2852811"/>
                  <a:pt x="2999040" y="2792384"/>
                </a:cubicBezTo>
                <a:lnTo>
                  <a:pt x="2999040" y="2354750"/>
                </a:lnTo>
                <a:cubicBezTo>
                  <a:pt x="2999040" y="2294323"/>
                  <a:pt x="2950055" y="2245338"/>
                  <a:pt x="2889629" y="2245338"/>
                </a:cubicBezTo>
                <a:close/>
                <a:moveTo>
                  <a:pt x="1689997" y="2245338"/>
                </a:moveTo>
                <a:cubicBezTo>
                  <a:pt x="1629570" y="2245338"/>
                  <a:pt x="1580587" y="2294323"/>
                  <a:pt x="1580587" y="2354750"/>
                </a:cubicBezTo>
                <a:lnTo>
                  <a:pt x="1580587" y="2792384"/>
                </a:lnTo>
                <a:cubicBezTo>
                  <a:pt x="1580587" y="2852811"/>
                  <a:pt x="1629570" y="2901796"/>
                  <a:pt x="1689997" y="2901796"/>
                </a:cubicBezTo>
                <a:lnTo>
                  <a:pt x="2127634" y="2901796"/>
                </a:lnTo>
                <a:cubicBezTo>
                  <a:pt x="2188060" y="2901796"/>
                  <a:pt x="2237045" y="2852811"/>
                  <a:pt x="2237045" y="2792384"/>
                </a:cubicBezTo>
                <a:lnTo>
                  <a:pt x="2237045" y="2354750"/>
                </a:lnTo>
                <a:cubicBezTo>
                  <a:pt x="2237045" y="2294323"/>
                  <a:pt x="2188060" y="2245338"/>
                  <a:pt x="2127634" y="2245338"/>
                </a:cubicBezTo>
                <a:close/>
                <a:moveTo>
                  <a:pt x="927996" y="2245338"/>
                </a:moveTo>
                <a:cubicBezTo>
                  <a:pt x="867569" y="2245338"/>
                  <a:pt x="818584" y="2294323"/>
                  <a:pt x="818584" y="2354750"/>
                </a:cubicBezTo>
                <a:lnTo>
                  <a:pt x="818584" y="2792384"/>
                </a:lnTo>
                <a:cubicBezTo>
                  <a:pt x="818584" y="2852811"/>
                  <a:pt x="867569" y="2901796"/>
                  <a:pt x="927996" y="2901796"/>
                </a:cubicBezTo>
                <a:lnTo>
                  <a:pt x="1365637" y="2901796"/>
                </a:lnTo>
                <a:cubicBezTo>
                  <a:pt x="1426065" y="2901796"/>
                  <a:pt x="1475051" y="2852811"/>
                  <a:pt x="1475051" y="2792384"/>
                </a:cubicBezTo>
                <a:lnTo>
                  <a:pt x="1475051" y="2354750"/>
                </a:lnTo>
                <a:cubicBezTo>
                  <a:pt x="1475051" y="2294323"/>
                  <a:pt x="1426065" y="2245338"/>
                  <a:pt x="1365637" y="2245338"/>
                </a:cubicBezTo>
                <a:close/>
                <a:moveTo>
                  <a:pt x="165999" y="2245338"/>
                </a:moveTo>
                <a:cubicBezTo>
                  <a:pt x="105572" y="2245338"/>
                  <a:pt x="56587" y="2294323"/>
                  <a:pt x="56587" y="2354750"/>
                </a:cubicBezTo>
                <a:lnTo>
                  <a:pt x="56587" y="2792384"/>
                </a:lnTo>
                <a:cubicBezTo>
                  <a:pt x="56587" y="2852811"/>
                  <a:pt x="105572" y="2901796"/>
                  <a:pt x="165999" y="2901796"/>
                </a:cubicBezTo>
                <a:lnTo>
                  <a:pt x="603632" y="2901796"/>
                </a:lnTo>
                <a:cubicBezTo>
                  <a:pt x="664059" y="2901796"/>
                  <a:pt x="713044" y="2852811"/>
                  <a:pt x="713044" y="2792384"/>
                </a:cubicBezTo>
                <a:lnTo>
                  <a:pt x="713044" y="2354750"/>
                </a:lnTo>
                <a:cubicBezTo>
                  <a:pt x="713044" y="2294323"/>
                  <a:pt x="664059" y="2245338"/>
                  <a:pt x="603632" y="2245338"/>
                </a:cubicBezTo>
                <a:close/>
                <a:moveTo>
                  <a:pt x="165999" y="1515948"/>
                </a:moveTo>
                <a:cubicBezTo>
                  <a:pt x="105572" y="1515948"/>
                  <a:pt x="56587" y="1564934"/>
                  <a:pt x="56587" y="1625361"/>
                </a:cubicBezTo>
                <a:lnTo>
                  <a:pt x="56587" y="2062996"/>
                </a:lnTo>
                <a:cubicBezTo>
                  <a:pt x="56587" y="2123413"/>
                  <a:pt x="105572" y="2172398"/>
                  <a:pt x="165999" y="2172398"/>
                </a:cubicBezTo>
                <a:lnTo>
                  <a:pt x="603632" y="2172398"/>
                </a:lnTo>
                <a:cubicBezTo>
                  <a:pt x="664059" y="2172398"/>
                  <a:pt x="713044" y="2123413"/>
                  <a:pt x="713044" y="2062996"/>
                </a:cubicBezTo>
                <a:lnTo>
                  <a:pt x="713044" y="1625361"/>
                </a:lnTo>
                <a:cubicBezTo>
                  <a:pt x="713044" y="1564934"/>
                  <a:pt x="664059" y="1515948"/>
                  <a:pt x="603632" y="1515948"/>
                </a:cubicBezTo>
                <a:close/>
                <a:moveTo>
                  <a:pt x="927996" y="1515947"/>
                </a:moveTo>
                <a:cubicBezTo>
                  <a:pt x="867569" y="1515947"/>
                  <a:pt x="818584" y="1564933"/>
                  <a:pt x="818584" y="1625360"/>
                </a:cubicBezTo>
                <a:lnTo>
                  <a:pt x="818584" y="2062995"/>
                </a:lnTo>
                <a:cubicBezTo>
                  <a:pt x="818584" y="2123413"/>
                  <a:pt x="867569" y="2172398"/>
                  <a:pt x="927996" y="2172398"/>
                </a:cubicBezTo>
                <a:lnTo>
                  <a:pt x="1365637" y="2172398"/>
                </a:lnTo>
                <a:cubicBezTo>
                  <a:pt x="1426065" y="2172398"/>
                  <a:pt x="1475051" y="2123413"/>
                  <a:pt x="1475051" y="2062995"/>
                </a:cubicBezTo>
                <a:lnTo>
                  <a:pt x="1475051" y="1625360"/>
                </a:lnTo>
                <a:cubicBezTo>
                  <a:pt x="1475051" y="1564933"/>
                  <a:pt x="1426065" y="1515947"/>
                  <a:pt x="1365637" y="1515947"/>
                </a:cubicBezTo>
                <a:close/>
                <a:moveTo>
                  <a:pt x="1689997" y="1515947"/>
                </a:moveTo>
                <a:cubicBezTo>
                  <a:pt x="1629570" y="1515947"/>
                  <a:pt x="1580588" y="1564932"/>
                  <a:pt x="1580588" y="1625359"/>
                </a:cubicBezTo>
                <a:lnTo>
                  <a:pt x="1580588" y="2062994"/>
                </a:lnTo>
                <a:cubicBezTo>
                  <a:pt x="1580588" y="2123413"/>
                  <a:pt x="1629570" y="2172398"/>
                  <a:pt x="1689997" y="2172398"/>
                </a:cubicBezTo>
                <a:lnTo>
                  <a:pt x="2127634" y="2172398"/>
                </a:lnTo>
                <a:cubicBezTo>
                  <a:pt x="2188060" y="2172398"/>
                  <a:pt x="2237045" y="2123413"/>
                  <a:pt x="2237045" y="2062994"/>
                </a:cubicBezTo>
                <a:lnTo>
                  <a:pt x="2237045" y="1625359"/>
                </a:lnTo>
                <a:cubicBezTo>
                  <a:pt x="2237045" y="1564932"/>
                  <a:pt x="2188060" y="1515947"/>
                  <a:pt x="2127634" y="1515947"/>
                </a:cubicBezTo>
                <a:close/>
                <a:moveTo>
                  <a:pt x="2451996" y="1515946"/>
                </a:moveTo>
                <a:cubicBezTo>
                  <a:pt x="2391569" y="1515946"/>
                  <a:pt x="2342584" y="1564931"/>
                  <a:pt x="2342584" y="1625359"/>
                </a:cubicBezTo>
                <a:lnTo>
                  <a:pt x="2342584" y="2062993"/>
                </a:lnTo>
                <a:cubicBezTo>
                  <a:pt x="2342584" y="2123413"/>
                  <a:pt x="2391569" y="2172398"/>
                  <a:pt x="2451996" y="2172398"/>
                </a:cubicBezTo>
                <a:lnTo>
                  <a:pt x="2889629" y="2172398"/>
                </a:lnTo>
                <a:cubicBezTo>
                  <a:pt x="2950056" y="2172398"/>
                  <a:pt x="2999041" y="2123413"/>
                  <a:pt x="2999041" y="2062993"/>
                </a:cubicBezTo>
                <a:lnTo>
                  <a:pt x="2999041" y="1625359"/>
                </a:lnTo>
                <a:cubicBezTo>
                  <a:pt x="2999041" y="1564931"/>
                  <a:pt x="2950056" y="1515946"/>
                  <a:pt x="2889629" y="1515946"/>
                </a:cubicBezTo>
                <a:close/>
                <a:moveTo>
                  <a:pt x="3213993" y="1515945"/>
                </a:moveTo>
                <a:cubicBezTo>
                  <a:pt x="3153566" y="1515945"/>
                  <a:pt x="3104581" y="1564931"/>
                  <a:pt x="3104581" y="1625358"/>
                </a:cubicBezTo>
                <a:lnTo>
                  <a:pt x="3104581" y="2062992"/>
                </a:lnTo>
                <a:cubicBezTo>
                  <a:pt x="3104581" y="2123413"/>
                  <a:pt x="3153566" y="2172398"/>
                  <a:pt x="3213993" y="2172398"/>
                </a:cubicBezTo>
                <a:lnTo>
                  <a:pt x="3651628" y="2172398"/>
                </a:lnTo>
                <a:cubicBezTo>
                  <a:pt x="3712054" y="2172398"/>
                  <a:pt x="3761040" y="2123413"/>
                  <a:pt x="3761040" y="2062992"/>
                </a:cubicBezTo>
                <a:lnTo>
                  <a:pt x="3761040" y="1625358"/>
                </a:lnTo>
                <a:cubicBezTo>
                  <a:pt x="3761040" y="1564931"/>
                  <a:pt x="3712054" y="1515945"/>
                  <a:pt x="3651628" y="1515945"/>
                </a:cubicBezTo>
                <a:close/>
                <a:moveTo>
                  <a:pt x="3975991" y="1515945"/>
                </a:moveTo>
                <a:cubicBezTo>
                  <a:pt x="3915564" y="1515945"/>
                  <a:pt x="3866579" y="1564930"/>
                  <a:pt x="3866579" y="1625357"/>
                </a:cubicBezTo>
                <a:lnTo>
                  <a:pt x="3866579" y="2062992"/>
                </a:lnTo>
                <a:cubicBezTo>
                  <a:pt x="3866579" y="2123413"/>
                  <a:pt x="3915564" y="2172398"/>
                  <a:pt x="3975991" y="2172398"/>
                </a:cubicBezTo>
                <a:lnTo>
                  <a:pt x="4413617" y="2172398"/>
                </a:lnTo>
                <a:cubicBezTo>
                  <a:pt x="4474044" y="2172398"/>
                  <a:pt x="4523029" y="2123413"/>
                  <a:pt x="4523029" y="2062992"/>
                </a:cubicBezTo>
                <a:lnTo>
                  <a:pt x="4523029" y="1625357"/>
                </a:lnTo>
                <a:cubicBezTo>
                  <a:pt x="4523029" y="1564930"/>
                  <a:pt x="4474044" y="1515945"/>
                  <a:pt x="4413617" y="1515945"/>
                </a:cubicBezTo>
                <a:close/>
                <a:moveTo>
                  <a:pt x="4737982" y="1515944"/>
                </a:moveTo>
                <a:cubicBezTo>
                  <a:pt x="4677555" y="1515944"/>
                  <a:pt x="4628570" y="1564929"/>
                  <a:pt x="4628570" y="1625356"/>
                </a:cubicBezTo>
                <a:lnTo>
                  <a:pt x="4628570" y="2062991"/>
                </a:lnTo>
                <a:cubicBezTo>
                  <a:pt x="4628570" y="2123413"/>
                  <a:pt x="4677555" y="2172398"/>
                  <a:pt x="4737982" y="2172398"/>
                </a:cubicBezTo>
                <a:lnTo>
                  <a:pt x="5175616" y="2172398"/>
                </a:lnTo>
                <a:cubicBezTo>
                  <a:pt x="5236043" y="2172398"/>
                  <a:pt x="5285028" y="2123413"/>
                  <a:pt x="5285028" y="2062991"/>
                </a:cubicBezTo>
                <a:lnTo>
                  <a:pt x="5285028" y="1625356"/>
                </a:lnTo>
                <a:cubicBezTo>
                  <a:pt x="5285028" y="1564929"/>
                  <a:pt x="5236043" y="1515944"/>
                  <a:pt x="5175616" y="1515944"/>
                </a:cubicBezTo>
                <a:close/>
                <a:moveTo>
                  <a:pt x="5499981" y="1515943"/>
                </a:moveTo>
                <a:cubicBezTo>
                  <a:pt x="5439554" y="1515943"/>
                  <a:pt x="5390569" y="1564929"/>
                  <a:pt x="5390569" y="1625356"/>
                </a:cubicBezTo>
                <a:lnTo>
                  <a:pt x="5390569" y="2062990"/>
                </a:lnTo>
                <a:cubicBezTo>
                  <a:pt x="5390569" y="2123413"/>
                  <a:pt x="5439554" y="2172398"/>
                  <a:pt x="5499981" y="2172398"/>
                </a:cubicBezTo>
                <a:lnTo>
                  <a:pt x="5937615" y="2172398"/>
                </a:lnTo>
                <a:cubicBezTo>
                  <a:pt x="5998042" y="2172398"/>
                  <a:pt x="6047027" y="2123413"/>
                  <a:pt x="6047027" y="2062990"/>
                </a:cubicBezTo>
                <a:lnTo>
                  <a:pt x="6047027" y="1625356"/>
                </a:lnTo>
                <a:cubicBezTo>
                  <a:pt x="6047027" y="1564929"/>
                  <a:pt x="5998042" y="1515943"/>
                  <a:pt x="5937615" y="1515943"/>
                </a:cubicBezTo>
                <a:close/>
                <a:moveTo>
                  <a:pt x="6261980" y="1515943"/>
                </a:moveTo>
                <a:cubicBezTo>
                  <a:pt x="6201553" y="1515943"/>
                  <a:pt x="6152568" y="1564928"/>
                  <a:pt x="6152568" y="1625355"/>
                </a:cubicBezTo>
                <a:lnTo>
                  <a:pt x="6152568" y="2062989"/>
                </a:lnTo>
                <a:cubicBezTo>
                  <a:pt x="6152568" y="2123413"/>
                  <a:pt x="6201553" y="2172398"/>
                  <a:pt x="6261980" y="2172398"/>
                </a:cubicBezTo>
                <a:lnTo>
                  <a:pt x="6699614" y="2172398"/>
                </a:lnTo>
                <a:cubicBezTo>
                  <a:pt x="6760041" y="2172398"/>
                  <a:pt x="6809026" y="2123413"/>
                  <a:pt x="6809026" y="2062989"/>
                </a:cubicBezTo>
                <a:lnTo>
                  <a:pt x="6809026" y="1625355"/>
                </a:lnTo>
                <a:cubicBezTo>
                  <a:pt x="6809026" y="1564928"/>
                  <a:pt x="6760041" y="1515943"/>
                  <a:pt x="6699614" y="1515943"/>
                </a:cubicBezTo>
                <a:close/>
                <a:moveTo>
                  <a:pt x="7023979" y="1515942"/>
                </a:moveTo>
                <a:cubicBezTo>
                  <a:pt x="6963552" y="1515942"/>
                  <a:pt x="6914567" y="1564927"/>
                  <a:pt x="6914567" y="1625354"/>
                </a:cubicBezTo>
                <a:lnTo>
                  <a:pt x="6914567" y="2062988"/>
                </a:lnTo>
                <a:cubicBezTo>
                  <a:pt x="6914567" y="2123413"/>
                  <a:pt x="6963552" y="2172398"/>
                  <a:pt x="7023979" y="2172398"/>
                </a:cubicBezTo>
                <a:lnTo>
                  <a:pt x="7461613" y="2172398"/>
                </a:lnTo>
                <a:cubicBezTo>
                  <a:pt x="7522040" y="2172398"/>
                  <a:pt x="7571025" y="2123413"/>
                  <a:pt x="7571025" y="2062988"/>
                </a:cubicBezTo>
                <a:lnTo>
                  <a:pt x="7571025" y="1625354"/>
                </a:lnTo>
                <a:cubicBezTo>
                  <a:pt x="7571025" y="1564927"/>
                  <a:pt x="7522040" y="1515942"/>
                  <a:pt x="7461613" y="1515942"/>
                </a:cubicBezTo>
                <a:close/>
                <a:moveTo>
                  <a:pt x="7778358" y="1515941"/>
                </a:moveTo>
                <a:cubicBezTo>
                  <a:pt x="7717931" y="1515941"/>
                  <a:pt x="7668946" y="1564926"/>
                  <a:pt x="7668946" y="1625353"/>
                </a:cubicBezTo>
                <a:lnTo>
                  <a:pt x="7668946" y="2062987"/>
                </a:lnTo>
                <a:cubicBezTo>
                  <a:pt x="7668946" y="2123413"/>
                  <a:pt x="7717931" y="2172398"/>
                  <a:pt x="7778358" y="2172398"/>
                </a:cubicBezTo>
                <a:lnTo>
                  <a:pt x="8215992" y="2172398"/>
                </a:lnTo>
                <a:cubicBezTo>
                  <a:pt x="8276419" y="2172398"/>
                  <a:pt x="8325404" y="2123413"/>
                  <a:pt x="8325404" y="2062987"/>
                </a:cubicBezTo>
                <a:lnTo>
                  <a:pt x="8325404" y="1625353"/>
                </a:lnTo>
                <a:cubicBezTo>
                  <a:pt x="8325404" y="1564926"/>
                  <a:pt x="8276419" y="1515941"/>
                  <a:pt x="8215992" y="1515941"/>
                </a:cubicBezTo>
                <a:close/>
                <a:moveTo>
                  <a:pt x="8540357" y="1515941"/>
                </a:moveTo>
                <a:cubicBezTo>
                  <a:pt x="8479930" y="1515941"/>
                  <a:pt x="8430945" y="1564926"/>
                  <a:pt x="8430945" y="1625353"/>
                </a:cubicBezTo>
                <a:lnTo>
                  <a:pt x="8430945" y="2062987"/>
                </a:lnTo>
                <a:cubicBezTo>
                  <a:pt x="8430945" y="2123413"/>
                  <a:pt x="8479930" y="2172398"/>
                  <a:pt x="8540357" y="2172398"/>
                </a:cubicBezTo>
                <a:lnTo>
                  <a:pt x="8977991" y="2172398"/>
                </a:lnTo>
                <a:cubicBezTo>
                  <a:pt x="9038418" y="2172398"/>
                  <a:pt x="9087403" y="2123413"/>
                  <a:pt x="9087403" y="2062987"/>
                </a:cubicBezTo>
                <a:lnTo>
                  <a:pt x="9087403" y="1625353"/>
                </a:lnTo>
                <a:cubicBezTo>
                  <a:pt x="9087403" y="1564926"/>
                  <a:pt x="9038418" y="1515941"/>
                  <a:pt x="8977991" y="1515941"/>
                </a:cubicBezTo>
                <a:close/>
                <a:moveTo>
                  <a:pt x="165999" y="786548"/>
                </a:moveTo>
                <a:cubicBezTo>
                  <a:pt x="105572" y="786548"/>
                  <a:pt x="56587" y="835533"/>
                  <a:pt x="56587" y="895959"/>
                </a:cubicBezTo>
                <a:lnTo>
                  <a:pt x="56587" y="1333596"/>
                </a:lnTo>
                <a:cubicBezTo>
                  <a:pt x="56587" y="1394023"/>
                  <a:pt x="105572" y="1443008"/>
                  <a:pt x="165999" y="1443008"/>
                </a:cubicBezTo>
                <a:lnTo>
                  <a:pt x="603633" y="1443008"/>
                </a:lnTo>
                <a:cubicBezTo>
                  <a:pt x="664060" y="1443008"/>
                  <a:pt x="713044" y="1394023"/>
                  <a:pt x="713044" y="1333596"/>
                </a:cubicBezTo>
                <a:lnTo>
                  <a:pt x="713044" y="895959"/>
                </a:lnTo>
                <a:cubicBezTo>
                  <a:pt x="713044" y="835533"/>
                  <a:pt x="664060" y="786548"/>
                  <a:pt x="603633" y="786548"/>
                </a:cubicBezTo>
                <a:close/>
                <a:moveTo>
                  <a:pt x="927996" y="786547"/>
                </a:moveTo>
                <a:cubicBezTo>
                  <a:pt x="867569" y="786547"/>
                  <a:pt x="818584" y="835532"/>
                  <a:pt x="818584" y="895959"/>
                </a:cubicBezTo>
                <a:lnTo>
                  <a:pt x="818584" y="1333595"/>
                </a:lnTo>
                <a:cubicBezTo>
                  <a:pt x="818584" y="1394022"/>
                  <a:pt x="867569" y="1443007"/>
                  <a:pt x="927996" y="1443007"/>
                </a:cubicBezTo>
                <a:lnTo>
                  <a:pt x="1365637" y="1443007"/>
                </a:lnTo>
                <a:cubicBezTo>
                  <a:pt x="1426065" y="1443007"/>
                  <a:pt x="1475051" y="1394022"/>
                  <a:pt x="1475051" y="1333595"/>
                </a:cubicBezTo>
                <a:lnTo>
                  <a:pt x="1475051" y="895959"/>
                </a:lnTo>
                <a:cubicBezTo>
                  <a:pt x="1475051" y="835532"/>
                  <a:pt x="1426065" y="786547"/>
                  <a:pt x="1365637" y="786547"/>
                </a:cubicBezTo>
                <a:close/>
                <a:moveTo>
                  <a:pt x="1689998" y="786547"/>
                </a:moveTo>
                <a:cubicBezTo>
                  <a:pt x="1629570" y="786547"/>
                  <a:pt x="1580588" y="835532"/>
                  <a:pt x="1580588" y="895959"/>
                </a:cubicBezTo>
                <a:lnTo>
                  <a:pt x="1580588" y="1333594"/>
                </a:lnTo>
                <a:cubicBezTo>
                  <a:pt x="1580588" y="1394022"/>
                  <a:pt x="1629570" y="1443007"/>
                  <a:pt x="1689998" y="1443007"/>
                </a:cubicBezTo>
                <a:lnTo>
                  <a:pt x="2127634" y="1443007"/>
                </a:lnTo>
                <a:cubicBezTo>
                  <a:pt x="2188060" y="1443007"/>
                  <a:pt x="2237045" y="1394022"/>
                  <a:pt x="2237045" y="1333594"/>
                </a:cubicBezTo>
                <a:lnTo>
                  <a:pt x="2237045" y="895959"/>
                </a:lnTo>
                <a:cubicBezTo>
                  <a:pt x="2237045" y="835532"/>
                  <a:pt x="2188060" y="786547"/>
                  <a:pt x="2127634" y="786547"/>
                </a:cubicBezTo>
                <a:close/>
                <a:moveTo>
                  <a:pt x="2451996" y="786546"/>
                </a:moveTo>
                <a:cubicBezTo>
                  <a:pt x="2391569" y="786546"/>
                  <a:pt x="2342584" y="835531"/>
                  <a:pt x="2342584" y="895958"/>
                </a:cubicBezTo>
                <a:lnTo>
                  <a:pt x="2342584" y="1333593"/>
                </a:lnTo>
                <a:cubicBezTo>
                  <a:pt x="2342584" y="1394021"/>
                  <a:pt x="2391569" y="1443006"/>
                  <a:pt x="2451996" y="1443006"/>
                </a:cubicBezTo>
                <a:lnTo>
                  <a:pt x="2889629" y="1443006"/>
                </a:lnTo>
                <a:cubicBezTo>
                  <a:pt x="2950056" y="1443006"/>
                  <a:pt x="2999041" y="1394021"/>
                  <a:pt x="2999041" y="1333593"/>
                </a:cubicBezTo>
                <a:lnTo>
                  <a:pt x="2999041" y="895958"/>
                </a:lnTo>
                <a:cubicBezTo>
                  <a:pt x="2999041" y="835531"/>
                  <a:pt x="2950056" y="786546"/>
                  <a:pt x="2889629" y="786546"/>
                </a:cubicBezTo>
                <a:close/>
                <a:moveTo>
                  <a:pt x="3213993" y="786546"/>
                </a:moveTo>
                <a:cubicBezTo>
                  <a:pt x="3153566" y="786546"/>
                  <a:pt x="3104581" y="835531"/>
                  <a:pt x="3104581" y="895958"/>
                </a:cubicBezTo>
                <a:lnTo>
                  <a:pt x="3104581" y="1333593"/>
                </a:lnTo>
                <a:cubicBezTo>
                  <a:pt x="3104581" y="1394020"/>
                  <a:pt x="3153566" y="1443005"/>
                  <a:pt x="3213993" y="1443005"/>
                </a:cubicBezTo>
                <a:lnTo>
                  <a:pt x="3651628" y="1443005"/>
                </a:lnTo>
                <a:cubicBezTo>
                  <a:pt x="3712054" y="1443005"/>
                  <a:pt x="3761040" y="1394020"/>
                  <a:pt x="3761040" y="1333593"/>
                </a:cubicBezTo>
                <a:lnTo>
                  <a:pt x="3761040" y="895958"/>
                </a:lnTo>
                <a:cubicBezTo>
                  <a:pt x="3761040" y="835531"/>
                  <a:pt x="3712054" y="786546"/>
                  <a:pt x="3651628" y="786546"/>
                </a:cubicBezTo>
                <a:close/>
                <a:moveTo>
                  <a:pt x="3975991" y="786545"/>
                </a:moveTo>
                <a:cubicBezTo>
                  <a:pt x="3915564" y="786545"/>
                  <a:pt x="3866579" y="835530"/>
                  <a:pt x="3866579" y="895957"/>
                </a:cubicBezTo>
                <a:lnTo>
                  <a:pt x="3866579" y="1333592"/>
                </a:lnTo>
                <a:cubicBezTo>
                  <a:pt x="3866579" y="1394019"/>
                  <a:pt x="3915564" y="1443005"/>
                  <a:pt x="3975991" y="1443005"/>
                </a:cubicBezTo>
                <a:lnTo>
                  <a:pt x="4413617" y="1443005"/>
                </a:lnTo>
                <a:cubicBezTo>
                  <a:pt x="4474044" y="1443005"/>
                  <a:pt x="4523029" y="1394019"/>
                  <a:pt x="4523029" y="1333592"/>
                </a:cubicBezTo>
                <a:lnTo>
                  <a:pt x="4523029" y="895957"/>
                </a:lnTo>
                <a:cubicBezTo>
                  <a:pt x="4523029" y="835530"/>
                  <a:pt x="4474044" y="786545"/>
                  <a:pt x="4413617" y="786545"/>
                </a:cubicBezTo>
                <a:close/>
                <a:moveTo>
                  <a:pt x="4737982" y="786545"/>
                </a:moveTo>
                <a:cubicBezTo>
                  <a:pt x="4677555" y="786545"/>
                  <a:pt x="4628570" y="835530"/>
                  <a:pt x="4628570" y="895957"/>
                </a:cubicBezTo>
                <a:lnTo>
                  <a:pt x="4628570" y="1333592"/>
                </a:lnTo>
                <a:cubicBezTo>
                  <a:pt x="4628570" y="1394019"/>
                  <a:pt x="4677555" y="1443004"/>
                  <a:pt x="4737982" y="1443004"/>
                </a:cubicBezTo>
                <a:lnTo>
                  <a:pt x="5175616" y="1443004"/>
                </a:lnTo>
                <a:cubicBezTo>
                  <a:pt x="5236043" y="1443004"/>
                  <a:pt x="5285028" y="1394019"/>
                  <a:pt x="5285028" y="1333592"/>
                </a:cubicBezTo>
                <a:lnTo>
                  <a:pt x="5285028" y="895957"/>
                </a:lnTo>
                <a:cubicBezTo>
                  <a:pt x="5285028" y="835530"/>
                  <a:pt x="5236043" y="786545"/>
                  <a:pt x="5175616" y="786545"/>
                </a:cubicBezTo>
                <a:close/>
                <a:moveTo>
                  <a:pt x="5499981" y="786544"/>
                </a:moveTo>
                <a:cubicBezTo>
                  <a:pt x="5439554" y="786544"/>
                  <a:pt x="5390569" y="835529"/>
                  <a:pt x="5390569" y="895956"/>
                </a:cubicBezTo>
                <a:lnTo>
                  <a:pt x="5390569" y="1333591"/>
                </a:lnTo>
                <a:cubicBezTo>
                  <a:pt x="5390569" y="1394018"/>
                  <a:pt x="5439554" y="1443003"/>
                  <a:pt x="5499981" y="1443003"/>
                </a:cubicBezTo>
                <a:lnTo>
                  <a:pt x="5937615" y="1443003"/>
                </a:lnTo>
                <a:cubicBezTo>
                  <a:pt x="5998042" y="1443003"/>
                  <a:pt x="6047027" y="1394018"/>
                  <a:pt x="6047027" y="1333591"/>
                </a:cubicBezTo>
                <a:lnTo>
                  <a:pt x="6047027" y="895956"/>
                </a:lnTo>
                <a:cubicBezTo>
                  <a:pt x="6047027" y="835529"/>
                  <a:pt x="5998042" y="786544"/>
                  <a:pt x="5937615" y="786544"/>
                </a:cubicBezTo>
                <a:close/>
                <a:moveTo>
                  <a:pt x="6261980" y="786544"/>
                </a:moveTo>
                <a:cubicBezTo>
                  <a:pt x="6201553" y="786544"/>
                  <a:pt x="6152568" y="835529"/>
                  <a:pt x="6152568" y="895956"/>
                </a:cubicBezTo>
                <a:lnTo>
                  <a:pt x="6152568" y="1333590"/>
                </a:lnTo>
                <a:cubicBezTo>
                  <a:pt x="6152568" y="1394017"/>
                  <a:pt x="6201553" y="1443003"/>
                  <a:pt x="6261980" y="1443003"/>
                </a:cubicBezTo>
                <a:lnTo>
                  <a:pt x="6699614" y="1443003"/>
                </a:lnTo>
                <a:cubicBezTo>
                  <a:pt x="6760041" y="1443003"/>
                  <a:pt x="6809026" y="1394017"/>
                  <a:pt x="6809026" y="1333590"/>
                </a:cubicBezTo>
                <a:lnTo>
                  <a:pt x="6809026" y="895956"/>
                </a:lnTo>
                <a:cubicBezTo>
                  <a:pt x="6809026" y="835529"/>
                  <a:pt x="6760041" y="786544"/>
                  <a:pt x="6699614" y="786544"/>
                </a:cubicBezTo>
                <a:close/>
                <a:moveTo>
                  <a:pt x="7023979" y="786543"/>
                </a:moveTo>
                <a:cubicBezTo>
                  <a:pt x="6963552" y="786543"/>
                  <a:pt x="6914567" y="835528"/>
                  <a:pt x="6914567" y="895955"/>
                </a:cubicBezTo>
                <a:lnTo>
                  <a:pt x="6914567" y="1333590"/>
                </a:lnTo>
                <a:cubicBezTo>
                  <a:pt x="6914567" y="1394017"/>
                  <a:pt x="6963552" y="1443002"/>
                  <a:pt x="7023979" y="1443002"/>
                </a:cubicBezTo>
                <a:lnTo>
                  <a:pt x="7461613" y="1443002"/>
                </a:lnTo>
                <a:cubicBezTo>
                  <a:pt x="7522040" y="1443002"/>
                  <a:pt x="7571025" y="1394017"/>
                  <a:pt x="7571025" y="1333590"/>
                </a:cubicBezTo>
                <a:lnTo>
                  <a:pt x="7571025" y="895955"/>
                </a:lnTo>
                <a:cubicBezTo>
                  <a:pt x="7571025" y="835528"/>
                  <a:pt x="7522040" y="786543"/>
                  <a:pt x="7461613" y="786543"/>
                </a:cubicBezTo>
                <a:close/>
                <a:moveTo>
                  <a:pt x="7778358" y="786543"/>
                </a:moveTo>
                <a:cubicBezTo>
                  <a:pt x="7717931" y="786543"/>
                  <a:pt x="7668946" y="835528"/>
                  <a:pt x="7668946" y="895955"/>
                </a:cubicBezTo>
                <a:lnTo>
                  <a:pt x="7668946" y="1333589"/>
                </a:lnTo>
                <a:cubicBezTo>
                  <a:pt x="7668946" y="1394016"/>
                  <a:pt x="7717931" y="1443001"/>
                  <a:pt x="7778358" y="1443001"/>
                </a:cubicBezTo>
                <a:lnTo>
                  <a:pt x="8215992" y="1443001"/>
                </a:lnTo>
                <a:cubicBezTo>
                  <a:pt x="8276419" y="1443001"/>
                  <a:pt x="8325404" y="1394016"/>
                  <a:pt x="8325404" y="1333589"/>
                </a:cubicBezTo>
                <a:lnTo>
                  <a:pt x="8325404" y="895955"/>
                </a:lnTo>
                <a:cubicBezTo>
                  <a:pt x="8325404" y="835528"/>
                  <a:pt x="8276419" y="786543"/>
                  <a:pt x="8215992" y="786543"/>
                </a:cubicBezTo>
                <a:close/>
                <a:moveTo>
                  <a:pt x="8540357" y="786542"/>
                </a:moveTo>
                <a:cubicBezTo>
                  <a:pt x="8479930" y="786542"/>
                  <a:pt x="8430945" y="835528"/>
                  <a:pt x="8430945" y="895955"/>
                </a:cubicBezTo>
                <a:lnTo>
                  <a:pt x="8430945" y="1333589"/>
                </a:lnTo>
                <a:cubicBezTo>
                  <a:pt x="8430945" y="1394016"/>
                  <a:pt x="8479930" y="1443001"/>
                  <a:pt x="8540357" y="1443001"/>
                </a:cubicBezTo>
                <a:lnTo>
                  <a:pt x="8977991" y="1443001"/>
                </a:lnTo>
                <a:cubicBezTo>
                  <a:pt x="9038418" y="1443001"/>
                  <a:pt x="9087403" y="1394016"/>
                  <a:pt x="9087403" y="1333589"/>
                </a:cubicBezTo>
                <a:lnTo>
                  <a:pt x="9087403" y="895955"/>
                </a:lnTo>
                <a:cubicBezTo>
                  <a:pt x="9087403" y="835528"/>
                  <a:pt x="9038418" y="786542"/>
                  <a:pt x="8977991" y="786542"/>
                </a:cubicBezTo>
                <a:close/>
                <a:moveTo>
                  <a:pt x="165999" y="57150"/>
                </a:moveTo>
                <a:cubicBezTo>
                  <a:pt x="105572" y="57150"/>
                  <a:pt x="56587" y="106135"/>
                  <a:pt x="56587" y="166562"/>
                </a:cubicBezTo>
                <a:lnTo>
                  <a:pt x="56587" y="604196"/>
                </a:lnTo>
                <a:cubicBezTo>
                  <a:pt x="56587" y="664623"/>
                  <a:pt x="105572" y="713608"/>
                  <a:pt x="165999" y="713608"/>
                </a:cubicBezTo>
                <a:lnTo>
                  <a:pt x="603633" y="713608"/>
                </a:lnTo>
                <a:cubicBezTo>
                  <a:pt x="664060" y="713608"/>
                  <a:pt x="713045" y="664623"/>
                  <a:pt x="713045" y="604196"/>
                </a:cubicBezTo>
                <a:lnTo>
                  <a:pt x="713045" y="166562"/>
                </a:lnTo>
                <a:cubicBezTo>
                  <a:pt x="713045" y="106135"/>
                  <a:pt x="664060" y="57150"/>
                  <a:pt x="603633" y="57150"/>
                </a:cubicBezTo>
                <a:close/>
                <a:moveTo>
                  <a:pt x="927996" y="57150"/>
                </a:moveTo>
                <a:cubicBezTo>
                  <a:pt x="867570" y="57150"/>
                  <a:pt x="818585" y="106135"/>
                  <a:pt x="818585" y="166562"/>
                </a:cubicBezTo>
                <a:lnTo>
                  <a:pt x="818585" y="604195"/>
                </a:lnTo>
                <a:cubicBezTo>
                  <a:pt x="818585" y="664622"/>
                  <a:pt x="867570" y="713607"/>
                  <a:pt x="927996" y="713607"/>
                </a:cubicBezTo>
                <a:lnTo>
                  <a:pt x="1365637" y="713607"/>
                </a:lnTo>
                <a:cubicBezTo>
                  <a:pt x="1426066" y="713607"/>
                  <a:pt x="1475051" y="664622"/>
                  <a:pt x="1475051" y="604195"/>
                </a:cubicBezTo>
                <a:lnTo>
                  <a:pt x="1475051" y="166562"/>
                </a:lnTo>
                <a:cubicBezTo>
                  <a:pt x="1475051" y="106135"/>
                  <a:pt x="1426066" y="57150"/>
                  <a:pt x="1365637" y="57150"/>
                </a:cubicBezTo>
                <a:close/>
                <a:moveTo>
                  <a:pt x="1689998" y="57149"/>
                </a:moveTo>
                <a:cubicBezTo>
                  <a:pt x="1629570" y="57149"/>
                  <a:pt x="1580588" y="106134"/>
                  <a:pt x="1580588" y="166561"/>
                </a:cubicBezTo>
                <a:lnTo>
                  <a:pt x="1580588" y="604195"/>
                </a:lnTo>
                <a:cubicBezTo>
                  <a:pt x="1580588" y="664622"/>
                  <a:pt x="1629570" y="713607"/>
                  <a:pt x="1689998" y="713607"/>
                </a:cubicBezTo>
                <a:lnTo>
                  <a:pt x="2127634" y="713607"/>
                </a:lnTo>
                <a:cubicBezTo>
                  <a:pt x="2188061" y="713607"/>
                  <a:pt x="2237045" y="664622"/>
                  <a:pt x="2237045" y="604195"/>
                </a:cubicBezTo>
                <a:lnTo>
                  <a:pt x="2237045" y="166561"/>
                </a:lnTo>
                <a:cubicBezTo>
                  <a:pt x="2237045" y="106134"/>
                  <a:pt x="2188061" y="57149"/>
                  <a:pt x="2127634" y="57149"/>
                </a:cubicBezTo>
                <a:close/>
                <a:moveTo>
                  <a:pt x="2451996" y="57149"/>
                </a:moveTo>
                <a:cubicBezTo>
                  <a:pt x="2391569" y="57149"/>
                  <a:pt x="2342585" y="106134"/>
                  <a:pt x="2342585" y="166561"/>
                </a:cubicBezTo>
                <a:lnTo>
                  <a:pt x="2342585" y="604194"/>
                </a:lnTo>
                <a:cubicBezTo>
                  <a:pt x="2342585" y="664621"/>
                  <a:pt x="2391569" y="713606"/>
                  <a:pt x="2451996" y="713606"/>
                </a:cubicBezTo>
                <a:lnTo>
                  <a:pt x="2889629" y="713606"/>
                </a:lnTo>
                <a:cubicBezTo>
                  <a:pt x="2950056" y="713606"/>
                  <a:pt x="2999041" y="664621"/>
                  <a:pt x="2999041" y="604194"/>
                </a:cubicBezTo>
                <a:lnTo>
                  <a:pt x="2999041" y="166561"/>
                </a:lnTo>
                <a:cubicBezTo>
                  <a:pt x="2999041" y="106134"/>
                  <a:pt x="2950056" y="57149"/>
                  <a:pt x="2889629" y="57149"/>
                </a:cubicBezTo>
                <a:close/>
                <a:moveTo>
                  <a:pt x="3213995" y="57148"/>
                </a:moveTo>
                <a:cubicBezTo>
                  <a:pt x="3153567" y="57148"/>
                  <a:pt x="3104581" y="106133"/>
                  <a:pt x="3104581" y="166560"/>
                </a:cubicBezTo>
                <a:lnTo>
                  <a:pt x="3104581" y="604194"/>
                </a:lnTo>
                <a:cubicBezTo>
                  <a:pt x="3104581" y="664621"/>
                  <a:pt x="3153567" y="713606"/>
                  <a:pt x="3213995" y="713606"/>
                </a:cubicBezTo>
                <a:lnTo>
                  <a:pt x="3651628" y="713606"/>
                </a:lnTo>
                <a:cubicBezTo>
                  <a:pt x="3712055" y="713606"/>
                  <a:pt x="3761040" y="664621"/>
                  <a:pt x="3761040" y="604194"/>
                </a:cubicBezTo>
                <a:lnTo>
                  <a:pt x="3761040" y="166560"/>
                </a:lnTo>
                <a:cubicBezTo>
                  <a:pt x="3761040" y="106133"/>
                  <a:pt x="3712055" y="57148"/>
                  <a:pt x="3651628" y="57148"/>
                </a:cubicBezTo>
                <a:close/>
                <a:moveTo>
                  <a:pt x="3975991" y="57148"/>
                </a:moveTo>
                <a:cubicBezTo>
                  <a:pt x="3915565" y="57148"/>
                  <a:pt x="3866579" y="106133"/>
                  <a:pt x="3866579" y="166560"/>
                </a:cubicBezTo>
                <a:lnTo>
                  <a:pt x="3866579" y="604194"/>
                </a:lnTo>
                <a:cubicBezTo>
                  <a:pt x="3866579" y="664620"/>
                  <a:pt x="3915565" y="713605"/>
                  <a:pt x="3975991" y="713605"/>
                </a:cubicBezTo>
                <a:lnTo>
                  <a:pt x="4413617" y="713605"/>
                </a:lnTo>
                <a:cubicBezTo>
                  <a:pt x="4474044" y="713605"/>
                  <a:pt x="4523029" y="664620"/>
                  <a:pt x="4523029" y="604194"/>
                </a:cubicBezTo>
                <a:lnTo>
                  <a:pt x="4523029" y="166560"/>
                </a:lnTo>
                <a:cubicBezTo>
                  <a:pt x="4523029" y="106133"/>
                  <a:pt x="4474044" y="57148"/>
                  <a:pt x="4413617" y="57148"/>
                </a:cubicBezTo>
                <a:close/>
                <a:moveTo>
                  <a:pt x="4737982" y="57147"/>
                </a:moveTo>
                <a:cubicBezTo>
                  <a:pt x="4677555" y="57147"/>
                  <a:pt x="4628570" y="106132"/>
                  <a:pt x="4628570" y="166559"/>
                </a:cubicBezTo>
                <a:lnTo>
                  <a:pt x="4628570" y="604193"/>
                </a:lnTo>
                <a:cubicBezTo>
                  <a:pt x="4628570" y="664620"/>
                  <a:pt x="4677555" y="713605"/>
                  <a:pt x="4737982" y="713605"/>
                </a:cubicBezTo>
                <a:lnTo>
                  <a:pt x="5175616" y="713605"/>
                </a:lnTo>
                <a:cubicBezTo>
                  <a:pt x="5236043" y="713605"/>
                  <a:pt x="5285028" y="664620"/>
                  <a:pt x="5285028" y="604193"/>
                </a:cubicBezTo>
                <a:lnTo>
                  <a:pt x="5285028" y="166559"/>
                </a:lnTo>
                <a:cubicBezTo>
                  <a:pt x="5285028" y="106132"/>
                  <a:pt x="5236043" y="57147"/>
                  <a:pt x="5175616" y="57147"/>
                </a:cubicBezTo>
                <a:close/>
                <a:moveTo>
                  <a:pt x="5499981" y="57147"/>
                </a:moveTo>
                <a:cubicBezTo>
                  <a:pt x="5439554" y="57147"/>
                  <a:pt x="5390569" y="106132"/>
                  <a:pt x="5390569" y="166559"/>
                </a:cubicBezTo>
                <a:lnTo>
                  <a:pt x="5390569" y="604192"/>
                </a:lnTo>
                <a:cubicBezTo>
                  <a:pt x="5390569" y="664620"/>
                  <a:pt x="5439554" y="713605"/>
                  <a:pt x="5499981" y="713605"/>
                </a:cubicBezTo>
                <a:lnTo>
                  <a:pt x="5937615" y="713605"/>
                </a:lnTo>
                <a:cubicBezTo>
                  <a:pt x="5998042" y="713605"/>
                  <a:pt x="6047027" y="664620"/>
                  <a:pt x="6047027" y="604192"/>
                </a:cubicBezTo>
                <a:lnTo>
                  <a:pt x="6047027" y="166559"/>
                </a:lnTo>
                <a:cubicBezTo>
                  <a:pt x="6047027" y="106132"/>
                  <a:pt x="5998042" y="57147"/>
                  <a:pt x="5937615" y="57147"/>
                </a:cubicBezTo>
                <a:close/>
                <a:moveTo>
                  <a:pt x="6261980" y="57146"/>
                </a:moveTo>
                <a:cubicBezTo>
                  <a:pt x="6201553" y="57146"/>
                  <a:pt x="6152568" y="106131"/>
                  <a:pt x="6152568" y="166558"/>
                </a:cubicBezTo>
                <a:lnTo>
                  <a:pt x="6152568" y="604192"/>
                </a:lnTo>
                <a:cubicBezTo>
                  <a:pt x="6152568" y="664619"/>
                  <a:pt x="6201553" y="713604"/>
                  <a:pt x="6261980" y="713604"/>
                </a:cubicBezTo>
                <a:lnTo>
                  <a:pt x="6699614" y="713604"/>
                </a:lnTo>
                <a:cubicBezTo>
                  <a:pt x="6760041" y="713604"/>
                  <a:pt x="6809026" y="664619"/>
                  <a:pt x="6809026" y="604192"/>
                </a:cubicBezTo>
                <a:lnTo>
                  <a:pt x="6809026" y="166558"/>
                </a:lnTo>
                <a:cubicBezTo>
                  <a:pt x="6809026" y="106131"/>
                  <a:pt x="6760041" y="57146"/>
                  <a:pt x="6699614" y="57146"/>
                </a:cubicBezTo>
                <a:close/>
                <a:moveTo>
                  <a:pt x="7023979" y="57146"/>
                </a:moveTo>
                <a:cubicBezTo>
                  <a:pt x="6963552" y="57146"/>
                  <a:pt x="6914567" y="106131"/>
                  <a:pt x="6914567" y="166558"/>
                </a:cubicBezTo>
                <a:lnTo>
                  <a:pt x="6914567" y="604191"/>
                </a:lnTo>
                <a:cubicBezTo>
                  <a:pt x="6914567" y="664618"/>
                  <a:pt x="6963552" y="713604"/>
                  <a:pt x="7023979" y="713604"/>
                </a:cubicBezTo>
                <a:lnTo>
                  <a:pt x="7461613" y="713604"/>
                </a:lnTo>
                <a:cubicBezTo>
                  <a:pt x="7522040" y="713604"/>
                  <a:pt x="7571025" y="664618"/>
                  <a:pt x="7571025" y="604191"/>
                </a:cubicBezTo>
                <a:lnTo>
                  <a:pt x="7571025" y="166558"/>
                </a:lnTo>
                <a:cubicBezTo>
                  <a:pt x="7571025" y="106131"/>
                  <a:pt x="7522040" y="57146"/>
                  <a:pt x="7461613" y="57146"/>
                </a:cubicBezTo>
                <a:close/>
                <a:moveTo>
                  <a:pt x="7778358" y="57145"/>
                </a:moveTo>
                <a:cubicBezTo>
                  <a:pt x="7717931" y="57145"/>
                  <a:pt x="7668946" y="106130"/>
                  <a:pt x="7668946" y="166557"/>
                </a:cubicBezTo>
                <a:lnTo>
                  <a:pt x="7668946" y="604191"/>
                </a:lnTo>
                <a:cubicBezTo>
                  <a:pt x="7668946" y="664618"/>
                  <a:pt x="7717931" y="713603"/>
                  <a:pt x="7778358" y="713603"/>
                </a:cubicBezTo>
                <a:lnTo>
                  <a:pt x="8215992" y="713603"/>
                </a:lnTo>
                <a:cubicBezTo>
                  <a:pt x="8276419" y="713603"/>
                  <a:pt x="8325404" y="664618"/>
                  <a:pt x="8325404" y="604191"/>
                </a:cubicBezTo>
                <a:lnTo>
                  <a:pt x="8325404" y="166557"/>
                </a:lnTo>
                <a:cubicBezTo>
                  <a:pt x="8325404" y="106130"/>
                  <a:pt x="8276419" y="57145"/>
                  <a:pt x="8215992" y="57145"/>
                </a:cubicBezTo>
                <a:close/>
                <a:moveTo>
                  <a:pt x="8540357" y="57145"/>
                </a:moveTo>
                <a:cubicBezTo>
                  <a:pt x="8479930" y="57145"/>
                  <a:pt x="8430945" y="106130"/>
                  <a:pt x="8430945" y="166557"/>
                </a:cubicBezTo>
                <a:lnTo>
                  <a:pt x="8430945" y="604190"/>
                </a:lnTo>
                <a:cubicBezTo>
                  <a:pt x="8430945" y="664617"/>
                  <a:pt x="8479930" y="713603"/>
                  <a:pt x="8540357" y="713603"/>
                </a:cubicBezTo>
                <a:lnTo>
                  <a:pt x="8977991" y="713603"/>
                </a:lnTo>
                <a:cubicBezTo>
                  <a:pt x="9038418" y="713603"/>
                  <a:pt x="9087403" y="664617"/>
                  <a:pt x="9087403" y="604190"/>
                </a:cubicBezTo>
                <a:lnTo>
                  <a:pt x="9087403" y="166557"/>
                </a:lnTo>
                <a:cubicBezTo>
                  <a:pt x="9087403" y="106130"/>
                  <a:pt x="9038418" y="57145"/>
                  <a:pt x="8977991" y="57145"/>
                </a:cubicBezTo>
                <a:close/>
                <a:moveTo>
                  <a:pt x="0" y="0"/>
                </a:moveTo>
                <a:lnTo>
                  <a:pt x="9143989" y="0"/>
                </a:lnTo>
                <a:lnTo>
                  <a:pt x="9143989" y="5143494"/>
                </a:lnTo>
                <a:lnTo>
                  <a:pt x="0" y="514349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07">
            <a:extLst>
              <a:ext uri="{FF2B5EF4-FFF2-40B4-BE49-F238E27FC236}">
                <a16:creationId xmlns:a16="http://schemas.microsoft.com/office/drawing/2014/main" id="{9E4A6F18-4685-4A6F-B536-1A543ADBCDD6}"/>
              </a:ext>
            </a:extLst>
          </p:cNvPr>
          <p:cNvSpPr/>
          <p:nvPr userDrawn="1"/>
        </p:nvSpPr>
        <p:spPr>
          <a:xfrm>
            <a:off x="7545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15">
            <a:extLst>
              <a:ext uri="{FF2B5EF4-FFF2-40B4-BE49-F238E27FC236}">
                <a16:creationId xmlns:a16="http://schemas.microsoft.com/office/drawing/2014/main" id="{B68D77B6-290C-4624-809C-82A987962E61}"/>
              </a:ext>
            </a:extLst>
          </p:cNvPr>
          <p:cNvSpPr/>
          <p:nvPr userDrawn="1"/>
        </p:nvSpPr>
        <p:spPr>
          <a:xfrm>
            <a:off x="7545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7">
            <a:extLst>
              <a:ext uri="{FF2B5EF4-FFF2-40B4-BE49-F238E27FC236}">
                <a16:creationId xmlns:a16="http://schemas.microsoft.com/office/drawing/2014/main" id="{6D6968A4-F5F0-488D-9402-1C348D048774}"/>
              </a:ext>
            </a:extLst>
          </p:cNvPr>
          <p:cNvSpPr/>
          <p:nvPr userDrawn="1"/>
        </p:nvSpPr>
        <p:spPr>
          <a:xfrm>
            <a:off x="75450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19">
            <a:extLst>
              <a:ext uri="{FF2B5EF4-FFF2-40B4-BE49-F238E27FC236}">
                <a16:creationId xmlns:a16="http://schemas.microsoft.com/office/drawing/2014/main" id="{623A48C7-33F8-4ECD-85BD-9E17918FE87F}"/>
              </a:ext>
            </a:extLst>
          </p:cNvPr>
          <p:cNvSpPr/>
          <p:nvPr userDrawn="1"/>
        </p:nvSpPr>
        <p:spPr>
          <a:xfrm>
            <a:off x="7545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20">
            <a:extLst>
              <a:ext uri="{FF2B5EF4-FFF2-40B4-BE49-F238E27FC236}">
                <a16:creationId xmlns:a16="http://schemas.microsoft.com/office/drawing/2014/main" id="{122D1F2B-CADE-467A-A03F-B764F9682B34}"/>
              </a:ext>
            </a:extLst>
          </p:cNvPr>
          <p:cNvSpPr/>
          <p:nvPr userDrawn="1"/>
        </p:nvSpPr>
        <p:spPr>
          <a:xfrm>
            <a:off x="7545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21">
            <a:extLst>
              <a:ext uri="{FF2B5EF4-FFF2-40B4-BE49-F238E27FC236}">
                <a16:creationId xmlns:a16="http://schemas.microsoft.com/office/drawing/2014/main" id="{E936446B-B995-4147-A8DF-C30BB62F4489}"/>
              </a:ext>
            </a:extLst>
          </p:cNvPr>
          <p:cNvSpPr/>
          <p:nvPr userDrawn="1"/>
        </p:nvSpPr>
        <p:spPr>
          <a:xfrm>
            <a:off x="109144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22">
            <a:extLst>
              <a:ext uri="{FF2B5EF4-FFF2-40B4-BE49-F238E27FC236}">
                <a16:creationId xmlns:a16="http://schemas.microsoft.com/office/drawing/2014/main" id="{F2E13822-E4D0-4316-B900-7C1761AA72B0}"/>
              </a:ext>
            </a:extLst>
          </p:cNvPr>
          <p:cNvSpPr/>
          <p:nvPr userDrawn="1"/>
        </p:nvSpPr>
        <p:spPr>
          <a:xfrm>
            <a:off x="109144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23">
            <a:extLst>
              <a:ext uri="{FF2B5EF4-FFF2-40B4-BE49-F238E27FC236}">
                <a16:creationId xmlns:a16="http://schemas.microsoft.com/office/drawing/2014/main" id="{70A10946-2112-4F06-BFC5-185D3CCADF28}"/>
              </a:ext>
            </a:extLst>
          </p:cNvPr>
          <p:cNvSpPr/>
          <p:nvPr userDrawn="1"/>
        </p:nvSpPr>
        <p:spPr>
          <a:xfrm>
            <a:off x="1091448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24">
            <a:extLst>
              <a:ext uri="{FF2B5EF4-FFF2-40B4-BE49-F238E27FC236}">
                <a16:creationId xmlns:a16="http://schemas.microsoft.com/office/drawing/2014/main" id="{EC368BD6-32E8-479F-9F6D-312482C189FF}"/>
              </a:ext>
            </a:extLst>
          </p:cNvPr>
          <p:cNvSpPr/>
          <p:nvPr userDrawn="1"/>
        </p:nvSpPr>
        <p:spPr>
          <a:xfrm>
            <a:off x="1091448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27">
            <a:extLst>
              <a:ext uri="{FF2B5EF4-FFF2-40B4-BE49-F238E27FC236}">
                <a16:creationId xmlns:a16="http://schemas.microsoft.com/office/drawing/2014/main" id="{4016A6E5-4DC4-4547-A336-CBB3FE57D8B8}"/>
              </a:ext>
            </a:extLst>
          </p:cNvPr>
          <p:cNvSpPr/>
          <p:nvPr userDrawn="1"/>
        </p:nvSpPr>
        <p:spPr>
          <a:xfrm>
            <a:off x="109144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28">
            <a:extLst>
              <a:ext uri="{FF2B5EF4-FFF2-40B4-BE49-F238E27FC236}">
                <a16:creationId xmlns:a16="http://schemas.microsoft.com/office/drawing/2014/main" id="{214F6B6C-FAC4-4008-964D-F39BA060AB9C}"/>
              </a:ext>
            </a:extLst>
          </p:cNvPr>
          <p:cNvSpPr/>
          <p:nvPr userDrawn="1"/>
        </p:nvSpPr>
        <p:spPr>
          <a:xfrm>
            <a:off x="2107447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30">
            <a:extLst>
              <a:ext uri="{FF2B5EF4-FFF2-40B4-BE49-F238E27FC236}">
                <a16:creationId xmlns:a16="http://schemas.microsoft.com/office/drawing/2014/main" id="{B80210B8-45CA-4C2B-8B11-54B72340AC61}"/>
              </a:ext>
            </a:extLst>
          </p:cNvPr>
          <p:cNvSpPr/>
          <p:nvPr userDrawn="1"/>
        </p:nvSpPr>
        <p:spPr>
          <a:xfrm>
            <a:off x="2107447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131">
            <a:extLst>
              <a:ext uri="{FF2B5EF4-FFF2-40B4-BE49-F238E27FC236}">
                <a16:creationId xmlns:a16="http://schemas.microsoft.com/office/drawing/2014/main" id="{EA09A500-EC9E-4F9F-9A5B-3D4E19136ABF}"/>
              </a:ext>
            </a:extLst>
          </p:cNvPr>
          <p:cNvSpPr/>
          <p:nvPr userDrawn="1"/>
        </p:nvSpPr>
        <p:spPr>
          <a:xfrm>
            <a:off x="2107447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34">
            <a:extLst>
              <a:ext uri="{FF2B5EF4-FFF2-40B4-BE49-F238E27FC236}">
                <a16:creationId xmlns:a16="http://schemas.microsoft.com/office/drawing/2014/main" id="{1B47BC52-F041-4F4C-81E2-D53249C1CF45}"/>
              </a:ext>
            </a:extLst>
          </p:cNvPr>
          <p:cNvSpPr/>
          <p:nvPr userDrawn="1"/>
        </p:nvSpPr>
        <p:spPr>
          <a:xfrm>
            <a:off x="2107447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35">
            <a:extLst>
              <a:ext uri="{FF2B5EF4-FFF2-40B4-BE49-F238E27FC236}">
                <a16:creationId xmlns:a16="http://schemas.microsoft.com/office/drawing/2014/main" id="{DDFC2D48-ADD1-4338-A047-D6C75925EF55}"/>
              </a:ext>
            </a:extLst>
          </p:cNvPr>
          <p:cNvSpPr/>
          <p:nvPr userDrawn="1"/>
        </p:nvSpPr>
        <p:spPr>
          <a:xfrm>
            <a:off x="312344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36">
            <a:extLst>
              <a:ext uri="{FF2B5EF4-FFF2-40B4-BE49-F238E27FC236}">
                <a16:creationId xmlns:a16="http://schemas.microsoft.com/office/drawing/2014/main" id="{BA469869-C6EB-4EF2-8AA7-2BF8CF65DA3E}"/>
              </a:ext>
            </a:extLst>
          </p:cNvPr>
          <p:cNvSpPr/>
          <p:nvPr userDrawn="1"/>
        </p:nvSpPr>
        <p:spPr>
          <a:xfrm>
            <a:off x="312344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137">
            <a:extLst>
              <a:ext uri="{FF2B5EF4-FFF2-40B4-BE49-F238E27FC236}">
                <a16:creationId xmlns:a16="http://schemas.microsoft.com/office/drawing/2014/main" id="{3D6CB011-AA7E-4577-92AB-3A0A39A12700}"/>
              </a:ext>
            </a:extLst>
          </p:cNvPr>
          <p:cNvSpPr/>
          <p:nvPr userDrawn="1"/>
        </p:nvSpPr>
        <p:spPr>
          <a:xfrm>
            <a:off x="3123446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:a16="http://schemas.microsoft.com/office/drawing/2014/main" id="{A2555640-D43D-45C3-9FC9-C4AFA9C331C5}"/>
              </a:ext>
            </a:extLst>
          </p:cNvPr>
          <p:cNvSpPr/>
          <p:nvPr userDrawn="1"/>
        </p:nvSpPr>
        <p:spPr>
          <a:xfrm>
            <a:off x="312344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141">
            <a:extLst>
              <a:ext uri="{FF2B5EF4-FFF2-40B4-BE49-F238E27FC236}">
                <a16:creationId xmlns:a16="http://schemas.microsoft.com/office/drawing/2014/main" id="{99AA426E-CE12-4D38-BB5F-04F22A86E8DA}"/>
              </a:ext>
            </a:extLst>
          </p:cNvPr>
          <p:cNvSpPr/>
          <p:nvPr userDrawn="1"/>
        </p:nvSpPr>
        <p:spPr>
          <a:xfrm>
            <a:off x="312344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42">
            <a:extLst>
              <a:ext uri="{FF2B5EF4-FFF2-40B4-BE49-F238E27FC236}">
                <a16:creationId xmlns:a16="http://schemas.microsoft.com/office/drawing/2014/main" id="{A2D11B4E-2A70-4C2C-BC7D-07333B3A9367}"/>
              </a:ext>
            </a:extLst>
          </p:cNvPr>
          <p:cNvSpPr/>
          <p:nvPr userDrawn="1"/>
        </p:nvSpPr>
        <p:spPr>
          <a:xfrm>
            <a:off x="4139444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43">
            <a:extLst>
              <a:ext uri="{FF2B5EF4-FFF2-40B4-BE49-F238E27FC236}">
                <a16:creationId xmlns:a16="http://schemas.microsoft.com/office/drawing/2014/main" id="{69870046-5704-4D20-AA07-F0BA1FE6FD80}"/>
              </a:ext>
            </a:extLst>
          </p:cNvPr>
          <p:cNvSpPr/>
          <p:nvPr userDrawn="1"/>
        </p:nvSpPr>
        <p:spPr>
          <a:xfrm>
            <a:off x="4139444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144">
            <a:extLst>
              <a:ext uri="{FF2B5EF4-FFF2-40B4-BE49-F238E27FC236}">
                <a16:creationId xmlns:a16="http://schemas.microsoft.com/office/drawing/2014/main" id="{B5D84C3A-CEE6-4FC3-82BC-5622F71278CF}"/>
              </a:ext>
            </a:extLst>
          </p:cNvPr>
          <p:cNvSpPr/>
          <p:nvPr userDrawn="1"/>
        </p:nvSpPr>
        <p:spPr>
          <a:xfrm>
            <a:off x="4139444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145">
            <a:extLst>
              <a:ext uri="{FF2B5EF4-FFF2-40B4-BE49-F238E27FC236}">
                <a16:creationId xmlns:a16="http://schemas.microsoft.com/office/drawing/2014/main" id="{4545AA47-1DD8-4525-A942-65249E06053E}"/>
              </a:ext>
            </a:extLst>
          </p:cNvPr>
          <p:cNvSpPr/>
          <p:nvPr userDrawn="1"/>
        </p:nvSpPr>
        <p:spPr>
          <a:xfrm>
            <a:off x="4139444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147">
            <a:extLst>
              <a:ext uri="{FF2B5EF4-FFF2-40B4-BE49-F238E27FC236}">
                <a16:creationId xmlns:a16="http://schemas.microsoft.com/office/drawing/2014/main" id="{D7E3D2DB-6319-4023-A42F-A668D1885576}"/>
              </a:ext>
            </a:extLst>
          </p:cNvPr>
          <p:cNvSpPr/>
          <p:nvPr userDrawn="1"/>
        </p:nvSpPr>
        <p:spPr>
          <a:xfrm>
            <a:off x="108128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48">
            <a:extLst>
              <a:ext uri="{FF2B5EF4-FFF2-40B4-BE49-F238E27FC236}">
                <a16:creationId xmlns:a16="http://schemas.microsoft.com/office/drawing/2014/main" id="{A2677C5C-E12A-4A21-AD8A-0521FD935253}"/>
              </a:ext>
            </a:extLst>
          </p:cNvPr>
          <p:cNvSpPr/>
          <p:nvPr userDrawn="1"/>
        </p:nvSpPr>
        <p:spPr>
          <a:xfrm>
            <a:off x="4139444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149">
            <a:extLst>
              <a:ext uri="{FF2B5EF4-FFF2-40B4-BE49-F238E27FC236}">
                <a16:creationId xmlns:a16="http://schemas.microsoft.com/office/drawing/2014/main" id="{20E5BEE1-FF5E-4D19-9D83-2A2D950D2CE2}"/>
              </a:ext>
            </a:extLst>
          </p:cNvPr>
          <p:cNvSpPr/>
          <p:nvPr userDrawn="1"/>
        </p:nvSpPr>
        <p:spPr>
          <a:xfrm>
            <a:off x="5155443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150">
            <a:extLst>
              <a:ext uri="{FF2B5EF4-FFF2-40B4-BE49-F238E27FC236}">
                <a16:creationId xmlns:a16="http://schemas.microsoft.com/office/drawing/2014/main" id="{335D1C4A-4443-441F-AFE8-7EE8D509D211}"/>
              </a:ext>
            </a:extLst>
          </p:cNvPr>
          <p:cNvSpPr/>
          <p:nvPr userDrawn="1"/>
        </p:nvSpPr>
        <p:spPr>
          <a:xfrm>
            <a:off x="5155443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151">
            <a:extLst>
              <a:ext uri="{FF2B5EF4-FFF2-40B4-BE49-F238E27FC236}">
                <a16:creationId xmlns:a16="http://schemas.microsoft.com/office/drawing/2014/main" id="{B018F208-9C90-4787-B426-8BC45D682EE3}"/>
              </a:ext>
            </a:extLst>
          </p:cNvPr>
          <p:cNvSpPr/>
          <p:nvPr userDrawn="1"/>
        </p:nvSpPr>
        <p:spPr>
          <a:xfrm>
            <a:off x="5155443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154">
            <a:extLst>
              <a:ext uri="{FF2B5EF4-FFF2-40B4-BE49-F238E27FC236}">
                <a16:creationId xmlns:a16="http://schemas.microsoft.com/office/drawing/2014/main" id="{43106871-86DB-48D0-AFF3-53892C5A85D3}"/>
              </a:ext>
            </a:extLst>
          </p:cNvPr>
          <p:cNvSpPr/>
          <p:nvPr userDrawn="1"/>
        </p:nvSpPr>
        <p:spPr>
          <a:xfrm>
            <a:off x="2107447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155">
            <a:extLst>
              <a:ext uri="{FF2B5EF4-FFF2-40B4-BE49-F238E27FC236}">
                <a16:creationId xmlns:a16="http://schemas.microsoft.com/office/drawing/2014/main" id="{C30220C3-FF98-48E1-ADF7-200395EEDC1D}"/>
              </a:ext>
            </a:extLst>
          </p:cNvPr>
          <p:cNvSpPr/>
          <p:nvPr userDrawn="1"/>
        </p:nvSpPr>
        <p:spPr>
          <a:xfrm>
            <a:off x="5155443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156">
            <a:extLst>
              <a:ext uri="{FF2B5EF4-FFF2-40B4-BE49-F238E27FC236}">
                <a16:creationId xmlns:a16="http://schemas.microsoft.com/office/drawing/2014/main" id="{F92D9658-5D8F-4E72-80E8-E48F804BCD57}"/>
              </a:ext>
            </a:extLst>
          </p:cNvPr>
          <p:cNvSpPr/>
          <p:nvPr userDrawn="1"/>
        </p:nvSpPr>
        <p:spPr>
          <a:xfrm>
            <a:off x="6171442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57">
            <a:extLst>
              <a:ext uri="{FF2B5EF4-FFF2-40B4-BE49-F238E27FC236}">
                <a16:creationId xmlns:a16="http://schemas.microsoft.com/office/drawing/2014/main" id="{2D149099-125D-41FC-9276-A449E801D650}"/>
              </a:ext>
            </a:extLst>
          </p:cNvPr>
          <p:cNvSpPr/>
          <p:nvPr userDrawn="1"/>
        </p:nvSpPr>
        <p:spPr>
          <a:xfrm>
            <a:off x="6171442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158">
            <a:extLst>
              <a:ext uri="{FF2B5EF4-FFF2-40B4-BE49-F238E27FC236}">
                <a16:creationId xmlns:a16="http://schemas.microsoft.com/office/drawing/2014/main" id="{2A3818D5-45D1-4F39-B519-63C64B657A7A}"/>
              </a:ext>
            </a:extLst>
          </p:cNvPr>
          <p:cNvSpPr/>
          <p:nvPr userDrawn="1"/>
        </p:nvSpPr>
        <p:spPr>
          <a:xfrm>
            <a:off x="6171442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161">
            <a:extLst>
              <a:ext uri="{FF2B5EF4-FFF2-40B4-BE49-F238E27FC236}">
                <a16:creationId xmlns:a16="http://schemas.microsoft.com/office/drawing/2014/main" id="{C98E1EFC-58D8-47AE-80BE-58B84EF09515}"/>
              </a:ext>
            </a:extLst>
          </p:cNvPr>
          <p:cNvSpPr/>
          <p:nvPr userDrawn="1"/>
        </p:nvSpPr>
        <p:spPr>
          <a:xfrm>
            <a:off x="6171442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162">
            <a:extLst>
              <a:ext uri="{FF2B5EF4-FFF2-40B4-BE49-F238E27FC236}">
                <a16:creationId xmlns:a16="http://schemas.microsoft.com/office/drawing/2014/main" id="{536C0479-6E34-4557-BB20-675258F078EA}"/>
              </a:ext>
            </a:extLst>
          </p:cNvPr>
          <p:cNvSpPr/>
          <p:nvPr userDrawn="1"/>
        </p:nvSpPr>
        <p:spPr>
          <a:xfrm>
            <a:off x="6171442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163">
            <a:extLst>
              <a:ext uri="{FF2B5EF4-FFF2-40B4-BE49-F238E27FC236}">
                <a16:creationId xmlns:a16="http://schemas.microsoft.com/office/drawing/2014/main" id="{81564C87-7106-4642-A6C1-1E030E3879CB}"/>
              </a:ext>
            </a:extLst>
          </p:cNvPr>
          <p:cNvSpPr/>
          <p:nvPr userDrawn="1"/>
        </p:nvSpPr>
        <p:spPr>
          <a:xfrm>
            <a:off x="718744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164">
            <a:extLst>
              <a:ext uri="{FF2B5EF4-FFF2-40B4-BE49-F238E27FC236}">
                <a16:creationId xmlns:a16="http://schemas.microsoft.com/office/drawing/2014/main" id="{374842C4-F89C-496B-B5A8-54D2D8D2C0ED}"/>
              </a:ext>
            </a:extLst>
          </p:cNvPr>
          <p:cNvSpPr/>
          <p:nvPr userDrawn="1"/>
        </p:nvSpPr>
        <p:spPr>
          <a:xfrm>
            <a:off x="718744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165">
            <a:extLst>
              <a:ext uri="{FF2B5EF4-FFF2-40B4-BE49-F238E27FC236}">
                <a16:creationId xmlns:a16="http://schemas.microsoft.com/office/drawing/2014/main" id="{D14AD859-9E7F-4C01-BF18-E5803F24E4EE}"/>
              </a:ext>
            </a:extLst>
          </p:cNvPr>
          <p:cNvSpPr/>
          <p:nvPr userDrawn="1"/>
        </p:nvSpPr>
        <p:spPr>
          <a:xfrm>
            <a:off x="718744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167">
            <a:extLst>
              <a:ext uri="{FF2B5EF4-FFF2-40B4-BE49-F238E27FC236}">
                <a16:creationId xmlns:a16="http://schemas.microsoft.com/office/drawing/2014/main" id="{E26F2B93-3E76-4B50-B34A-1387554F1130}"/>
              </a:ext>
            </a:extLst>
          </p:cNvPr>
          <p:cNvSpPr/>
          <p:nvPr userDrawn="1"/>
        </p:nvSpPr>
        <p:spPr>
          <a:xfrm>
            <a:off x="75450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168">
            <a:extLst>
              <a:ext uri="{FF2B5EF4-FFF2-40B4-BE49-F238E27FC236}">
                <a16:creationId xmlns:a16="http://schemas.microsoft.com/office/drawing/2014/main" id="{C8FBC93B-F713-490B-9F65-E595AA92EFFF}"/>
              </a:ext>
            </a:extLst>
          </p:cNvPr>
          <p:cNvSpPr/>
          <p:nvPr userDrawn="1"/>
        </p:nvSpPr>
        <p:spPr>
          <a:xfrm>
            <a:off x="718744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169">
            <a:extLst>
              <a:ext uri="{FF2B5EF4-FFF2-40B4-BE49-F238E27FC236}">
                <a16:creationId xmlns:a16="http://schemas.microsoft.com/office/drawing/2014/main" id="{53656BAD-DDF2-43E5-A9BB-ADE04B4FE8BF}"/>
              </a:ext>
            </a:extLst>
          </p:cNvPr>
          <p:cNvSpPr/>
          <p:nvPr userDrawn="1"/>
        </p:nvSpPr>
        <p:spPr>
          <a:xfrm>
            <a:off x="718744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170">
            <a:extLst>
              <a:ext uri="{FF2B5EF4-FFF2-40B4-BE49-F238E27FC236}">
                <a16:creationId xmlns:a16="http://schemas.microsoft.com/office/drawing/2014/main" id="{61CBB307-E4B6-4BEB-8589-CD576FA879AB}"/>
              </a:ext>
            </a:extLst>
          </p:cNvPr>
          <p:cNvSpPr/>
          <p:nvPr userDrawn="1"/>
        </p:nvSpPr>
        <p:spPr>
          <a:xfrm>
            <a:off x="8203439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171">
            <a:extLst>
              <a:ext uri="{FF2B5EF4-FFF2-40B4-BE49-F238E27FC236}">
                <a16:creationId xmlns:a16="http://schemas.microsoft.com/office/drawing/2014/main" id="{1F2D0354-CE92-4E9F-9B80-5ACE32C92A2F}"/>
              </a:ext>
            </a:extLst>
          </p:cNvPr>
          <p:cNvSpPr/>
          <p:nvPr userDrawn="1"/>
        </p:nvSpPr>
        <p:spPr>
          <a:xfrm>
            <a:off x="8203439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174">
            <a:extLst>
              <a:ext uri="{FF2B5EF4-FFF2-40B4-BE49-F238E27FC236}">
                <a16:creationId xmlns:a16="http://schemas.microsoft.com/office/drawing/2014/main" id="{A1B1588F-CD40-4388-ABBC-93B84BECB424}"/>
              </a:ext>
            </a:extLst>
          </p:cNvPr>
          <p:cNvSpPr/>
          <p:nvPr userDrawn="1"/>
        </p:nvSpPr>
        <p:spPr>
          <a:xfrm>
            <a:off x="108263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175">
            <a:extLst>
              <a:ext uri="{FF2B5EF4-FFF2-40B4-BE49-F238E27FC236}">
                <a16:creationId xmlns:a16="http://schemas.microsoft.com/office/drawing/2014/main" id="{FDBD45B7-294D-4EEB-AC06-754C4516601F}"/>
              </a:ext>
            </a:extLst>
          </p:cNvPr>
          <p:cNvSpPr/>
          <p:nvPr userDrawn="1"/>
        </p:nvSpPr>
        <p:spPr>
          <a:xfrm>
            <a:off x="8203439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176">
            <a:extLst>
              <a:ext uri="{FF2B5EF4-FFF2-40B4-BE49-F238E27FC236}">
                <a16:creationId xmlns:a16="http://schemas.microsoft.com/office/drawing/2014/main" id="{A8F4B78E-2569-4313-B6EF-2EB5FC349318}"/>
              </a:ext>
            </a:extLst>
          </p:cNvPr>
          <p:cNvSpPr/>
          <p:nvPr userDrawn="1"/>
        </p:nvSpPr>
        <p:spPr>
          <a:xfrm>
            <a:off x="8203439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177">
            <a:extLst>
              <a:ext uri="{FF2B5EF4-FFF2-40B4-BE49-F238E27FC236}">
                <a16:creationId xmlns:a16="http://schemas.microsoft.com/office/drawing/2014/main" id="{426B3D2F-32B6-4A94-B91B-A3F9E2945161}"/>
              </a:ext>
            </a:extLst>
          </p:cNvPr>
          <p:cNvSpPr/>
          <p:nvPr userDrawn="1"/>
        </p:nvSpPr>
        <p:spPr>
          <a:xfrm>
            <a:off x="921943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178">
            <a:extLst>
              <a:ext uri="{FF2B5EF4-FFF2-40B4-BE49-F238E27FC236}">
                <a16:creationId xmlns:a16="http://schemas.microsoft.com/office/drawing/2014/main" id="{BE0378B0-17A0-4791-AFC0-FC4369FC481C}"/>
              </a:ext>
            </a:extLst>
          </p:cNvPr>
          <p:cNvSpPr/>
          <p:nvPr userDrawn="1"/>
        </p:nvSpPr>
        <p:spPr>
          <a:xfrm>
            <a:off x="921943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181">
            <a:extLst>
              <a:ext uri="{FF2B5EF4-FFF2-40B4-BE49-F238E27FC236}">
                <a16:creationId xmlns:a16="http://schemas.microsoft.com/office/drawing/2014/main" id="{EE5A9E5F-0D70-49C4-9A1D-C8B5522A3565}"/>
              </a:ext>
            </a:extLst>
          </p:cNvPr>
          <p:cNvSpPr/>
          <p:nvPr userDrawn="1"/>
        </p:nvSpPr>
        <p:spPr>
          <a:xfrm>
            <a:off x="9219438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182">
            <a:extLst>
              <a:ext uri="{FF2B5EF4-FFF2-40B4-BE49-F238E27FC236}">
                <a16:creationId xmlns:a16="http://schemas.microsoft.com/office/drawing/2014/main" id="{8EF6461A-8F97-4C5B-96B9-5BB0CD0A9B41}"/>
              </a:ext>
            </a:extLst>
          </p:cNvPr>
          <p:cNvSpPr/>
          <p:nvPr userDrawn="1"/>
        </p:nvSpPr>
        <p:spPr>
          <a:xfrm>
            <a:off x="921943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183">
            <a:extLst>
              <a:ext uri="{FF2B5EF4-FFF2-40B4-BE49-F238E27FC236}">
                <a16:creationId xmlns:a16="http://schemas.microsoft.com/office/drawing/2014/main" id="{5419355D-A2AE-45C3-8291-C5D85ECC25BF}"/>
              </a:ext>
            </a:extLst>
          </p:cNvPr>
          <p:cNvSpPr/>
          <p:nvPr userDrawn="1"/>
        </p:nvSpPr>
        <p:spPr>
          <a:xfrm>
            <a:off x="921943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184">
            <a:extLst>
              <a:ext uri="{FF2B5EF4-FFF2-40B4-BE49-F238E27FC236}">
                <a16:creationId xmlns:a16="http://schemas.microsoft.com/office/drawing/2014/main" id="{5BCCE52F-4949-413D-89A1-61ED8C11DF96}"/>
              </a:ext>
            </a:extLst>
          </p:cNvPr>
          <p:cNvSpPr/>
          <p:nvPr userDrawn="1"/>
        </p:nvSpPr>
        <p:spPr>
          <a:xfrm>
            <a:off x="1022527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185">
            <a:extLst>
              <a:ext uri="{FF2B5EF4-FFF2-40B4-BE49-F238E27FC236}">
                <a16:creationId xmlns:a16="http://schemas.microsoft.com/office/drawing/2014/main" id="{C88D782C-9563-43DD-A2C4-C1A3A90B5270}"/>
              </a:ext>
            </a:extLst>
          </p:cNvPr>
          <p:cNvSpPr/>
          <p:nvPr userDrawn="1"/>
        </p:nvSpPr>
        <p:spPr>
          <a:xfrm>
            <a:off x="1022527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187">
            <a:extLst>
              <a:ext uri="{FF2B5EF4-FFF2-40B4-BE49-F238E27FC236}">
                <a16:creationId xmlns:a16="http://schemas.microsoft.com/office/drawing/2014/main" id="{8961A74C-1CFC-4AF1-B702-54E34103FE2A}"/>
              </a:ext>
            </a:extLst>
          </p:cNvPr>
          <p:cNvSpPr/>
          <p:nvPr userDrawn="1"/>
        </p:nvSpPr>
        <p:spPr>
          <a:xfrm>
            <a:off x="1022527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188">
            <a:extLst>
              <a:ext uri="{FF2B5EF4-FFF2-40B4-BE49-F238E27FC236}">
                <a16:creationId xmlns:a16="http://schemas.microsoft.com/office/drawing/2014/main" id="{276F3972-7502-4B81-807F-BB61E49CF919}"/>
              </a:ext>
            </a:extLst>
          </p:cNvPr>
          <p:cNvSpPr/>
          <p:nvPr userDrawn="1"/>
        </p:nvSpPr>
        <p:spPr>
          <a:xfrm>
            <a:off x="1022527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189">
            <a:extLst>
              <a:ext uri="{FF2B5EF4-FFF2-40B4-BE49-F238E27FC236}">
                <a16:creationId xmlns:a16="http://schemas.microsoft.com/office/drawing/2014/main" id="{67235AB5-BA8A-428B-9F2D-3B840323C4C0}"/>
              </a:ext>
            </a:extLst>
          </p:cNvPr>
          <p:cNvSpPr/>
          <p:nvPr userDrawn="1"/>
        </p:nvSpPr>
        <p:spPr>
          <a:xfrm>
            <a:off x="10225276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190">
            <a:extLst>
              <a:ext uri="{FF2B5EF4-FFF2-40B4-BE49-F238E27FC236}">
                <a16:creationId xmlns:a16="http://schemas.microsoft.com/office/drawing/2014/main" id="{35A46761-DDF6-46AD-8166-3AF90A39F481}"/>
              </a:ext>
            </a:extLst>
          </p:cNvPr>
          <p:cNvSpPr/>
          <p:nvPr userDrawn="1"/>
        </p:nvSpPr>
        <p:spPr>
          <a:xfrm>
            <a:off x="1022527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191">
            <a:extLst>
              <a:ext uri="{FF2B5EF4-FFF2-40B4-BE49-F238E27FC236}">
                <a16:creationId xmlns:a16="http://schemas.microsoft.com/office/drawing/2014/main" id="{D798538F-5E84-4002-AA7F-8F6E52B66B15}"/>
              </a:ext>
            </a:extLst>
          </p:cNvPr>
          <p:cNvSpPr/>
          <p:nvPr userDrawn="1"/>
        </p:nvSpPr>
        <p:spPr>
          <a:xfrm>
            <a:off x="11241275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194">
            <a:extLst>
              <a:ext uri="{FF2B5EF4-FFF2-40B4-BE49-F238E27FC236}">
                <a16:creationId xmlns:a16="http://schemas.microsoft.com/office/drawing/2014/main" id="{65F76ACF-A48D-4119-949B-D8AC22C20DCB}"/>
              </a:ext>
            </a:extLst>
          </p:cNvPr>
          <p:cNvSpPr/>
          <p:nvPr userDrawn="1"/>
        </p:nvSpPr>
        <p:spPr>
          <a:xfrm>
            <a:off x="11241275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195">
            <a:extLst>
              <a:ext uri="{FF2B5EF4-FFF2-40B4-BE49-F238E27FC236}">
                <a16:creationId xmlns:a16="http://schemas.microsoft.com/office/drawing/2014/main" id="{5A5556BF-BB76-47CE-BFB4-9B4CB7F9ADC6}"/>
              </a:ext>
            </a:extLst>
          </p:cNvPr>
          <p:cNvSpPr/>
          <p:nvPr userDrawn="1"/>
        </p:nvSpPr>
        <p:spPr>
          <a:xfrm>
            <a:off x="11241275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196">
            <a:extLst>
              <a:ext uri="{FF2B5EF4-FFF2-40B4-BE49-F238E27FC236}">
                <a16:creationId xmlns:a16="http://schemas.microsoft.com/office/drawing/2014/main" id="{DA1DB141-D536-4521-BE40-48E1E4638111}"/>
              </a:ext>
            </a:extLst>
          </p:cNvPr>
          <p:cNvSpPr/>
          <p:nvPr userDrawn="1"/>
        </p:nvSpPr>
        <p:spPr>
          <a:xfrm>
            <a:off x="11241275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197">
            <a:extLst>
              <a:ext uri="{FF2B5EF4-FFF2-40B4-BE49-F238E27FC236}">
                <a16:creationId xmlns:a16="http://schemas.microsoft.com/office/drawing/2014/main" id="{6086801B-3789-47D4-96E8-2FF67DD93480}"/>
              </a:ext>
            </a:extLst>
          </p:cNvPr>
          <p:cNvSpPr/>
          <p:nvPr userDrawn="1"/>
        </p:nvSpPr>
        <p:spPr>
          <a:xfrm>
            <a:off x="11241275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200">
            <a:extLst>
              <a:ext uri="{FF2B5EF4-FFF2-40B4-BE49-F238E27FC236}">
                <a16:creationId xmlns:a16="http://schemas.microsoft.com/office/drawing/2014/main" id="{950F4795-998E-4804-9980-F56775937DCE}"/>
              </a:ext>
            </a:extLst>
          </p:cNvPr>
          <p:cNvSpPr/>
          <p:nvPr userDrawn="1"/>
        </p:nvSpPr>
        <p:spPr>
          <a:xfrm>
            <a:off x="7545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201">
            <a:extLst>
              <a:ext uri="{FF2B5EF4-FFF2-40B4-BE49-F238E27FC236}">
                <a16:creationId xmlns:a16="http://schemas.microsoft.com/office/drawing/2014/main" id="{315BF297-700E-4E3B-8476-B09CE95A6394}"/>
              </a:ext>
            </a:extLst>
          </p:cNvPr>
          <p:cNvSpPr/>
          <p:nvPr userDrawn="1"/>
        </p:nvSpPr>
        <p:spPr>
          <a:xfrm>
            <a:off x="2107447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202">
            <a:extLst>
              <a:ext uri="{FF2B5EF4-FFF2-40B4-BE49-F238E27FC236}">
                <a16:creationId xmlns:a16="http://schemas.microsoft.com/office/drawing/2014/main" id="{833F4F8A-0223-4D7B-91C9-642988077E5C}"/>
              </a:ext>
            </a:extLst>
          </p:cNvPr>
          <p:cNvSpPr/>
          <p:nvPr userDrawn="1"/>
        </p:nvSpPr>
        <p:spPr>
          <a:xfrm>
            <a:off x="1081290" y="1048731"/>
            <a:ext cx="4959592" cy="875277"/>
          </a:xfrm>
          <a:prstGeom prst="roundRect">
            <a:avLst>
              <a:gd name="adj" fmla="val 93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ounded Rectangle 70">
            <a:extLst>
              <a:ext uri="{FF2B5EF4-FFF2-40B4-BE49-F238E27FC236}">
                <a16:creationId xmlns:a16="http://schemas.microsoft.com/office/drawing/2014/main" id="{A385A263-593F-4935-9569-D50DF3F784D7}"/>
              </a:ext>
            </a:extLst>
          </p:cNvPr>
          <p:cNvSpPr/>
          <p:nvPr userDrawn="1"/>
        </p:nvSpPr>
        <p:spPr>
          <a:xfrm>
            <a:off x="7187441" y="4933992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D1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8" descr="Image result for un economic commission for africa&quot;">
            <a:extLst>
              <a:ext uri="{FF2B5EF4-FFF2-40B4-BE49-F238E27FC236}">
                <a16:creationId xmlns:a16="http://schemas.microsoft.com/office/drawing/2014/main" id="{F52C486C-CBAC-456E-BA8F-11CF2028C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32" y="1277848"/>
            <a:ext cx="3685833" cy="4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70">
            <a:extLst>
              <a:ext uri="{FF2B5EF4-FFF2-40B4-BE49-F238E27FC236}">
                <a16:creationId xmlns:a16="http://schemas.microsoft.com/office/drawing/2014/main" id="{555BA764-B543-4486-A548-EA95A6C095BC}"/>
              </a:ext>
            </a:extLst>
          </p:cNvPr>
          <p:cNvSpPr/>
          <p:nvPr userDrawn="1"/>
        </p:nvSpPr>
        <p:spPr>
          <a:xfrm>
            <a:off x="7177281" y="5906521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96BC38A-DCDC-4DAE-AB51-6CC15108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078" y="1222013"/>
            <a:ext cx="840435" cy="530973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E305DF57-8696-4983-920B-CC602C3D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440" y="5067016"/>
            <a:ext cx="4918952" cy="60922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US" sz="2400" b="1" i="0" u="none" strike="noStrike" cap="none" spc="0" normalizeH="0" baseline="0">
                <a:ln>
                  <a:noFill/>
                </a:ln>
                <a:solidFill>
                  <a:srgbClr val="FFD1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02D0B386-2282-4FF2-9B2A-FEEDFEB1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440" y="6004193"/>
            <a:ext cx="4918952" cy="772744"/>
          </a:xfrm>
        </p:spPr>
        <p:txBody>
          <a:bodyPr>
            <a:normAutofit/>
          </a:bodyPr>
          <a:lstStyle>
            <a:lvl1pPr marL="0" indent="0" algn="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133C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75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F300-AE65-40C2-B757-A1508762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E0A6F-C8C1-4D83-9981-C832A0EF2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9A185-979E-44CD-B787-310DDC79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E47B-C5B1-40AB-B861-4636DD32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53A7D-8899-4BCF-9838-632BB277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4A305-0056-495E-8029-C592AAD1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9B14-EA8D-4C9B-8197-20F87743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EBFE1-9E9B-4B78-BECF-395A01D7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E9ABD-4B57-4CFB-A061-D0C16430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46B61-6DD7-4428-9E89-5E453311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3B7C1-088F-4985-9CAF-BF962217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40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457BA-8DDA-4F51-A78A-9C9B141F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0B337-A7CD-4FD1-9AF9-DB7CA30F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65F7-BE7B-4C5E-9BCF-DD5AC4C9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9722-7C4E-450F-B0C2-7201FA1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4B82-8370-4FEC-8797-8702551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69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D177C34-C4A8-75CA-CD1E-096EC616E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77000"/>
            <a:ext cx="12192000" cy="3598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5E5513-C3CE-CBE0-8C41-EE23F3F72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85782" y="6477000"/>
            <a:ext cx="1255017" cy="365125"/>
          </a:xfrm>
        </p:spPr>
        <p:txBody>
          <a:bodyPr/>
          <a:lstStyle/>
          <a:p>
            <a:fld id="{06A4D788-7454-A849-95EF-E0A31EF5E4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7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EB56BC-18B4-484A-A48C-60618F6083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AA21F-2ED2-4F88-A210-B5875FA3BA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591025" cy="4401693"/>
          </a:xfrm>
          <a:prstGeom prst="rect">
            <a:avLst/>
          </a:prstGeom>
        </p:spPr>
      </p:pic>
      <p:sp>
        <p:nvSpPr>
          <p:cNvPr id="9" name="Freeform 91">
            <a:extLst>
              <a:ext uri="{FF2B5EF4-FFF2-40B4-BE49-F238E27FC236}">
                <a16:creationId xmlns:a16="http://schemas.microsoft.com/office/drawing/2014/main" id="{BA552FB6-6A13-49A1-B8B3-8FF8F9DA2E45}"/>
              </a:ext>
            </a:extLst>
          </p:cNvPr>
          <p:cNvSpPr/>
          <p:nvPr userDrawn="1"/>
        </p:nvSpPr>
        <p:spPr>
          <a:xfrm>
            <a:off x="17" y="8"/>
            <a:ext cx="12191985" cy="6857992"/>
          </a:xfrm>
          <a:custGeom>
            <a:avLst/>
            <a:gdLst>
              <a:gd name="connsiteX0" fmla="*/ 8540357 w 9143989"/>
              <a:gd name="connsiteY0" fmla="*/ 4429886 h 5143494"/>
              <a:gd name="connsiteX1" fmla="*/ 8430945 w 9143989"/>
              <a:gd name="connsiteY1" fmla="*/ 4539298 h 5143494"/>
              <a:gd name="connsiteX2" fmla="*/ 8430945 w 9143989"/>
              <a:gd name="connsiteY2" fmla="*/ 4976932 h 5143494"/>
              <a:gd name="connsiteX3" fmla="*/ 8540357 w 9143989"/>
              <a:gd name="connsiteY3" fmla="*/ 5086344 h 5143494"/>
              <a:gd name="connsiteX4" fmla="*/ 8977991 w 9143989"/>
              <a:gd name="connsiteY4" fmla="*/ 5086344 h 5143494"/>
              <a:gd name="connsiteX5" fmla="*/ 9087403 w 9143989"/>
              <a:gd name="connsiteY5" fmla="*/ 4976932 h 5143494"/>
              <a:gd name="connsiteX6" fmla="*/ 9087403 w 9143989"/>
              <a:gd name="connsiteY6" fmla="*/ 4539298 h 5143494"/>
              <a:gd name="connsiteX7" fmla="*/ 8977991 w 9143989"/>
              <a:gd name="connsiteY7" fmla="*/ 4429886 h 5143494"/>
              <a:gd name="connsiteX8" fmla="*/ 7778358 w 9143989"/>
              <a:gd name="connsiteY8" fmla="*/ 4429886 h 5143494"/>
              <a:gd name="connsiteX9" fmla="*/ 7668946 w 9143989"/>
              <a:gd name="connsiteY9" fmla="*/ 4539298 h 5143494"/>
              <a:gd name="connsiteX10" fmla="*/ 7668946 w 9143989"/>
              <a:gd name="connsiteY10" fmla="*/ 4976932 h 5143494"/>
              <a:gd name="connsiteX11" fmla="*/ 7778358 w 9143989"/>
              <a:gd name="connsiteY11" fmla="*/ 5086344 h 5143494"/>
              <a:gd name="connsiteX12" fmla="*/ 8215992 w 9143989"/>
              <a:gd name="connsiteY12" fmla="*/ 5086344 h 5143494"/>
              <a:gd name="connsiteX13" fmla="*/ 8325404 w 9143989"/>
              <a:gd name="connsiteY13" fmla="*/ 4976932 h 5143494"/>
              <a:gd name="connsiteX14" fmla="*/ 8325404 w 9143989"/>
              <a:gd name="connsiteY14" fmla="*/ 4539298 h 5143494"/>
              <a:gd name="connsiteX15" fmla="*/ 8215992 w 9143989"/>
              <a:gd name="connsiteY15" fmla="*/ 4429886 h 5143494"/>
              <a:gd name="connsiteX16" fmla="*/ 7023979 w 9143989"/>
              <a:gd name="connsiteY16" fmla="*/ 4429886 h 5143494"/>
              <a:gd name="connsiteX17" fmla="*/ 6914567 w 9143989"/>
              <a:gd name="connsiteY17" fmla="*/ 4539298 h 5143494"/>
              <a:gd name="connsiteX18" fmla="*/ 6914567 w 9143989"/>
              <a:gd name="connsiteY18" fmla="*/ 4976932 h 5143494"/>
              <a:gd name="connsiteX19" fmla="*/ 7023979 w 9143989"/>
              <a:gd name="connsiteY19" fmla="*/ 5086344 h 5143494"/>
              <a:gd name="connsiteX20" fmla="*/ 7461613 w 9143989"/>
              <a:gd name="connsiteY20" fmla="*/ 5086344 h 5143494"/>
              <a:gd name="connsiteX21" fmla="*/ 7571025 w 9143989"/>
              <a:gd name="connsiteY21" fmla="*/ 4976932 h 5143494"/>
              <a:gd name="connsiteX22" fmla="*/ 7571025 w 9143989"/>
              <a:gd name="connsiteY22" fmla="*/ 4539298 h 5143494"/>
              <a:gd name="connsiteX23" fmla="*/ 7461613 w 9143989"/>
              <a:gd name="connsiteY23" fmla="*/ 4429886 h 5143494"/>
              <a:gd name="connsiteX24" fmla="*/ 6261980 w 9143989"/>
              <a:gd name="connsiteY24" fmla="*/ 4429886 h 5143494"/>
              <a:gd name="connsiteX25" fmla="*/ 6152568 w 9143989"/>
              <a:gd name="connsiteY25" fmla="*/ 4539298 h 5143494"/>
              <a:gd name="connsiteX26" fmla="*/ 6152568 w 9143989"/>
              <a:gd name="connsiteY26" fmla="*/ 4976932 h 5143494"/>
              <a:gd name="connsiteX27" fmla="*/ 6261980 w 9143989"/>
              <a:gd name="connsiteY27" fmla="*/ 5086344 h 5143494"/>
              <a:gd name="connsiteX28" fmla="*/ 6699614 w 9143989"/>
              <a:gd name="connsiteY28" fmla="*/ 5086344 h 5143494"/>
              <a:gd name="connsiteX29" fmla="*/ 6809026 w 9143989"/>
              <a:gd name="connsiteY29" fmla="*/ 4976932 h 5143494"/>
              <a:gd name="connsiteX30" fmla="*/ 6809026 w 9143989"/>
              <a:gd name="connsiteY30" fmla="*/ 4539298 h 5143494"/>
              <a:gd name="connsiteX31" fmla="*/ 6699614 w 9143989"/>
              <a:gd name="connsiteY31" fmla="*/ 4429886 h 5143494"/>
              <a:gd name="connsiteX32" fmla="*/ 5499981 w 9143989"/>
              <a:gd name="connsiteY32" fmla="*/ 4429886 h 5143494"/>
              <a:gd name="connsiteX33" fmla="*/ 5390569 w 9143989"/>
              <a:gd name="connsiteY33" fmla="*/ 4539298 h 5143494"/>
              <a:gd name="connsiteX34" fmla="*/ 5390569 w 9143989"/>
              <a:gd name="connsiteY34" fmla="*/ 4976932 h 5143494"/>
              <a:gd name="connsiteX35" fmla="*/ 5499981 w 9143989"/>
              <a:gd name="connsiteY35" fmla="*/ 5086344 h 5143494"/>
              <a:gd name="connsiteX36" fmla="*/ 5937615 w 9143989"/>
              <a:gd name="connsiteY36" fmla="*/ 5086344 h 5143494"/>
              <a:gd name="connsiteX37" fmla="*/ 6047027 w 9143989"/>
              <a:gd name="connsiteY37" fmla="*/ 4976932 h 5143494"/>
              <a:gd name="connsiteX38" fmla="*/ 6047027 w 9143989"/>
              <a:gd name="connsiteY38" fmla="*/ 4539298 h 5143494"/>
              <a:gd name="connsiteX39" fmla="*/ 5937615 w 9143989"/>
              <a:gd name="connsiteY39" fmla="*/ 4429886 h 5143494"/>
              <a:gd name="connsiteX40" fmla="*/ 4737982 w 9143989"/>
              <a:gd name="connsiteY40" fmla="*/ 4429886 h 5143494"/>
              <a:gd name="connsiteX41" fmla="*/ 4628570 w 9143989"/>
              <a:gd name="connsiteY41" fmla="*/ 4539298 h 5143494"/>
              <a:gd name="connsiteX42" fmla="*/ 4628570 w 9143989"/>
              <a:gd name="connsiteY42" fmla="*/ 4976932 h 5143494"/>
              <a:gd name="connsiteX43" fmla="*/ 4737982 w 9143989"/>
              <a:gd name="connsiteY43" fmla="*/ 5086344 h 5143494"/>
              <a:gd name="connsiteX44" fmla="*/ 5175616 w 9143989"/>
              <a:gd name="connsiteY44" fmla="*/ 5086344 h 5143494"/>
              <a:gd name="connsiteX45" fmla="*/ 5285028 w 9143989"/>
              <a:gd name="connsiteY45" fmla="*/ 4976932 h 5143494"/>
              <a:gd name="connsiteX46" fmla="*/ 5285028 w 9143989"/>
              <a:gd name="connsiteY46" fmla="*/ 4539298 h 5143494"/>
              <a:gd name="connsiteX47" fmla="*/ 5175616 w 9143989"/>
              <a:gd name="connsiteY47" fmla="*/ 4429886 h 5143494"/>
              <a:gd name="connsiteX48" fmla="*/ 3975990 w 9143989"/>
              <a:gd name="connsiteY48" fmla="*/ 4429886 h 5143494"/>
              <a:gd name="connsiteX49" fmla="*/ 3866579 w 9143989"/>
              <a:gd name="connsiteY49" fmla="*/ 4539298 h 5143494"/>
              <a:gd name="connsiteX50" fmla="*/ 3866579 w 9143989"/>
              <a:gd name="connsiteY50" fmla="*/ 4976932 h 5143494"/>
              <a:gd name="connsiteX51" fmla="*/ 3975990 w 9143989"/>
              <a:gd name="connsiteY51" fmla="*/ 5086344 h 5143494"/>
              <a:gd name="connsiteX52" fmla="*/ 4413617 w 9143989"/>
              <a:gd name="connsiteY52" fmla="*/ 5086344 h 5143494"/>
              <a:gd name="connsiteX53" fmla="*/ 4523029 w 9143989"/>
              <a:gd name="connsiteY53" fmla="*/ 4976932 h 5143494"/>
              <a:gd name="connsiteX54" fmla="*/ 4523029 w 9143989"/>
              <a:gd name="connsiteY54" fmla="*/ 4539298 h 5143494"/>
              <a:gd name="connsiteX55" fmla="*/ 4413617 w 9143989"/>
              <a:gd name="connsiteY55" fmla="*/ 4429886 h 5143494"/>
              <a:gd name="connsiteX56" fmla="*/ 3213993 w 9143989"/>
              <a:gd name="connsiteY56" fmla="*/ 4429886 h 5143494"/>
              <a:gd name="connsiteX57" fmla="*/ 3104580 w 9143989"/>
              <a:gd name="connsiteY57" fmla="*/ 4539298 h 5143494"/>
              <a:gd name="connsiteX58" fmla="*/ 3104580 w 9143989"/>
              <a:gd name="connsiteY58" fmla="*/ 4976932 h 5143494"/>
              <a:gd name="connsiteX59" fmla="*/ 3213993 w 9143989"/>
              <a:gd name="connsiteY59" fmla="*/ 5086344 h 5143494"/>
              <a:gd name="connsiteX60" fmla="*/ 3651627 w 9143989"/>
              <a:gd name="connsiteY60" fmla="*/ 5086344 h 5143494"/>
              <a:gd name="connsiteX61" fmla="*/ 3761039 w 9143989"/>
              <a:gd name="connsiteY61" fmla="*/ 4976932 h 5143494"/>
              <a:gd name="connsiteX62" fmla="*/ 3761039 w 9143989"/>
              <a:gd name="connsiteY62" fmla="*/ 4539298 h 5143494"/>
              <a:gd name="connsiteX63" fmla="*/ 3651627 w 9143989"/>
              <a:gd name="connsiteY63" fmla="*/ 4429886 h 5143494"/>
              <a:gd name="connsiteX64" fmla="*/ 2451995 w 9143989"/>
              <a:gd name="connsiteY64" fmla="*/ 4429886 h 5143494"/>
              <a:gd name="connsiteX65" fmla="*/ 2342584 w 9143989"/>
              <a:gd name="connsiteY65" fmla="*/ 4539298 h 5143494"/>
              <a:gd name="connsiteX66" fmla="*/ 2342584 w 9143989"/>
              <a:gd name="connsiteY66" fmla="*/ 4976932 h 5143494"/>
              <a:gd name="connsiteX67" fmla="*/ 2451995 w 9143989"/>
              <a:gd name="connsiteY67" fmla="*/ 5086344 h 5143494"/>
              <a:gd name="connsiteX68" fmla="*/ 2889629 w 9143989"/>
              <a:gd name="connsiteY68" fmla="*/ 5086344 h 5143494"/>
              <a:gd name="connsiteX69" fmla="*/ 2999040 w 9143989"/>
              <a:gd name="connsiteY69" fmla="*/ 4976932 h 5143494"/>
              <a:gd name="connsiteX70" fmla="*/ 2999040 w 9143989"/>
              <a:gd name="connsiteY70" fmla="*/ 4539298 h 5143494"/>
              <a:gd name="connsiteX71" fmla="*/ 2889629 w 9143989"/>
              <a:gd name="connsiteY71" fmla="*/ 4429886 h 5143494"/>
              <a:gd name="connsiteX72" fmla="*/ 1689996 w 9143989"/>
              <a:gd name="connsiteY72" fmla="*/ 4429886 h 5143494"/>
              <a:gd name="connsiteX73" fmla="*/ 1580586 w 9143989"/>
              <a:gd name="connsiteY73" fmla="*/ 4539298 h 5143494"/>
              <a:gd name="connsiteX74" fmla="*/ 1580586 w 9143989"/>
              <a:gd name="connsiteY74" fmla="*/ 4976932 h 5143494"/>
              <a:gd name="connsiteX75" fmla="*/ 1689996 w 9143989"/>
              <a:gd name="connsiteY75" fmla="*/ 5086344 h 5143494"/>
              <a:gd name="connsiteX76" fmla="*/ 2127633 w 9143989"/>
              <a:gd name="connsiteY76" fmla="*/ 5086344 h 5143494"/>
              <a:gd name="connsiteX77" fmla="*/ 2237044 w 9143989"/>
              <a:gd name="connsiteY77" fmla="*/ 4976932 h 5143494"/>
              <a:gd name="connsiteX78" fmla="*/ 2237044 w 9143989"/>
              <a:gd name="connsiteY78" fmla="*/ 4539298 h 5143494"/>
              <a:gd name="connsiteX79" fmla="*/ 2127633 w 9143989"/>
              <a:gd name="connsiteY79" fmla="*/ 4429886 h 5143494"/>
              <a:gd name="connsiteX80" fmla="*/ 927996 w 9143989"/>
              <a:gd name="connsiteY80" fmla="*/ 4429886 h 5143494"/>
              <a:gd name="connsiteX81" fmla="*/ 818584 w 9143989"/>
              <a:gd name="connsiteY81" fmla="*/ 4539298 h 5143494"/>
              <a:gd name="connsiteX82" fmla="*/ 818584 w 9143989"/>
              <a:gd name="connsiteY82" fmla="*/ 4976932 h 5143494"/>
              <a:gd name="connsiteX83" fmla="*/ 927996 w 9143989"/>
              <a:gd name="connsiteY83" fmla="*/ 5086344 h 5143494"/>
              <a:gd name="connsiteX84" fmla="*/ 1365636 w 9143989"/>
              <a:gd name="connsiteY84" fmla="*/ 5086344 h 5143494"/>
              <a:gd name="connsiteX85" fmla="*/ 1475050 w 9143989"/>
              <a:gd name="connsiteY85" fmla="*/ 4976932 h 5143494"/>
              <a:gd name="connsiteX86" fmla="*/ 1475050 w 9143989"/>
              <a:gd name="connsiteY86" fmla="*/ 4539298 h 5143494"/>
              <a:gd name="connsiteX87" fmla="*/ 1365636 w 9143989"/>
              <a:gd name="connsiteY87" fmla="*/ 4429886 h 5143494"/>
              <a:gd name="connsiteX88" fmla="*/ 165998 w 9143989"/>
              <a:gd name="connsiteY88" fmla="*/ 4429886 h 5143494"/>
              <a:gd name="connsiteX89" fmla="*/ 56587 w 9143989"/>
              <a:gd name="connsiteY89" fmla="*/ 4539298 h 5143494"/>
              <a:gd name="connsiteX90" fmla="*/ 56587 w 9143989"/>
              <a:gd name="connsiteY90" fmla="*/ 4976932 h 5143494"/>
              <a:gd name="connsiteX91" fmla="*/ 165998 w 9143989"/>
              <a:gd name="connsiteY91" fmla="*/ 5086344 h 5143494"/>
              <a:gd name="connsiteX92" fmla="*/ 603632 w 9143989"/>
              <a:gd name="connsiteY92" fmla="*/ 5086344 h 5143494"/>
              <a:gd name="connsiteX93" fmla="*/ 713044 w 9143989"/>
              <a:gd name="connsiteY93" fmla="*/ 4976932 h 5143494"/>
              <a:gd name="connsiteX94" fmla="*/ 713044 w 9143989"/>
              <a:gd name="connsiteY94" fmla="*/ 4539298 h 5143494"/>
              <a:gd name="connsiteX95" fmla="*/ 603632 w 9143989"/>
              <a:gd name="connsiteY95" fmla="*/ 4429886 h 5143494"/>
              <a:gd name="connsiteX96" fmla="*/ 8540357 w 9143989"/>
              <a:gd name="connsiteY96" fmla="*/ 3700488 h 5143494"/>
              <a:gd name="connsiteX97" fmla="*/ 8430945 w 9143989"/>
              <a:gd name="connsiteY97" fmla="*/ 3809900 h 5143494"/>
              <a:gd name="connsiteX98" fmla="*/ 8430945 w 9143989"/>
              <a:gd name="connsiteY98" fmla="*/ 4247534 h 5143494"/>
              <a:gd name="connsiteX99" fmla="*/ 8540357 w 9143989"/>
              <a:gd name="connsiteY99" fmla="*/ 4356946 h 5143494"/>
              <a:gd name="connsiteX100" fmla="*/ 8977991 w 9143989"/>
              <a:gd name="connsiteY100" fmla="*/ 4356946 h 5143494"/>
              <a:gd name="connsiteX101" fmla="*/ 9087403 w 9143989"/>
              <a:gd name="connsiteY101" fmla="*/ 4247534 h 5143494"/>
              <a:gd name="connsiteX102" fmla="*/ 9087403 w 9143989"/>
              <a:gd name="connsiteY102" fmla="*/ 3809900 h 5143494"/>
              <a:gd name="connsiteX103" fmla="*/ 8977991 w 9143989"/>
              <a:gd name="connsiteY103" fmla="*/ 3700488 h 5143494"/>
              <a:gd name="connsiteX104" fmla="*/ 7778358 w 9143989"/>
              <a:gd name="connsiteY104" fmla="*/ 3700488 h 5143494"/>
              <a:gd name="connsiteX105" fmla="*/ 7668946 w 9143989"/>
              <a:gd name="connsiteY105" fmla="*/ 3809900 h 5143494"/>
              <a:gd name="connsiteX106" fmla="*/ 7668946 w 9143989"/>
              <a:gd name="connsiteY106" fmla="*/ 4247534 h 5143494"/>
              <a:gd name="connsiteX107" fmla="*/ 7778358 w 9143989"/>
              <a:gd name="connsiteY107" fmla="*/ 4356946 h 5143494"/>
              <a:gd name="connsiteX108" fmla="*/ 8215992 w 9143989"/>
              <a:gd name="connsiteY108" fmla="*/ 4356946 h 5143494"/>
              <a:gd name="connsiteX109" fmla="*/ 8325404 w 9143989"/>
              <a:gd name="connsiteY109" fmla="*/ 4247534 h 5143494"/>
              <a:gd name="connsiteX110" fmla="*/ 8325404 w 9143989"/>
              <a:gd name="connsiteY110" fmla="*/ 3809900 h 5143494"/>
              <a:gd name="connsiteX111" fmla="*/ 8215992 w 9143989"/>
              <a:gd name="connsiteY111" fmla="*/ 3700488 h 5143494"/>
              <a:gd name="connsiteX112" fmla="*/ 7023979 w 9143989"/>
              <a:gd name="connsiteY112" fmla="*/ 3700488 h 5143494"/>
              <a:gd name="connsiteX113" fmla="*/ 6914567 w 9143989"/>
              <a:gd name="connsiteY113" fmla="*/ 3809900 h 5143494"/>
              <a:gd name="connsiteX114" fmla="*/ 6914567 w 9143989"/>
              <a:gd name="connsiteY114" fmla="*/ 4247534 h 5143494"/>
              <a:gd name="connsiteX115" fmla="*/ 7023979 w 9143989"/>
              <a:gd name="connsiteY115" fmla="*/ 4356946 h 5143494"/>
              <a:gd name="connsiteX116" fmla="*/ 7461613 w 9143989"/>
              <a:gd name="connsiteY116" fmla="*/ 4356946 h 5143494"/>
              <a:gd name="connsiteX117" fmla="*/ 7571025 w 9143989"/>
              <a:gd name="connsiteY117" fmla="*/ 4247534 h 5143494"/>
              <a:gd name="connsiteX118" fmla="*/ 7571025 w 9143989"/>
              <a:gd name="connsiteY118" fmla="*/ 3809900 h 5143494"/>
              <a:gd name="connsiteX119" fmla="*/ 7461613 w 9143989"/>
              <a:gd name="connsiteY119" fmla="*/ 3700488 h 5143494"/>
              <a:gd name="connsiteX120" fmla="*/ 6261980 w 9143989"/>
              <a:gd name="connsiteY120" fmla="*/ 3700488 h 5143494"/>
              <a:gd name="connsiteX121" fmla="*/ 6152568 w 9143989"/>
              <a:gd name="connsiteY121" fmla="*/ 3809900 h 5143494"/>
              <a:gd name="connsiteX122" fmla="*/ 6152568 w 9143989"/>
              <a:gd name="connsiteY122" fmla="*/ 4247534 h 5143494"/>
              <a:gd name="connsiteX123" fmla="*/ 6261980 w 9143989"/>
              <a:gd name="connsiteY123" fmla="*/ 4356946 h 5143494"/>
              <a:gd name="connsiteX124" fmla="*/ 6699614 w 9143989"/>
              <a:gd name="connsiteY124" fmla="*/ 4356946 h 5143494"/>
              <a:gd name="connsiteX125" fmla="*/ 6809026 w 9143989"/>
              <a:gd name="connsiteY125" fmla="*/ 4247534 h 5143494"/>
              <a:gd name="connsiteX126" fmla="*/ 6809026 w 9143989"/>
              <a:gd name="connsiteY126" fmla="*/ 3809900 h 5143494"/>
              <a:gd name="connsiteX127" fmla="*/ 6699614 w 9143989"/>
              <a:gd name="connsiteY127" fmla="*/ 3700488 h 5143494"/>
              <a:gd name="connsiteX128" fmla="*/ 5499981 w 9143989"/>
              <a:gd name="connsiteY128" fmla="*/ 3700488 h 5143494"/>
              <a:gd name="connsiteX129" fmla="*/ 5390569 w 9143989"/>
              <a:gd name="connsiteY129" fmla="*/ 3809900 h 5143494"/>
              <a:gd name="connsiteX130" fmla="*/ 5390569 w 9143989"/>
              <a:gd name="connsiteY130" fmla="*/ 4247534 h 5143494"/>
              <a:gd name="connsiteX131" fmla="*/ 5499981 w 9143989"/>
              <a:gd name="connsiteY131" fmla="*/ 4356946 h 5143494"/>
              <a:gd name="connsiteX132" fmla="*/ 5937615 w 9143989"/>
              <a:gd name="connsiteY132" fmla="*/ 4356946 h 5143494"/>
              <a:gd name="connsiteX133" fmla="*/ 6047027 w 9143989"/>
              <a:gd name="connsiteY133" fmla="*/ 4247534 h 5143494"/>
              <a:gd name="connsiteX134" fmla="*/ 6047027 w 9143989"/>
              <a:gd name="connsiteY134" fmla="*/ 3809900 h 5143494"/>
              <a:gd name="connsiteX135" fmla="*/ 5937615 w 9143989"/>
              <a:gd name="connsiteY135" fmla="*/ 3700488 h 5143494"/>
              <a:gd name="connsiteX136" fmla="*/ 4737982 w 9143989"/>
              <a:gd name="connsiteY136" fmla="*/ 3700488 h 5143494"/>
              <a:gd name="connsiteX137" fmla="*/ 4628570 w 9143989"/>
              <a:gd name="connsiteY137" fmla="*/ 3809900 h 5143494"/>
              <a:gd name="connsiteX138" fmla="*/ 4628570 w 9143989"/>
              <a:gd name="connsiteY138" fmla="*/ 4247534 h 5143494"/>
              <a:gd name="connsiteX139" fmla="*/ 4737982 w 9143989"/>
              <a:gd name="connsiteY139" fmla="*/ 4356946 h 5143494"/>
              <a:gd name="connsiteX140" fmla="*/ 5175616 w 9143989"/>
              <a:gd name="connsiteY140" fmla="*/ 4356946 h 5143494"/>
              <a:gd name="connsiteX141" fmla="*/ 5285028 w 9143989"/>
              <a:gd name="connsiteY141" fmla="*/ 4247534 h 5143494"/>
              <a:gd name="connsiteX142" fmla="*/ 5285028 w 9143989"/>
              <a:gd name="connsiteY142" fmla="*/ 3809900 h 5143494"/>
              <a:gd name="connsiteX143" fmla="*/ 5175616 w 9143989"/>
              <a:gd name="connsiteY143" fmla="*/ 3700488 h 5143494"/>
              <a:gd name="connsiteX144" fmla="*/ 3975991 w 9143989"/>
              <a:gd name="connsiteY144" fmla="*/ 3700488 h 5143494"/>
              <a:gd name="connsiteX145" fmla="*/ 3866579 w 9143989"/>
              <a:gd name="connsiteY145" fmla="*/ 3809900 h 5143494"/>
              <a:gd name="connsiteX146" fmla="*/ 3866579 w 9143989"/>
              <a:gd name="connsiteY146" fmla="*/ 4247534 h 5143494"/>
              <a:gd name="connsiteX147" fmla="*/ 3975991 w 9143989"/>
              <a:gd name="connsiteY147" fmla="*/ 4356946 h 5143494"/>
              <a:gd name="connsiteX148" fmla="*/ 4413617 w 9143989"/>
              <a:gd name="connsiteY148" fmla="*/ 4356946 h 5143494"/>
              <a:gd name="connsiteX149" fmla="*/ 4523029 w 9143989"/>
              <a:gd name="connsiteY149" fmla="*/ 4247534 h 5143494"/>
              <a:gd name="connsiteX150" fmla="*/ 4523029 w 9143989"/>
              <a:gd name="connsiteY150" fmla="*/ 3809900 h 5143494"/>
              <a:gd name="connsiteX151" fmla="*/ 4413617 w 9143989"/>
              <a:gd name="connsiteY151" fmla="*/ 3700488 h 5143494"/>
              <a:gd name="connsiteX152" fmla="*/ 3213993 w 9143989"/>
              <a:gd name="connsiteY152" fmla="*/ 3700488 h 5143494"/>
              <a:gd name="connsiteX153" fmla="*/ 3104581 w 9143989"/>
              <a:gd name="connsiteY153" fmla="*/ 3809900 h 5143494"/>
              <a:gd name="connsiteX154" fmla="*/ 3104581 w 9143989"/>
              <a:gd name="connsiteY154" fmla="*/ 4247534 h 5143494"/>
              <a:gd name="connsiteX155" fmla="*/ 3213993 w 9143989"/>
              <a:gd name="connsiteY155" fmla="*/ 4356946 h 5143494"/>
              <a:gd name="connsiteX156" fmla="*/ 3651627 w 9143989"/>
              <a:gd name="connsiteY156" fmla="*/ 4356946 h 5143494"/>
              <a:gd name="connsiteX157" fmla="*/ 3761039 w 9143989"/>
              <a:gd name="connsiteY157" fmla="*/ 4247534 h 5143494"/>
              <a:gd name="connsiteX158" fmla="*/ 3761039 w 9143989"/>
              <a:gd name="connsiteY158" fmla="*/ 3809900 h 5143494"/>
              <a:gd name="connsiteX159" fmla="*/ 3651627 w 9143989"/>
              <a:gd name="connsiteY159" fmla="*/ 3700488 h 5143494"/>
              <a:gd name="connsiteX160" fmla="*/ 2451995 w 9143989"/>
              <a:gd name="connsiteY160" fmla="*/ 3700488 h 5143494"/>
              <a:gd name="connsiteX161" fmla="*/ 2342584 w 9143989"/>
              <a:gd name="connsiteY161" fmla="*/ 3809900 h 5143494"/>
              <a:gd name="connsiteX162" fmla="*/ 2342584 w 9143989"/>
              <a:gd name="connsiteY162" fmla="*/ 4247534 h 5143494"/>
              <a:gd name="connsiteX163" fmla="*/ 2451995 w 9143989"/>
              <a:gd name="connsiteY163" fmla="*/ 4356946 h 5143494"/>
              <a:gd name="connsiteX164" fmla="*/ 2889629 w 9143989"/>
              <a:gd name="connsiteY164" fmla="*/ 4356946 h 5143494"/>
              <a:gd name="connsiteX165" fmla="*/ 2999040 w 9143989"/>
              <a:gd name="connsiteY165" fmla="*/ 4247534 h 5143494"/>
              <a:gd name="connsiteX166" fmla="*/ 2999040 w 9143989"/>
              <a:gd name="connsiteY166" fmla="*/ 3809900 h 5143494"/>
              <a:gd name="connsiteX167" fmla="*/ 2889629 w 9143989"/>
              <a:gd name="connsiteY167" fmla="*/ 3700488 h 5143494"/>
              <a:gd name="connsiteX168" fmla="*/ 1689996 w 9143989"/>
              <a:gd name="connsiteY168" fmla="*/ 3700488 h 5143494"/>
              <a:gd name="connsiteX169" fmla="*/ 1580586 w 9143989"/>
              <a:gd name="connsiteY169" fmla="*/ 3809900 h 5143494"/>
              <a:gd name="connsiteX170" fmla="*/ 1580586 w 9143989"/>
              <a:gd name="connsiteY170" fmla="*/ 4247534 h 5143494"/>
              <a:gd name="connsiteX171" fmla="*/ 1689996 w 9143989"/>
              <a:gd name="connsiteY171" fmla="*/ 4356946 h 5143494"/>
              <a:gd name="connsiteX172" fmla="*/ 2127633 w 9143989"/>
              <a:gd name="connsiteY172" fmla="*/ 4356946 h 5143494"/>
              <a:gd name="connsiteX173" fmla="*/ 2237045 w 9143989"/>
              <a:gd name="connsiteY173" fmla="*/ 4247534 h 5143494"/>
              <a:gd name="connsiteX174" fmla="*/ 2237045 w 9143989"/>
              <a:gd name="connsiteY174" fmla="*/ 3809900 h 5143494"/>
              <a:gd name="connsiteX175" fmla="*/ 2127633 w 9143989"/>
              <a:gd name="connsiteY175" fmla="*/ 3700488 h 5143494"/>
              <a:gd name="connsiteX176" fmla="*/ 927996 w 9143989"/>
              <a:gd name="connsiteY176" fmla="*/ 3700488 h 5143494"/>
              <a:gd name="connsiteX177" fmla="*/ 818584 w 9143989"/>
              <a:gd name="connsiteY177" fmla="*/ 3809900 h 5143494"/>
              <a:gd name="connsiteX178" fmla="*/ 818584 w 9143989"/>
              <a:gd name="connsiteY178" fmla="*/ 4247534 h 5143494"/>
              <a:gd name="connsiteX179" fmla="*/ 927996 w 9143989"/>
              <a:gd name="connsiteY179" fmla="*/ 4356946 h 5143494"/>
              <a:gd name="connsiteX180" fmla="*/ 1365637 w 9143989"/>
              <a:gd name="connsiteY180" fmla="*/ 4356946 h 5143494"/>
              <a:gd name="connsiteX181" fmla="*/ 1475050 w 9143989"/>
              <a:gd name="connsiteY181" fmla="*/ 4247534 h 5143494"/>
              <a:gd name="connsiteX182" fmla="*/ 1475050 w 9143989"/>
              <a:gd name="connsiteY182" fmla="*/ 3809900 h 5143494"/>
              <a:gd name="connsiteX183" fmla="*/ 1365637 w 9143989"/>
              <a:gd name="connsiteY183" fmla="*/ 3700488 h 5143494"/>
              <a:gd name="connsiteX184" fmla="*/ 165999 w 9143989"/>
              <a:gd name="connsiteY184" fmla="*/ 3700488 h 5143494"/>
              <a:gd name="connsiteX185" fmla="*/ 56587 w 9143989"/>
              <a:gd name="connsiteY185" fmla="*/ 3809900 h 5143494"/>
              <a:gd name="connsiteX186" fmla="*/ 56587 w 9143989"/>
              <a:gd name="connsiteY186" fmla="*/ 4247534 h 5143494"/>
              <a:gd name="connsiteX187" fmla="*/ 165999 w 9143989"/>
              <a:gd name="connsiteY187" fmla="*/ 4356946 h 5143494"/>
              <a:gd name="connsiteX188" fmla="*/ 603632 w 9143989"/>
              <a:gd name="connsiteY188" fmla="*/ 4356946 h 5143494"/>
              <a:gd name="connsiteX189" fmla="*/ 713044 w 9143989"/>
              <a:gd name="connsiteY189" fmla="*/ 4247534 h 5143494"/>
              <a:gd name="connsiteX190" fmla="*/ 713044 w 9143989"/>
              <a:gd name="connsiteY190" fmla="*/ 3809900 h 5143494"/>
              <a:gd name="connsiteX191" fmla="*/ 603632 w 9143989"/>
              <a:gd name="connsiteY191" fmla="*/ 3700488 h 5143494"/>
              <a:gd name="connsiteX192" fmla="*/ 8540357 w 9143989"/>
              <a:gd name="connsiteY192" fmla="*/ 2971089 h 5143494"/>
              <a:gd name="connsiteX193" fmla="*/ 8430945 w 9143989"/>
              <a:gd name="connsiteY193" fmla="*/ 3080501 h 5143494"/>
              <a:gd name="connsiteX194" fmla="*/ 8430945 w 9143989"/>
              <a:gd name="connsiteY194" fmla="*/ 3518135 h 5143494"/>
              <a:gd name="connsiteX195" fmla="*/ 8540357 w 9143989"/>
              <a:gd name="connsiteY195" fmla="*/ 3627547 h 5143494"/>
              <a:gd name="connsiteX196" fmla="*/ 8977991 w 9143989"/>
              <a:gd name="connsiteY196" fmla="*/ 3627547 h 5143494"/>
              <a:gd name="connsiteX197" fmla="*/ 9087403 w 9143989"/>
              <a:gd name="connsiteY197" fmla="*/ 3518135 h 5143494"/>
              <a:gd name="connsiteX198" fmla="*/ 9087403 w 9143989"/>
              <a:gd name="connsiteY198" fmla="*/ 3080501 h 5143494"/>
              <a:gd name="connsiteX199" fmla="*/ 8977991 w 9143989"/>
              <a:gd name="connsiteY199" fmla="*/ 2971089 h 5143494"/>
              <a:gd name="connsiteX200" fmla="*/ 7778358 w 9143989"/>
              <a:gd name="connsiteY200" fmla="*/ 2971089 h 5143494"/>
              <a:gd name="connsiteX201" fmla="*/ 7668946 w 9143989"/>
              <a:gd name="connsiteY201" fmla="*/ 3080501 h 5143494"/>
              <a:gd name="connsiteX202" fmla="*/ 7668946 w 9143989"/>
              <a:gd name="connsiteY202" fmla="*/ 3518135 h 5143494"/>
              <a:gd name="connsiteX203" fmla="*/ 7778358 w 9143989"/>
              <a:gd name="connsiteY203" fmla="*/ 3627547 h 5143494"/>
              <a:gd name="connsiteX204" fmla="*/ 8215992 w 9143989"/>
              <a:gd name="connsiteY204" fmla="*/ 3627547 h 5143494"/>
              <a:gd name="connsiteX205" fmla="*/ 8325404 w 9143989"/>
              <a:gd name="connsiteY205" fmla="*/ 3518135 h 5143494"/>
              <a:gd name="connsiteX206" fmla="*/ 8325404 w 9143989"/>
              <a:gd name="connsiteY206" fmla="*/ 3080501 h 5143494"/>
              <a:gd name="connsiteX207" fmla="*/ 8215992 w 9143989"/>
              <a:gd name="connsiteY207" fmla="*/ 2971089 h 5143494"/>
              <a:gd name="connsiteX208" fmla="*/ 7023979 w 9143989"/>
              <a:gd name="connsiteY208" fmla="*/ 2971089 h 5143494"/>
              <a:gd name="connsiteX209" fmla="*/ 6914567 w 9143989"/>
              <a:gd name="connsiteY209" fmla="*/ 3080501 h 5143494"/>
              <a:gd name="connsiteX210" fmla="*/ 6914567 w 9143989"/>
              <a:gd name="connsiteY210" fmla="*/ 3518135 h 5143494"/>
              <a:gd name="connsiteX211" fmla="*/ 7023979 w 9143989"/>
              <a:gd name="connsiteY211" fmla="*/ 3627547 h 5143494"/>
              <a:gd name="connsiteX212" fmla="*/ 7461613 w 9143989"/>
              <a:gd name="connsiteY212" fmla="*/ 3627547 h 5143494"/>
              <a:gd name="connsiteX213" fmla="*/ 7571025 w 9143989"/>
              <a:gd name="connsiteY213" fmla="*/ 3518135 h 5143494"/>
              <a:gd name="connsiteX214" fmla="*/ 7571025 w 9143989"/>
              <a:gd name="connsiteY214" fmla="*/ 3080501 h 5143494"/>
              <a:gd name="connsiteX215" fmla="*/ 7461613 w 9143989"/>
              <a:gd name="connsiteY215" fmla="*/ 2971089 h 5143494"/>
              <a:gd name="connsiteX216" fmla="*/ 6261980 w 9143989"/>
              <a:gd name="connsiteY216" fmla="*/ 2971089 h 5143494"/>
              <a:gd name="connsiteX217" fmla="*/ 6152568 w 9143989"/>
              <a:gd name="connsiteY217" fmla="*/ 3080501 h 5143494"/>
              <a:gd name="connsiteX218" fmla="*/ 6152568 w 9143989"/>
              <a:gd name="connsiteY218" fmla="*/ 3518135 h 5143494"/>
              <a:gd name="connsiteX219" fmla="*/ 6261980 w 9143989"/>
              <a:gd name="connsiteY219" fmla="*/ 3627547 h 5143494"/>
              <a:gd name="connsiteX220" fmla="*/ 6699614 w 9143989"/>
              <a:gd name="connsiteY220" fmla="*/ 3627547 h 5143494"/>
              <a:gd name="connsiteX221" fmla="*/ 6809026 w 9143989"/>
              <a:gd name="connsiteY221" fmla="*/ 3518135 h 5143494"/>
              <a:gd name="connsiteX222" fmla="*/ 6809026 w 9143989"/>
              <a:gd name="connsiteY222" fmla="*/ 3080501 h 5143494"/>
              <a:gd name="connsiteX223" fmla="*/ 6699614 w 9143989"/>
              <a:gd name="connsiteY223" fmla="*/ 2971089 h 5143494"/>
              <a:gd name="connsiteX224" fmla="*/ 5499981 w 9143989"/>
              <a:gd name="connsiteY224" fmla="*/ 2971089 h 5143494"/>
              <a:gd name="connsiteX225" fmla="*/ 5390569 w 9143989"/>
              <a:gd name="connsiteY225" fmla="*/ 3080501 h 5143494"/>
              <a:gd name="connsiteX226" fmla="*/ 5390569 w 9143989"/>
              <a:gd name="connsiteY226" fmla="*/ 3518135 h 5143494"/>
              <a:gd name="connsiteX227" fmla="*/ 5499981 w 9143989"/>
              <a:gd name="connsiteY227" fmla="*/ 3627547 h 5143494"/>
              <a:gd name="connsiteX228" fmla="*/ 5937615 w 9143989"/>
              <a:gd name="connsiteY228" fmla="*/ 3627547 h 5143494"/>
              <a:gd name="connsiteX229" fmla="*/ 6047027 w 9143989"/>
              <a:gd name="connsiteY229" fmla="*/ 3518135 h 5143494"/>
              <a:gd name="connsiteX230" fmla="*/ 6047027 w 9143989"/>
              <a:gd name="connsiteY230" fmla="*/ 3080501 h 5143494"/>
              <a:gd name="connsiteX231" fmla="*/ 5937615 w 9143989"/>
              <a:gd name="connsiteY231" fmla="*/ 2971089 h 5143494"/>
              <a:gd name="connsiteX232" fmla="*/ 4737982 w 9143989"/>
              <a:gd name="connsiteY232" fmla="*/ 2971089 h 5143494"/>
              <a:gd name="connsiteX233" fmla="*/ 4628570 w 9143989"/>
              <a:gd name="connsiteY233" fmla="*/ 3080501 h 5143494"/>
              <a:gd name="connsiteX234" fmla="*/ 4628570 w 9143989"/>
              <a:gd name="connsiteY234" fmla="*/ 3518135 h 5143494"/>
              <a:gd name="connsiteX235" fmla="*/ 4737982 w 9143989"/>
              <a:gd name="connsiteY235" fmla="*/ 3627547 h 5143494"/>
              <a:gd name="connsiteX236" fmla="*/ 5175616 w 9143989"/>
              <a:gd name="connsiteY236" fmla="*/ 3627547 h 5143494"/>
              <a:gd name="connsiteX237" fmla="*/ 5285028 w 9143989"/>
              <a:gd name="connsiteY237" fmla="*/ 3518135 h 5143494"/>
              <a:gd name="connsiteX238" fmla="*/ 5285028 w 9143989"/>
              <a:gd name="connsiteY238" fmla="*/ 3080501 h 5143494"/>
              <a:gd name="connsiteX239" fmla="*/ 5175616 w 9143989"/>
              <a:gd name="connsiteY239" fmla="*/ 2971089 h 5143494"/>
              <a:gd name="connsiteX240" fmla="*/ 3975991 w 9143989"/>
              <a:gd name="connsiteY240" fmla="*/ 2971089 h 5143494"/>
              <a:gd name="connsiteX241" fmla="*/ 3866579 w 9143989"/>
              <a:gd name="connsiteY241" fmla="*/ 3080501 h 5143494"/>
              <a:gd name="connsiteX242" fmla="*/ 3866579 w 9143989"/>
              <a:gd name="connsiteY242" fmla="*/ 3518135 h 5143494"/>
              <a:gd name="connsiteX243" fmla="*/ 3975991 w 9143989"/>
              <a:gd name="connsiteY243" fmla="*/ 3627547 h 5143494"/>
              <a:gd name="connsiteX244" fmla="*/ 4413617 w 9143989"/>
              <a:gd name="connsiteY244" fmla="*/ 3627547 h 5143494"/>
              <a:gd name="connsiteX245" fmla="*/ 4523029 w 9143989"/>
              <a:gd name="connsiteY245" fmla="*/ 3518135 h 5143494"/>
              <a:gd name="connsiteX246" fmla="*/ 4523029 w 9143989"/>
              <a:gd name="connsiteY246" fmla="*/ 3080501 h 5143494"/>
              <a:gd name="connsiteX247" fmla="*/ 4413617 w 9143989"/>
              <a:gd name="connsiteY247" fmla="*/ 2971089 h 5143494"/>
              <a:gd name="connsiteX248" fmla="*/ 3213993 w 9143989"/>
              <a:gd name="connsiteY248" fmla="*/ 2971089 h 5143494"/>
              <a:gd name="connsiteX249" fmla="*/ 3104581 w 9143989"/>
              <a:gd name="connsiteY249" fmla="*/ 3080501 h 5143494"/>
              <a:gd name="connsiteX250" fmla="*/ 3104581 w 9143989"/>
              <a:gd name="connsiteY250" fmla="*/ 3518135 h 5143494"/>
              <a:gd name="connsiteX251" fmla="*/ 3213993 w 9143989"/>
              <a:gd name="connsiteY251" fmla="*/ 3627547 h 5143494"/>
              <a:gd name="connsiteX252" fmla="*/ 3651627 w 9143989"/>
              <a:gd name="connsiteY252" fmla="*/ 3627547 h 5143494"/>
              <a:gd name="connsiteX253" fmla="*/ 3761039 w 9143989"/>
              <a:gd name="connsiteY253" fmla="*/ 3518135 h 5143494"/>
              <a:gd name="connsiteX254" fmla="*/ 3761039 w 9143989"/>
              <a:gd name="connsiteY254" fmla="*/ 3080501 h 5143494"/>
              <a:gd name="connsiteX255" fmla="*/ 3651627 w 9143989"/>
              <a:gd name="connsiteY255" fmla="*/ 2971089 h 5143494"/>
              <a:gd name="connsiteX256" fmla="*/ 2451995 w 9143989"/>
              <a:gd name="connsiteY256" fmla="*/ 2971089 h 5143494"/>
              <a:gd name="connsiteX257" fmla="*/ 2342584 w 9143989"/>
              <a:gd name="connsiteY257" fmla="*/ 3080501 h 5143494"/>
              <a:gd name="connsiteX258" fmla="*/ 2342584 w 9143989"/>
              <a:gd name="connsiteY258" fmla="*/ 3518135 h 5143494"/>
              <a:gd name="connsiteX259" fmla="*/ 2451995 w 9143989"/>
              <a:gd name="connsiteY259" fmla="*/ 3627547 h 5143494"/>
              <a:gd name="connsiteX260" fmla="*/ 2889629 w 9143989"/>
              <a:gd name="connsiteY260" fmla="*/ 3627547 h 5143494"/>
              <a:gd name="connsiteX261" fmla="*/ 2999040 w 9143989"/>
              <a:gd name="connsiteY261" fmla="*/ 3518135 h 5143494"/>
              <a:gd name="connsiteX262" fmla="*/ 2999040 w 9143989"/>
              <a:gd name="connsiteY262" fmla="*/ 3080501 h 5143494"/>
              <a:gd name="connsiteX263" fmla="*/ 2889629 w 9143989"/>
              <a:gd name="connsiteY263" fmla="*/ 2971089 h 5143494"/>
              <a:gd name="connsiteX264" fmla="*/ 1689997 w 9143989"/>
              <a:gd name="connsiteY264" fmla="*/ 2971089 h 5143494"/>
              <a:gd name="connsiteX265" fmla="*/ 1580587 w 9143989"/>
              <a:gd name="connsiteY265" fmla="*/ 3080501 h 5143494"/>
              <a:gd name="connsiteX266" fmla="*/ 1580587 w 9143989"/>
              <a:gd name="connsiteY266" fmla="*/ 3518135 h 5143494"/>
              <a:gd name="connsiteX267" fmla="*/ 1689997 w 9143989"/>
              <a:gd name="connsiteY267" fmla="*/ 3627547 h 5143494"/>
              <a:gd name="connsiteX268" fmla="*/ 2127633 w 9143989"/>
              <a:gd name="connsiteY268" fmla="*/ 3627547 h 5143494"/>
              <a:gd name="connsiteX269" fmla="*/ 2237045 w 9143989"/>
              <a:gd name="connsiteY269" fmla="*/ 3518135 h 5143494"/>
              <a:gd name="connsiteX270" fmla="*/ 2237045 w 9143989"/>
              <a:gd name="connsiteY270" fmla="*/ 3080501 h 5143494"/>
              <a:gd name="connsiteX271" fmla="*/ 2127633 w 9143989"/>
              <a:gd name="connsiteY271" fmla="*/ 2971089 h 5143494"/>
              <a:gd name="connsiteX272" fmla="*/ 927996 w 9143989"/>
              <a:gd name="connsiteY272" fmla="*/ 2971089 h 5143494"/>
              <a:gd name="connsiteX273" fmla="*/ 818584 w 9143989"/>
              <a:gd name="connsiteY273" fmla="*/ 3080501 h 5143494"/>
              <a:gd name="connsiteX274" fmla="*/ 818584 w 9143989"/>
              <a:gd name="connsiteY274" fmla="*/ 3518135 h 5143494"/>
              <a:gd name="connsiteX275" fmla="*/ 927996 w 9143989"/>
              <a:gd name="connsiteY275" fmla="*/ 3627547 h 5143494"/>
              <a:gd name="connsiteX276" fmla="*/ 1365637 w 9143989"/>
              <a:gd name="connsiteY276" fmla="*/ 3627547 h 5143494"/>
              <a:gd name="connsiteX277" fmla="*/ 1475050 w 9143989"/>
              <a:gd name="connsiteY277" fmla="*/ 3518135 h 5143494"/>
              <a:gd name="connsiteX278" fmla="*/ 1475050 w 9143989"/>
              <a:gd name="connsiteY278" fmla="*/ 3080501 h 5143494"/>
              <a:gd name="connsiteX279" fmla="*/ 1365637 w 9143989"/>
              <a:gd name="connsiteY279" fmla="*/ 2971089 h 5143494"/>
              <a:gd name="connsiteX280" fmla="*/ 165999 w 9143989"/>
              <a:gd name="connsiteY280" fmla="*/ 2971089 h 5143494"/>
              <a:gd name="connsiteX281" fmla="*/ 56587 w 9143989"/>
              <a:gd name="connsiteY281" fmla="*/ 3080501 h 5143494"/>
              <a:gd name="connsiteX282" fmla="*/ 56587 w 9143989"/>
              <a:gd name="connsiteY282" fmla="*/ 3518135 h 5143494"/>
              <a:gd name="connsiteX283" fmla="*/ 165999 w 9143989"/>
              <a:gd name="connsiteY283" fmla="*/ 3627547 h 5143494"/>
              <a:gd name="connsiteX284" fmla="*/ 603632 w 9143989"/>
              <a:gd name="connsiteY284" fmla="*/ 3627547 h 5143494"/>
              <a:gd name="connsiteX285" fmla="*/ 713044 w 9143989"/>
              <a:gd name="connsiteY285" fmla="*/ 3518135 h 5143494"/>
              <a:gd name="connsiteX286" fmla="*/ 713044 w 9143989"/>
              <a:gd name="connsiteY286" fmla="*/ 3080501 h 5143494"/>
              <a:gd name="connsiteX287" fmla="*/ 603632 w 9143989"/>
              <a:gd name="connsiteY287" fmla="*/ 2971089 h 5143494"/>
              <a:gd name="connsiteX288" fmla="*/ 8540357 w 9143989"/>
              <a:gd name="connsiteY288" fmla="*/ 2245338 h 5143494"/>
              <a:gd name="connsiteX289" fmla="*/ 8430945 w 9143989"/>
              <a:gd name="connsiteY289" fmla="*/ 2354750 h 5143494"/>
              <a:gd name="connsiteX290" fmla="*/ 8430945 w 9143989"/>
              <a:gd name="connsiteY290" fmla="*/ 2792384 h 5143494"/>
              <a:gd name="connsiteX291" fmla="*/ 8540357 w 9143989"/>
              <a:gd name="connsiteY291" fmla="*/ 2901796 h 5143494"/>
              <a:gd name="connsiteX292" fmla="*/ 8977991 w 9143989"/>
              <a:gd name="connsiteY292" fmla="*/ 2901796 h 5143494"/>
              <a:gd name="connsiteX293" fmla="*/ 9087403 w 9143989"/>
              <a:gd name="connsiteY293" fmla="*/ 2792384 h 5143494"/>
              <a:gd name="connsiteX294" fmla="*/ 9087403 w 9143989"/>
              <a:gd name="connsiteY294" fmla="*/ 2354750 h 5143494"/>
              <a:gd name="connsiteX295" fmla="*/ 8977991 w 9143989"/>
              <a:gd name="connsiteY295" fmla="*/ 2245338 h 5143494"/>
              <a:gd name="connsiteX296" fmla="*/ 7778358 w 9143989"/>
              <a:gd name="connsiteY296" fmla="*/ 2245338 h 5143494"/>
              <a:gd name="connsiteX297" fmla="*/ 7668946 w 9143989"/>
              <a:gd name="connsiteY297" fmla="*/ 2354750 h 5143494"/>
              <a:gd name="connsiteX298" fmla="*/ 7668946 w 9143989"/>
              <a:gd name="connsiteY298" fmla="*/ 2792384 h 5143494"/>
              <a:gd name="connsiteX299" fmla="*/ 7778358 w 9143989"/>
              <a:gd name="connsiteY299" fmla="*/ 2901796 h 5143494"/>
              <a:gd name="connsiteX300" fmla="*/ 8215992 w 9143989"/>
              <a:gd name="connsiteY300" fmla="*/ 2901796 h 5143494"/>
              <a:gd name="connsiteX301" fmla="*/ 8325404 w 9143989"/>
              <a:gd name="connsiteY301" fmla="*/ 2792384 h 5143494"/>
              <a:gd name="connsiteX302" fmla="*/ 8325404 w 9143989"/>
              <a:gd name="connsiteY302" fmla="*/ 2354750 h 5143494"/>
              <a:gd name="connsiteX303" fmla="*/ 8215992 w 9143989"/>
              <a:gd name="connsiteY303" fmla="*/ 2245338 h 5143494"/>
              <a:gd name="connsiteX304" fmla="*/ 7023979 w 9143989"/>
              <a:gd name="connsiteY304" fmla="*/ 2245338 h 5143494"/>
              <a:gd name="connsiteX305" fmla="*/ 6914567 w 9143989"/>
              <a:gd name="connsiteY305" fmla="*/ 2354750 h 5143494"/>
              <a:gd name="connsiteX306" fmla="*/ 6914567 w 9143989"/>
              <a:gd name="connsiteY306" fmla="*/ 2792384 h 5143494"/>
              <a:gd name="connsiteX307" fmla="*/ 7023979 w 9143989"/>
              <a:gd name="connsiteY307" fmla="*/ 2901796 h 5143494"/>
              <a:gd name="connsiteX308" fmla="*/ 7461613 w 9143989"/>
              <a:gd name="connsiteY308" fmla="*/ 2901796 h 5143494"/>
              <a:gd name="connsiteX309" fmla="*/ 7571025 w 9143989"/>
              <a:gd name="connsiteY309" fmla="*/ 2792384 h 5143494"/>
              <a:gd name="connsiteX310" fmla="*/ 7571025 w 9143989"/>
              <a:gd name="connsiteY310" fmla="*/ 2354750 h 5143494"/>
              <a:gd name="connsiteX311" fmla="*/ 7461613 w 9143989"/>
              <a:gd name="connsiteY311" fmla="*/ 2245338 h 5143494"/>
              <a:gd name="connsiteX312" fmla="*/ 6261980 w 9143989"/>
              <a:gd name="connsiteY312" fmla="*/ 2245338 h 5143494"/>
              <a:gd name="connsiteX313" fmla="*/ 6152568 w 9143989"/>
              <a:gd name="connsiteY313" fmla="*/ 2354750 h 5143494"/>
              <a:gd name="connsiteX314" fmla="*/ 6152568 w 9143989"/>
              <a:gd name="connsiteY314" fmla="*/ 2792384 h 5143494"/>
              <a:gd name="connsiteX315" fmla="*/ 6261980 w 9143989"/>
              <a:gd name="connsiteY315" fmla="*/ 2901796 h 5143494"/>
              <a:gd name="connsiteX316" fmla="*/ 6699614 w 9143989"/>
              <a:gd name="connsiteY316" fmla="*/ 2901796 h 5143494"/>
              <a:gd name="connsiteX317" fmla="*/ 6809026 w 9143989"/>
              <a:gd name="connsiteY317" fmla="*/ 2792384 h 5143494"/>
              <a:gd name="connsiteX318" fmla="*/ 6809026 w 9143989"/>
              <a:gd name="connsiteY318" fmla="*/ 2354750 h 5143494"/>
              <a:gd name="connsiteX319" fmla="*/ 6699614 w 9143989"/>
              <a:gd name="connsiteY319" fmla="*/ 2245338 h 5143494"/>
              <a:gd name="connsiteX320" fmla="*/ 5499981 w 9143989"/>
              <a:gd name="connsiteY320" fmla="*/ 2245338 h 5143494"/>
              <a:gd name="connsiteX321" fmla="*/ 5390569 w 9143989"/>
              <a:gd name="connsiteY321" fmla="*/ 2354750 h 5143494"/>
              <a:gd name="connsiteX322" fmla="*/ 5390569 w 9143989"/>
              <a:gd name="connsiteY322" fmla="*/ 2792384 h 5143494"/>
              <a:gd name="connsiteX323" fmla="*/ 5499981 w 9143989"/>
              <a:gd name="connsiteY323" fmla="*/ 2901796 h 5143494"/>
              <a:gd name="connsiteX324" fmla="*/ 5937615 w 9143989"/>
              <a:gd name="connsiteY324" fmla="*/ 2901796 h 5143494"/>
              <a:gd name="connsiteX325" fmla="*/ 6047027 w 9143989"/>
              <a:gd name="connsiteY325" fmla="*/ 2792384 h 5143494"/>
              <a:gd name="connsiteX326" fmla="*/ 6047027 w 9143989"/>
              <a:gd name="connsiteY326" fmla="*/ 2354750 h 5143494"/>
              <a:gd name="connsiteX327" fmla="*/ 5937615 w 9143989"/>
              <a:gd name="connsiteY327" fmla="*/ 2245338 h 5143494"/>
              <a:gd name="connsiteX328" fmla="*/ 4737982 w 9143989"/>
              <a:gd name="connsiteY328" fmla="*/ 2245338 h 5143494"/>
              <a:gd name="connsiteX329" fmla="*/ 4628570 w 9143989"/>
              <a:gd name="connsiteY329" fmla="*/ 2354750 h 5143494"/>
              <a:gd name="connsiteX330" fmla="*/ 4628570 w 9143989"/>
              <a:gd name="connsiteY330" fmla="*/ 2792384 h 5143494"/>
              <a:gd name="connsiteX331" fmla="*/ 4737982 w 9143989"/>
              <a:gd name="connsiteY331" fmla="*/ 2901796 h 5143494"/>
              <a:gd name="connsiteX332" fmla="*/ 5175616 w 9143989"/>
              <a:gd name="connsiteY332" fmla="*/ 2901796 h 5143494"/>
              <a:gd name="connsiteX333" fmla="*/ 5285028 w 9143989"/>
              <a:gd name="connsiteY333" fmla="*/ 2792384 h 5143494"/>
              <a:gd name="connsiteX334" fmla="*/ 5285028 w 9143989"/>
              <a:gd name="connsiteY334" fmla="*/ 2354750 h 5143494"/>
              <a:gd name="connsiteX335" fmla="*/ 5175616 w 9143989"/>
              <a:gd name="connsiteY335" fmla="*/ 2245338 h 5143494"/>
              <a:gd name="connsiteX336" fmla="*/ 3975991 w 9143989"/>
              <a:gd name="connsiteY336" fmla="*/ 2245338 h 5143494"/>
              <a:gd name="connsiteX337" fmla="*/ 3866579 w 9143989"/>
              <a:gd name="connsiteY337" fmla="*/ 2354750 h 5143494"/>
              <a:gd name="connsiteX338" fmla="*/ 3866579 w 9143989"/>
              <a:gd name="connsiteY338" fmla="*/ 2792384 h 5143494"/>
              <a:gd name="connsiteX339" fmla="*/ 3975991 w 9143989"/>
              <a:gd name="connsiteY339" fmla="*/ 2901796 h 5143494"/>
              <a:gd name="connsiteX340" fmla="*/ 4413617 w 9143989"/>
              <a:gd name="connsiteY340" fmla="*/ 2901796 h 5143494"/>
              <a:gd name="connsiteX341" fmla="*/ 4523029 w 9143989"/>
              <a:gd name="connsiteY341" fmla="*/ 2792384 h 5143494"/>
              <a:gd name="connsiteX342" fmla="*/ 4523029 w 9143989"/>
              <a:gd name="connsiteY342" fmla="*/ 2354750 h 5143494"/>
              <a:gd name="connsiteX343" fmla="*/ 4413617 w 9143989"/>
              <a:gd name="connsiteY343" fmla="*/ 2245338 h 5143494"/>
              <a:gd name="connsiteX344" fmla="*/ 3213993 w 9143989"/>
              <a:gd name="connsiteY344" fmla="*/ 2245338 h 5143494"/>
              <a:gd name="connsiteX345" fmla="*/ 3104581 w 9143989"/>
              <a:gd name="connsiteY345" fmla="*/ 2354750 h 5143494"/>
              <a:gd name="connsiteX346" fmla="*/ 3104581 w 9143989"/>
              <a:gd name="connsiteY346" fmla="*/ 2792384 h 5143494"/>
              <a:gd name="connsiteX347" fmla="*/ 3213993 w 9143989"/>
              <a:gd name="connsiteY347" fmla="*/ 2901796 h 5143494"/>
              <a:gd name="connsiteX348" fmla="*/ 3651627 w 9143989"/>
              <a:gd name="connsiteY348" fmla="*/ 2901796 h 5143494"/>
              <a:gd name="connsiteX349" fmla="*/ 3761040 w 9143989"/>
              <a:gd name="connsiteY349" fmla="*/ 2792384 h 5143494"/>
              <a:gd name="connsiteX350" fmla="*/ 3761040 w 9143989"/>
              <a:gd name="connsiteY350" fmla="*/ 2354750 h 5143494"/>
              <a:gd name="connsiteX351" fmla="*/ 3651627 w 9143989"/>
              <a:gd name="connsiteY351" fmla="*/ 2245338 h 5143494"/>
              <a:gd name="connsiteX352" fmla="*/ 2451995 w 9143989"/>
              <a:gd name="connsiteY352" fmla="*/ 2245338 h 5143494"/>
              <a:gd name="connsiteX353" fmla="*/ 2342584 w 9143989"/>
              <a:gd name="connsiteY353" fmla="*/ 2354750 h 5143494"/>
              <a:gd name="connsiteX354" fmla="*/ 2342584 w 9143989"/>
              <a:gd name="connsiteY354" fmla="*/ 2792384 h 5143494"/>
              <a:gd name="connsiteX355" fmla="*/ 2451995 w 9143989"/>
              <a:gd name="connsiteY355" fmla="*/ 2901796 h 5143494"/>
              <a:gd name="connsiteX356" fmla="*/ 2889629 w 9143989"/>
              <a:gd name="connsiteY356" fmla="*/ 2901796 h 5143494"/>
              <a:gd name="connsiteX357" fmla="*/ 2999040 w 9143989"/>
              <a:gd name="connsiteY357" fmla="*/ 2792384 h 5143494"/>
              <a:gd name="connsiteX358" fmla="*/ 2999040 w 9143989"/>
              <a:gd name="connsiteY358" fmla="*/ 2354750 h 5143494"/>
              <a:gd name="connsiteX359" fmla="*/ 2889629 w 9143989"/>
              <a:gd name="connsiteY359" fmla="*/ 2245338 h 5143494"/>
              <a:gd name="connsiteX360" fmla="*/ 1689997 w 9143989"/>
              <a:gd name="connsiteY360" fmla="*/ 2245338 h 5143494"/>
              <a:gd name="connsiteX361" fmla="*/ 1580587 w 9143989"/>
              <a:gd name="connsiteY361" fmla="*/ 2354750 h 5143494"/>
              <a:gd name="connsiteX362" fmla="*/ 1580587 w 9143989"/>
              <a:gd name="connsiteY362" fmla="*/ 2792384 h 5143494"/>
              <a:gd name="connsiteX363" fmla="*/ 1689997 w 9143989"/>
              <a:gd name="connsiteY363" fmla="*/ 2901796 h 5143494"/>
              <a:gd name="connsiteX364" fmla="*/ 2127634 w 9143989"/>
              <a:gd name="connsiteY364" fmla="*/ 2901796 h 5143494"/>
              <a:gd name="connsiteX365" fmla="*/ 2237045 w 9143989"/>
              <a:gd name="connsiteY365" fmla="*/ 2792384 h 5143494"/>
              <a:gd name="connsiteX366" fmla="*/ 2237045 w 9143989"/>
              <a:gd name="connsiteY366" fmla="*/ 2354750 h 5143494"/>
              <a:gd name="connsiteX367" fmla="*/ 2127634 w 9143989"/>
              <a:gd name="connsiteY367" fmla="*/ 2245338 h 5143494"/>
              <a:gd name="connsiteX368" fmla="*/ 927996 w 9143989"/>
              <a:gd name="connsiteY368" fmla="*/ 2245338 h 5143494"/>
              <a:gd name="connsiteX369" fmla="*/ 818584 w 9143989"/>
              <a:gd name="connsiteY369" fmla="*/ 2354750 h 5143494"/>
              <a:gd name="connsiteX370" fmla="*/ 818584 w 9143989"/>
              <a:gd name="connsiteY370" fmla="*/ 2792384 h 5143494"/>
              <a:gd name="connsiteX371" fmla="*/ 927996 w 9143989"/>
              <a:gd name="connsiteY371" fmla="*/ 2901796 h 5143494"/>
              <a:gd name="connsiteX372" fmla="*/ 1365637 w 9143989"/>
              <a:gd name="connsiteY372" fmla="*/ 2901796 h 5143494"/>
              <a:gd name="connsiteX373" fmla="*/ 1475051 w 9143989"/>
              <a:gd name="connsiteY373" fmla="*/ 2792384 h 5143494"/>
              <a:gd name="connsiteX374" fmla="*/ 1475051 w 9143989"/>
              <a:gd name="connsiteY374" fmla="*/ 2354750 h 5143494"/>
              <a:gd name="connsiteX375" fmla="*/ 1365637 w 9143989"/>
              <a:gd name="connsiteY375" fmla="*/ 2245338 h 5143494"/>
              <a:gd name="connsiteX376" fmla="*/ 165999 w 9143989"/>
              <a:gd name="connsiteY376" fmla="*/ 2245338 h 5143494"/>
              <a:gd name="connsiteX377" fmla="*/ 56587 w 9143989"/>
              <a:gd name="connsiteY377" fmla="*/ 2354750 h 5143494"/>
              <a:gd name="connsiteX378" fmla="*/ 56587 w 9143989"/>
              <a:gd name="connsiteY378" fmla="*/ 2792384 h 5143494"/>
              <a:gd name="connsiteX379" fmla="*/ 165999 w 9143989"/>
              <a:gd name="connsiteY379" fmla="*/ 2901796 h 5143494"/>
              <a:gd name="connsiteX380" fmla="*/ 603632 w 9143989"/>
              <a:gd name="connsiteY380" fmla="*/ 2901796 h 5143494"/>
              <a:gd name="connsiteX381" fmla="*/ 713044 w 9143989"/>
              <a:gd name="connsiteY381" fmla="*/ 2792384 h 5143494"/>
              <a:gd name="connsiteX382" fmla="*/ 713044 w 9143989"/>
              <a:gd name="connsiteY382" fmla="*/ 2354750 h 5143494"/>
              <a:gd name="connsiteX383" fmla="*/ 603632 w 9143989"/>
              <a:gd name="connsiteY383" fmla="*/ 2245338 h 5143494"/>
              <a:gd name="connsiteX384" fmla="*/ 165999 w 9143989"/>
              <a:gd name="connsiteY384" fmla="*/ 1515948 h 5143494"/>
              <a:gd name="connsiteX385" fmla="*/ 56587 w 9143989"/>
              <a:gd name="connsiteY385" fmla="*/ 1625361 h 5143494"/>
              <a:gd name="connsiteX386" fmla="*/ 56587 w 9143989"/>
              <a:gd name="connsiteY386" fmla="*/ 2062996 h 5143494"/>
              <a:gd name="connsiteX387" fmla="*/ 165999 w 9143989"/>
              <a:gd name="connsiteY387" fmla="*/ 2172398 h 5143494"/>
              <a:gd name="connsiteX388" fmla="*/ 603632 w 9143989"/>
              <a:gd name="connsiteY388" fmla="*/ 2172398 h 5143494"/>
              <a:gd name="connsiteX389" fmla="*/ 713044 w 9143989"/>
              <a:gd name="connsiteY389" fmla="*/ 2062996 h 5143494"/>
              <a:gd name="connsiteX390" fmla="*/ 713044 w 9143989"/>
              <a:gd name="connsiteY390" fmla="*/ 1625361 h 5143494"/>
              <a:gd name="connsiteX391" fmla="*/ 603632 w 9143989"/>
              <a:gd name="connsiteY391" fmla="*/ 1515948 h 5143494"/>
              <a:gd name="connsiteX392" fmla="*/ 927996 w 9143989"/>
              <a:gd name="connsiteY392" fmla="*/ 1515947 h 5143494"/>
              <a:gd name="connsiteX393" fmla="*/ 818584 w 9143989"/>
              <a:gd name="connsiteY393" fmla="*/ 1625360 h 5143494"/>
              <a:gd name="connsiteX394" fmla="*/ 818584 w 9143989"/>
              <a:gd name="connsiteY394" fmla="*/ 2062995 h 5143494"/>
              <a:gd name="connsiteX395" fmla="*/ 927996 w 9143989"/>
              <a:gd name="connsiteY395" fmla="*/ 2172398 h 5143494"/>
              <a:gd name="connsiteX396" fmla="*/ 1365637 w 9143989"/>
              <a:gd name="connsiteY396" fmla="*/ 2172398 h 5143494"/>
              <a:gd name="connsiteX397" fmla="*/ 1475051 w 9143989"/>
              <a:gd name="connsiteY397" fmla="*/ 2062995 h 5143494"/>
              <a:gd name="connsiteX398" fmla="*/ 1475051 w 9143989"/>
              <a:gd name="connsiteY398" fmla="*/ 1625360 h 5143494"/>
              <a:gd name="connsiteX399" fmla="*/ 1365637 w 9143989"/>
              <a:gd name="connsiteY399" fmla="*/ 1515947 h 5143494"/>
              <a:gd name="connsiteX400" fmla="*/ 1689997 w 9143989"/>
              <a:gd name="connsiteY400" fmla="*/ 1515947 h 5143494"/>
              <a:gd name="connsiteX401" fmla="*/ 1580588 w 9143989"/>
              <a:gd name="connsiteY401" fmla="*/ 1625359 h 5143494"/>
              <a:gd name="connsiteX402" fmla="*/ 1580588 w 9143989"/>
              <a:gd name="connsiteY402" fmla="*/ 2062994 h 5143494"/>
              <a:gd name="connsiteX403" fmla="*/ 1689997 w 9143989"/>
              <a:gd name="connsiteY403" fmla="*/ 2172398 h 5143494"/>
              <a:gd name="connsiteX404" fmla="*/ 2127634 w 9143989"/>
              <a:gd name="connsiteY404" fmla="*/ 2172398 h 5143494"/>
              <a:gd name="connsiteX405" fmla="*/ 2237045 w 9143989"/>
              <a:gd name="connsiteY405" fmla="*/ 2062994 h 5143494"/>
              <a:gd name="connsiteX406" fmla="*/ 2237045 w 9143989"/>
              <a:gd name="connsiteY406" fmla="*/ 1625359 h 5143494"/>
              <a:gd name="connsiteX407" fmla="*/ 2127634 w 9143989"/>
              <a:gd name="connsiteY407" fmla="*/ 1515947 h 5143494"/>
              <a:gd name="connsiteX408" fmla="*/ 2451996 w 9143989"/>
              <a:gd name="connsiteY408" fmla="*/ 1515946 h 5143494"/>
              <a:gd name="connsiteX409" fmla="*/ 2342584 w 9143989"/>
              <a:gd name="connsiteY409" fmla="*/ 1625359 h 5143494"/>
              <a:gd name="connsiteX410" fmla="*/ 2342584 w 9143989"/>
              <a:gd name="connsiteY410" fmla="*/ 2062993 h 5143494"/>
              <a:gd name="connsiteX411" fmla="*/ 2451996 w 9143989"/>
              <a:gd name="connsiteY411" fmla="*/ 2172398 h 5143494"/>
              <a:gd name="connsiteX412" fmla="*/ 2889629 w 9143989"/>
              <a:gd name="connsiteY412" fmla="*/ 2172398 h 5143494"/>
              <a:gd name="connsiteX413" fmla="*/ 2999041 w 9143989"/>
              <a:gd name="connsiteY413" fmla="*/ 2062993 h 5143494"/>
              <a:gd name="connsiteX414" fmla="*/ 2999041 w 9143989"/>
              <a:gd name="connsiteY414" fmla="*/ 1625359 h 5143494"/>
              <a:gd name="connsiteX415" fmla="*/ 2889629 w 9143989"/>
              <a:gd name="connsiteY415" fmla="*/ 1515946 h 5143494"/>
              <a:gd name="connsiteX416" fmla="*/ 3213993 w 9143989"/>
              <a:gd name="connsiteY416" fmla="*/ 1515945 h 5143494"/>
              <a:gd name="connsiteX417" fmla="*/ 3104581 w 9143989"/>
              <a:gd name="connsiteY417" fmla="*/ 1625358 h 5143494"/>
              <a:gd name="connsiteX418" fmla="*/ 3104581 w 9143989"/>
              <a:gd name="connsiteY418" fmla="*/ 2062992 h 5143494"/>
              <a:gd name="connsiteX419" fmla="*/ 3213993 w 9143989"/>
              <a:gd name="connsiteY419" fmla="*/ 2172398 h 5143494"/>
              <a:gd name="connsiteX420" fmla="*/ 3651628 w 9143989"/>
              <a:gd name="connsiteY420" fmla="*/ 2172398 h 5143494"/>
              <a:gd name="connsiteX421" fmla="*/ 3761040 w 9143989"/>
              <a:gd name="connsiteY421" fmla="*/ 2062992 h 5143494"/>
              <a:gd name="connsiteX422" fmla="*/ 3761040 w 9143989"/>
              <a:gd name="connsiteY422" fmla="*/ 1625358 h 5143494"/>
              <a:gd name="connsiteX423" fmla="*/ 3651628 w 9143989"/>
              <a:gd name="connsiteY423" fmla="*/ 1515945 h 5143494"/>
              <a:gd name="connsiteX424" fmla="*/ 3975991 w 9143989"/>
              <a:gd name="connsiteY424" fmla="*/ 1515945 h 5143494"/>
              <a:gd name="connsiteX425" fmla="*/ 3866579 w 9143989"/>
              <a:gd name="connsiteY425" fmla="*/ 1625357 h 5143494"/>
              <a:gd name="connsiteX426" fmla="*/ 3866579 w 9143989"/>
              <a:gd name="connsiteY426" fmla="*/ 2062992 h 5143494"/>
              <a:gd name="connsiteX427" fmla="*/ 3975991 w 9143989"/>
              <a:gd name="connsiteY427" fmla="*/ 2172398 h 5143494"/>
              <a:gd name="connsiteX428" fmla="*/ 4413617 w 9143989"/>
              <a:gd name="connsiteY428" fmla="*/ 2172398 h 5143494"/>
              <a:gd name="connsiteX429" fmla="*/ 4523029 w 9143989"/>
              <a:gd name="connsiteY429" fmla="*/ 2062992 h 5143494"/>
              <a:gd name="connsiteX430" fmla="*/ 4523029 w 9143989"/>
              <a:gd name="connsiteY430" fmla="*/ 1625357 h 5143494"/>
              <a:gd name="connsiteX431" fmla="*/ 4413617 w 9143989"/>
              <a:gd name="connsiteY431" fmla="*/ 1515945 h 5143494"/>
              <a:gd name="connsiteX432" fmla="*/ 4737982 w 9143989"/>
              <a:gd name="connsiteY432" fmla="*/ 1515944 h 5143494"/>
              <a:gd name="connsiteX433" fmla="*/ 4628570 w 9143989"/>
              <a:gd name="connsiteY433" fmla="*/ 1625356 h 5143494"/>
              <a:gd name="connsiteX434" fmla="*/ 4628570 w 9143989"/>
              <a:gd name="connsiteY434" fmla="*/ 2062991 h 5143494"/>
              <a:gd name="connsiteX435" fmla="*/ 4737982 w 9143989"/>
              <a:gd name="connsiteY435" fmla="*/ 2172398 h 5143494"/>
              <a:gd name="connsiteX436" fmla="*/ 5175616 w 9143989"/>
              <a:gd name="connsiteY436" fmla="*/ 2172398 h 5143494"/>
              <a:gd name="connsiteX437" fmla="*/ 5285028 w 9143989"/>
              <a:gd name="connsiteY437" fmla="*/ 2062991 h 5143494"/>
              <a:gd name="connsiteX438" fmla="*/ 5285028 w 9143989"/>
              <a:gd name="connsiteY438" fmla="*/ 1625356 h 5143494"/>
              <a:gd name="connsiteX439" fmla="*/ 5175616 w 9143989"/>
              <a:gd name="connsiteY439" fmla="*/ 1515944 h 5143494"/>
              <a:gd name="connsiteX440" fmla="*/ 5499981 w 9143989"/>
              <a:gd name="connsiteY440" fmla="*/ 1515943 h 5143494"/>
              <a:gd name="connsiteX441" fmla="*/ 5390569 w 9143989"/>
              <a:gd name="connsiteY441" fmla="*/ 1625356 h 5143494"/>
              <a:gd name="connsiteX442" fmla="*/ 5390569 w 9143989"/>
              <a:gd name="connsiteY442" fmla="*/ 2062990 h 5143494"/>
              <a:gd name="connsiteX443" fmla="*/ 5499981 w 9143989"/>
              <a:gd name="connsiteY443" fmla="*/ 2172398 h 5143494"/>
              <a:gd name="connsiteX444" fmla="*/ 5937615 w 9143989"/>
              <a:gd name="connsiteY444" fmla="*/ 2172398 h 5143494"/>
              <a:gd name="connsiteX445" fmla="*/ 6047027 w 9143989"/>
              <a:gd name="connsiteY445" fmla="*/ 2062990 h 5143494"/>
              <a:gd name="connsiteX446" fmla="*/ 6047027 w 9143989"/>
              <a:gd name="connsiteY446" fmla="*/ 1625356 h 5143494"/>
              <a:gd name="connsiteX447" fmla="*/ 5937615 w 9143989"/>
              <a:gd name="connsiteY447" fmla="*/ 1515943 h 5143494"/>
              <a:gd name="connsiteX448" fmla="*/ 6261980 w 9143989"/>
              <a:gd name="connsiteY448" fmla="*/ 1515943 h 5143494"/>
              <a:gd name="connsiteX449" fmla="*/ 6152568 w 9143989"/>
              <a:gd name="connsiteY449" fmla="*/ 1625355 h 5143494"/>
              <a:gd name="connsiteX450" fmla="*/ 6152568 w 9143989"/>
              <a:gd name="connsiteY450" fmla="*/ 2062989 h 5143494"/>
              <a:gd name="connsiteX451" fmla="*/ 6261980 w 9143989"/>
              <a:gd name="connsiteY451" fmla="*/ 2172398 h 5143494"/>
              <a:gd name="connsiteX452" fmla="*/ 6699614 w 9143989"/>
              <a:gd name="connsiteY452" fmla="*/ 2172398 h 5143494"/>
              <a:gd name="connsiteX453" fmla="*/ 6809026 w 9143989"/>
              <a:gd name="connsiteY453" fmla="*/ 2062989 h 5143494"/>
              <a:gd name="connsiteX454" fmla="*/ 6809026 w 9143989"/>
              <a:gd name="connsiteY454" fmla="*/ 1625355 h 5143494"/>
              <a:gd name="connsiteX455" fmla="*/ 6699614 w 9143989"/>
              <a:gd name="connsiteY455" fmla="*/ 1515943 h 5143494"/>
              <a:gd name="connsiteX456" fmla="*/ 7023979 w 9143989"/>
              <a:gd name="connsiteY456" fmla="*/ 1515942 h 5143494"/>
              <a:gd name="connsiteX457" fmla="*/ 6914567 w 9143989"/>
              <a:gd name="connsiteY457" fmla="*/ 1625354 h 5143494"/>
              <a:gd name="connsiteX458" fmla="*/ 6914567 w 9143989"/>
              <a:gd name="connsiteY458" fmla="*/ 2062988 h 5143494"/>
              <a:gd name="connsiteX459" fmla="*/ 7023979 w 9143989"/>
              <a:gd name="connsiteY459" fmla="*/ 2172398 h 5143494"/>
              <a:gd name="connsiteX460" fmla="*/ 7461613 w 9143989"/>
              <a:gd name="connsiteY460" fmla="*/ 2172398 h 5143494"/>
              <a:gd name="connsiteX461" fmla="*/ 7571025 w 9143989"/>
              <a:gd name="connsiteY461" fmla="*/ 2062988 h 5143494"/>
              <a:gd name="connsiteX462" fmla="*/ 7571025 w 9143989"/>
              <a:gd name="connsiteY462" fmla="*/ 1625354 h 5143494"/>
              <a:gd name="connsiteX463" fmla="*/ 7461613 w 9143989"/>
              <a:gd name="connsiteY463" fmla="*/ 1515942 h 5143494"/>
              <a:gd name="connsiteX464" fmla="*/ 7778358 w 9143989"/>
              <a:gd name="connsiteY464" fmla="*/ 1515941 h 5143494"/>
              <a:gd name="connsiteX465" fmla="*/ 7668946 w 9143989"/>
              <a:gd name="connsiteY465" fmla="*/ 1625353 h 5143494"/>
              <a:gd name="connsiteX466" fmla="*/ 7668946 w 9143989"/>
              <a:gd name="connsiteY466" fmla="*/ 2062987 h 5143494"/>
              <a:gd name="connsiteX467" fmla="*/ 7778358 w 9143989"/>
              <a:gd name="connsiteY467" fmla="*/ 2172398 h 5143494"/>
              <a:gd name="connsiteX468" fmla="*/ 8215992 w 9143989"/>
              <a:gd name="connsiteY468" fmla="*/ 2172398 h 5143494"/>
              <a:gd name="connsiteX469" fmla="*/ 8325404 w 9143989"/>
              <a:gd name="connsiteY469" fmla="*/ 2062987 h 5143494"/>
              <a:gd name="connsiteX470" fmla="*/ 8325404 w 9143989"/>
              <a:gd name="connsiteY470" fmla="*/ 1625353 h 5143494"/>
              <a:gd name="connsiteX471" fmla="*/ 8215992 w 9143989"/>
              <a:gd name="connsiteY471" fmla="*/ 1515941 h 5143494"/>
              <a:gd name="connsiteX472" fmla="*/ 8540357 w 9143989"/>
              <a:gd name="connsiteY472" fmla="*/ 1515941 h 5143494"/>
              <a:gd name="connsiteX473" fmla="*/ 8430945 w 9143989"/>
              <a:gd name="connsiteY473" fmla="*/ 1625353 h 5143494"/>
              <a:gd name="connsiteX474" fmla="*/ 8430945 w 9143989"/>
              <a:gd name="connsiteY474" fmla="*/ 2062987 h 5143494"/>
              <a:gd name="connsiteX475" fmla="*/ 8540357 w 9143989"/>
              <a:gd name="connsiteY475" fmla="*/ 2172398 h 5143494"/>
              <a:gd name="connsiteX476" fmla="*/ 8977991 w 9143989"/>
              <a:gd name="connsiteY476" fmla="*/ 2172398 h 5143494"/>
              <a:gd name="connsiteX477" fmla="*/ 9087403 w 9143989"/>
              <a:gd name="connsiteY477" fmla="*/ 2062987 h 5143494"/>
              <a:gd name="connsiteX478" fmla="*/ 9087403 w 9143989"/>
              <a:gd name="connsiteY478" fmla="*/ 1625353 h 5143494"/>
              <a:gd name="connsiteX479" fmla="*/ 8977991 w 9143989"/>
              <a:gd name="connsiteY479" fmla="*/ 1515941 h 5143494"/>
              <a:gd name="connsiteX480" fmla="*/ 165999 w 9143989"/>
              <a:gd name="connsiteY480" fmla="*/ 786548 h 5143494"/>
              <a:gd name="connsiteX481" fmla="*/ 56587 w 9143989"/>
              <a:gd name="connsiteY481" fmla="*/ 895959 h 5143494"/>
              <a:gd name="connsiteX482" fmla="*/ 56587 w 9143989"/>
              <a:gd name="connsiteY482" fmla="*/ 1333596 h 5143494"/>
              <a:gd name="connsiteX483" fmla="*/ 165999 w 9143989"/>
              <a:gd name="connsiteY483" fmla="*/ 1443008 h 5143494"/>
              <a:gd name="connsiteX484" fmla="*/ 603633 w 9143989"/>
              <a:gd name="connsiteY484" fmla="*/ 1443008 h 5143494"/>
              <a:gd name="connsiteX485" fmla="*/ 713044 w 9143989"/>
              <a:gd name="connsiteY485" fmla="*/ 1333596 h 5143494"/>
              <a:gd name="connsiteX486" fmla="*/ 713044 w 9143989"/>
              <a:gd name="connsiteY486" fmla="*/ 895959 h 5143494"/>
              <a:gd name="connsiteX487" fmla="*/ 603633 w 9143989"/>
              <a:gd name="connsiteY487" fmla="*/ 786548 h 5143494"/>
              <a:gd name="connsiteX488" fmla="*/ 927996 w 9143989"/>
              <a:gd name="connsiteY488" fmla="*/ 786547 h 5143494"/>
              <a:gd name="connsiteX489" fmla="*/ 818584 w 9143989"/>
              <a:gd name="connsiteY489" fmla="*/ 895959 h 5143494"/>
              <a:gd name="connsiteX490" fmla="*/ 818584 w 9143989"/>
              <a:gd name="connsiteY490" fmla="*/ 1333595 h 5143494"/>
              <a:gd name="connsiteX491" fmla="*/ 927996 w 9143989"/>
              <a:gd name="connsiteY491" fmla="*/ 1443007 h 5143494"/>
              <a:gd name="connsiteX492" fmla="*/ 1365637 w 9143989"/>
              <a:gd name="connsiteY492" fmla="*/ 1443007 h 5143494"/>
              <a:gd name="connsiteX493" fmla="*/ 1475051 w 9143989"/>
              <a:gd name="connsiteY493" fmla="*/ 1333595 h 5143494"/>
              <a:gd name="connsiteX494" fmla="*/ 1475051 w 9143989"/>
              <a:gd name="connsiteY494" fmla="*/ 895959 h 5143494"/>
              <a:gd name="connsiteX495" fmla="*/ 1365637 w 9143989"/>
              <a:gd name="connsiteY495" fmla="*/ 786547 h 5143494"/>
              <a:gd name="connsiteX496" fmla="*/ 1689998 w 9143989"/>
              <a:gd name="connsiteY496" fmla="*/ 786547 h 5143494"/>
              <a:gd name="connsiteX497" fmla="*/ 1580588 w 9143989"/>
              <a:gd name="connsiteY497" fmla="*/ 895959 h 5143494"/>
              <a:gd name="connsiteX498" fmla="*/ 1580588 w 9143989"/>
              <a:gd name="connsiteY498" fmla="*/ 1333594 h 5143494"/>
              <a:gd name="connsiteX499" fmla="*/ 1689998 w 9143989"/>
              <a:gd name="connsiteY499" fmla="*/ 1443007 h 5143494"/>
              <a:gd name="connsiteX500" fmla="*/ 2127634 w 9143989"/>
              <a:gd name="connsiteY500" fmla="*/ 1443007 h 5143494"/>
              <a:gd name="connsiteX501" fmla="*/ 2237045 w 9143989"/>
              <a:gd name="connsiteY501" fmla="*/ 1333594 h 5143494"/>
              <a:gd name="connsiteX502" fmla="*/ 2237045 w 9143989"/>
              <a:gd name="connsiteY502" fmla="*/ 895959 h 5143494"/>
              <a:gd name="connsiteX503" fmla="*/ 2127634 w 9143989"/>
              <a:gd name="connsiteY503" fmla="*/ 786547 h 5143494"/>
              <a:gd name="connsiteX504" fmla="*/ 2451996 w 9143989"/>
              <a:gd name="connsiteY504" fmla="*/ 786546 h 5143494"/>
              <a:gd name="connsiteX505" fmla="*/ 2342584 w 9143989"/>
              <a:gd name="connsiteY505" fmla="*/ 895958 h 5143494"/>
              <a:gd name="connsiteX506" fmla="*/ 2342584 w 9143989"/>
              <a:gd name="connsiteY506" fmla="*/ 1333593 h 5143494"/>
              <a:gd name="connsiteX507" fmla="*/ 2451996 w 9143989"/>
              <a:gd name="connsiteY507" fmla="*/ 1443006 h 5143494"/>
              <a:gd name="connsiteX508" fmla="*/ 2889629 w 9143989"/>
              <a:gd name="connsiteY508" fmla="*/ 1443006 h 5143494"/>
              <a:gd name="connsiteX509" fmla="*/ 2999041 w 9143989"/>
              <a:gd name="connsiteY509" fmla="*/ 1333593 h 5143494"/>
              <a:gd name="connsiteX510" fmla="*/ 2999041 w 9143989"/>
              <a:gd name="connsiteY510" fmla="*/ 895958 h 5143494"/>
              <a:gd name="connsiteX511" fmla="*/ 2889629 w 9143989"/>
              <a:gd name="connsiteY511" fmla="*/ 786546 h 5143494"/>
              <a:gd name="connsiteX512" fmla="*/ 3213993 w 9143989"/>
              <a:gd name="connsiteY512" fmla="*/ 786546 h 5143494"/>
              <a:gd name="connsiteX513" fmla="*/ 3104581 w 9143989"/>
              <a:gd name="connsiteY513" fmla="*/ 895958 h 5143494"/>
              <a:gd name="connsiteX514" fmla="*/ 3104581 w 9143989"/>
              <a:gd name="connsiteY514" fmla="*/ 1333593 h 5143494"/>
              <a:gd name="connsiteX515" fmla="*/ 3213993 w 9143989"/>
              <a:gd name="connsiteY515" fmla="*/ 1443005 h 5143494"/>
              <a:gd name="connsiteX516" fmla="*/ 3651628 w 9143989"/>
              <a:gd name="connsiteY516" fmla="*/ 1443005 h 5143494"/>
              <a:gd name="connsiteX517" fmla="*/ 3761040 w 9143989"/>
              <a:gd name="connsiteY517" fmla="*/ 1333593 h 5143494"/>
              <a:gd name="connsiteX518" fmla="*/ 3761040 w 9143989"/>
              <a:gd name="connsiteY518" fmla="*/ 895958 h 5143494"/>
              <a:gd name="connsiteX519" fmla="*/ 3651628 w 9143989"/>
              <a:gd name="connsiteY519" fmla="*/ 786546 h 5143494"/>
              <a:gd name="connsiteX520" fmla="*/ 3975991 w 9143989"/>
              <a:gd name="connsiteY520" fmla="*/ 786545 h 5143494"/>
              <a:gd name="connsiteX521" fmla="*/ 3866579 w 9143989"/>
              <a:gd name="connsiteY521" fmla="*/ 895957 h 5143494"/>
              <a:gd name="connsiteX522" fmla="*/ 3866579 w 9143989"/>
              <a:gd name="connsiteY522" fmla="*/ 1333592 h 5143494"/>
              <a:gd name="connsiteX523" fmla="*/ 3975991 w 9143989"/>
              <a:gd name="connsiteY523" fmla="*/ 1443005 h 5143494"/>
              <a:gd name="connsiteX524" fmla="*/ 4413617 w 9143989"/>
              <a:gd name="connsiteY524" fmla="*/ 1443005 h 5143494"/>
              <a:gd name="connsiteX525" fmla="*/ 4523029 w 9143989"/>
              <a:gd name="connsiteY525" fmla="*/ 1333592 h 5143494"/>
              <a:gd name="connsiteX526" fmla="*/ 4523029 w 9143989"/>
              <a:gd name="connsiteY526" fmla="*/ 895957 h 5143494"/>
              <a:gd name="connsiteX527" fmla="*/ 4413617 w 9143989"/>
              <a:gd name="connsiteY527" fmla="*/ 786545 h 5143494"/>
              <a:gd name="connsiteX528" fmla="*/ 4737982 w 9143989"/>
              <a:gd name="connsiteY528" fmla="*/ 786545 h 5143494"/>
              <a:gd name="connsiteX529" fmla="*/ 4628570 w 9143989"/>
              <a:gd name="connsiteY529" fmla="*/ 895957 h 5143494"/>
              <a:gd name="connsiteX530" fmla="*/ 4628570 w 9143989"/>
              <a:gd name="connsiteY530" fmla="*/ 1333592 h 5143494"/>
              <a:gd name="connsiteX531" fmla="*/ 4737982 w 9143989"/>
              <a:gd name="connsiteY531" fmla="*/ 1443004 h 5143494"/>
              <a:gd name="connsiteX532" fmla="*/ 5175616 w 9143989"/>
              <a:gd name="connsiteY532" fmla="*/ 1443004 h 5143494"/>
              <a:gd name="connsiteX533" fmla="*/ 5285028 w 9143989"/>
              <a:gd name="connsiteY533" fmla="*/ 1333592 h 5143494"/>
              <a:gd name="connsiteX534" fmla="*/ 5285028 w 9143989"/>
              <a:gd name="connsiteY534" fmla="*/ 895957 h 5143494"/>
              <a:gd name="connsiteX535" fmla="*/ 5175616 w 9143989"/>
              <a:gd name="connsiteY535" fmla="*/ 786545 h 5143494"/>
              <a:gd name="connsiteX536" fmla="*/ 5499981 w 9143989"/>
              <a:gd name="connsiteY536" fmla="*/ 786544 h 5143494"/>
              <a:gd name="connsiteX537" fmla="*/ 5390569 w 9143989"/>
              <a:gd name="connsiteY537" fmla="*/ 895956 h 5143494"/>
              <a:gd name="connsiteX538" fmla="*/ 5390569 w 9143989"/>
              <a:gd name="connsiteY538" fmla="*/ 1333591 h 5143494"/>
              <a:gd name="connsiteX539" fmla="*/ 5499981 w 9143989"/>
              <a:gd name="connsiteY539" fmla="*/ 1443003 h 5143494"/>
              <a:gd name="connsiteX540" fmla="*/ 5937615 w 9143989"/>
              <a:gd name="connsiteY540" fmla="*/ 1443003 h 5143494"/>
              <a:gd name="connsiteX541" fmla="*/ 6047027 w 9143989"/>
              <a:gd name="connsiteY541" fmla="*/ 1333591 h 5143494"/>
              <a:gd name="connsiteX542" fmla="*/ 6047027 w 9143989"/>
              <a:gd name="connsiteY542" fmla="*/ 895956 h 5143494"/>
              <a:gd name="connsiteX543" fmla="*/ 5937615 w 9143989"/>
              <a:gd name="connsiteY543" fmla="*/ 786544 h 5143494"/>
              <a:gd name="connsiteX544" fmla="*/ 6261980 w 9143989"/>
              <a:gd name="connsiteY544" fmla="*/ 786544 h 5143494"/>
              <a:gd name="connsiteX545" fmla="*/ 6152568 w 9143989"/>
              <a:gd name="connsiteY545" fmla="*/ 895956 h 5143494"/>
              <a:gd name="connsiteX546" fmla="*/ 6152568 w 9143989"/>
              <a:gd name="connsiteY546" fmla="*/ 1333590 h 5143494"/>
              <a:gd name="connsiteX547" fmla="*/ 6261980 w 9143989"/>
              <a:gd name="connsiteY547" fmla="*/ 1443003 h 5143494"/>
              <a:gd name="connsiteX548" fmla="*/ 6699614 w 9143989"/>
              <a:gd name="connsiteY548" fmla="*/ 1443003 h 5143494"/>
              <a:gd name="connsiteX549" fmla="*/ 6809026 w 9143989"/>
              <a:gd name="connsiteY549" fmla="*/ 1333590 h 5143494"/>
              <a:gd name="connsiteX550" fmla="*/ 6809026 w 9143989"/>
              <a:gd name="connsiteY550" fmla="*/ 895956 h 5143494"/>
              <a:gd name="connsiteX551" fmla="*/ 6699614 w 9143989"/>
              <a:gd name="connsiteY551" fmla="*/ 786544 h 5143494"/>
              <a:gd name="connsiteX552" fmla="*/ 7023979 w 9143989"/>
              <a:gd name="connsiteY552" fmla="*/ 786543 h 5143494"/>
              <a:gd name="connsiteX553" fmla="*/ 6914567 w 9143989"/>
              <a:gd name="connsiteY553" fmla="*/ 895955 h 5143494"/>
              <a:gd name="connsiteX554" fmla="*/ 6914567 w 9143989"/>
              <a:gd name="connsiteY554" fmla="*/ 1333590 h 5143494"/>
              <a:gd name="connsiteX555" fmla="*/ 7023979 w 9143989"/>
              <a:gd name="connsiteY555" fmla="*/ 1443002 h 5143494"/>
              <a:gd name="connsiteX556" fmla="*/ 7461613 w 9143989"/>
              <a:gd name="connsiteY556" fmla="*/ 1443002 h 5143494"/>
              <a:gd name="connsiteX557" fmla="*/ 7571025 w 9143989"/>
              <a:gd name="connsiteY557" fmla="*/ 1333590 h 5143494"/>
              <a:gd name="connsiteX558" fmla="*/ 7571025 w 9143989"/>
              <a:gd name="connsiteY558" fmla="*/ 895955 h 5143494"/>
              <a:gd name="connsiteX559" fmla="*/ 7461613 w 9143989"/>
              <a:gd name="connsiteY559" fmla="*/ 786543 h 5143494"/>
              <a:gd name="connsiteX560" fmla="*/ 7778358 w 9143989"/>
              <a:gd name="connsiteY560" fmla="*/ 786543 h 5143494"/>
              <a:gd name="connsiteX561" fmla="*/ 7668946 w 9143989"/>
              <a:gd name="connsiteY561" fmla="*/ 895955 h 5143494"/>
              <a:gd name="connsiteX562" fmla="*/ 7668946 w 9143989"/>
              <a:gd name="connsiteY562" fmla="*/ 1333589 h 5143494"/>
              <a:gd name="connsiteX563" fmla="*/ 7778358 w 9143989"/>
              <a:gd name="connsiteY563" fmla="*/ 1443001 h 5143494"/>
              <a:gd name="connsiteX564" fmla="*/ 8215992 w 9143989"/>
              <a:gd name="connsiteY564" fmla="*/ 1443001 h 5143494"/>
              <a:gd name="connsiteX565" fmla="*/ 8325404 w 9143989"/>
              <a:gd name="connsiteY565" fmla="*/ 1333589 h 5143494"/>
              <a:gd name="connsiteX566" fmla="*/ 8325404 w 9143989"/>
              <a:gd name="connsiteY566" fmla="*/ 895955 h 5143494"/>
              <a:gd name="connsiteX567" fmla="*/ 8215992 w 9143989"/>
              <a:gd name="connsiteY567" fmla="*/ 786543 h 5143494"/>
              <a:gd name="connsiteX568" fmla="*/ 8540357 w 9143989"/>
              <a:gd name="connsiteY568" fmla="*/ 786542 h 5143494"/>
              <a:gd name="connsiteX569" fmla="*/ 8430945 w 9143989"/>
              <a:gd name="connsiteY569" fmla="*/ 895955 h 5143494"/>
              <a:gd name="connsiteX570" fmla="*/ 8430945 w 9143989"/>
              <a:gd name="connsiteY570" fmla="*/ 1333589 h 5143494"/>
              <a:gd name="connsiteX571" fmla="*/ 8540357 w 9143989"/>
              <a:gd name="connsiteY571" fmla="*/ 1443001 h 5143494"/>
              <a:gd name="connsiteX572" fmla="*/ 8977991 w 9143989"/>
              <a:gd name="connsiteY572" fmla="*/ 1443001 h 5143494"/>
              <a:gd name="connsiteX573" fmla="*/ 9087403 w 9143989"/>
              <a:gd name="connsiteY573" fmla="*/ 1333589 h 5143494"/>
              <a:gd name="connsiteX574" fmla="*/ 9087403 w 9143989"/>
              <a:gd name="connsiteY574" fmla="*/ 895955 h 5143494"/>
              <a:gd name="connsiteX575" fmla="*/ 8977991 w 9143989"/>
              <a:gd name="connsiteY575" fmla="*/ 786542 h 5143494"/>
              <a:gd name="connsiteX576" fmla="*/ 165999 w 9143989"/>
              <a:gd name="connsiteY576" fmla="*/ 57150 h 5143494"/>
              <a:gd name="connsiteX577" fmla="*/ 56587 w 9143989"/>
              <a:gd name="connsiteY577" fmla="*/ 166562 h 5143494"/>
              <a:gd name="connsiteX578" fmla="*/ 56587 w 9143989"/>
              <a:gd name="connsiteY578" fmla="*/ 604196 h 5143494"/>
              <a:gd name="connsiteX579" fmla="*/ 165999 w 9143989"/>
              <a:gd name="connsiteY579" fmla="*/ 713608 h 5143494"/>
              <a:gd name="connsiteX580" fmla="*/ 603633 w 9143989"/>
              <a:gd name="connsiteY580" fmla="*/ 713608 h 5143494"/>
              <a:gd name="connsiteX581" fmla="*/ 713045 w 9143989"/>
              <a:gd name="connsiteY581" fmla="*/ 604196 h 5143494"/>
              <a:gd name="connsiteX582" fmla="*/ 713045 w 9143989"/>
              <a:gd name="connsiteY582" fmla="*/ 166562 h 5143494"/>
              <a:gd name="connsiteX583" fmla="*/ 603633 w 9143989"/>
              <a:gd name="connsiteY583" fmla="*/ 57150 h 5143494"/>
              <a:gd name="connsiteX584" fmla="*/ 927996 w 9143989"/>
              <a:gd name="connsiteY584" fmla="*/ 57150 h 5143494"/>
              <a:gd name="connsiteX585" fmla="*/ 818585 w 9143989"/>
              <a:gd name="connsiteY585" fmla="*/ 166562 h 5143494"/>
              <a:gd name="connsiteX586" fmla="*/ 818585 w 9143989"/>
              <a:gd name="connsiteY586" fmla="*/ 604195 h 5143494"/>
              <a:gd name="connsiteX587" fmla="*/ 927996 w 9143989"/>
              <a:gd name="connsiteY587" fmla="*/ 713607 h 5143494"/>
              <a:gd name="connsiteX588" fmla="*/ 1365637 w 9143989"/>
              <a:gd name="connsiteY588" fmla="*/ 713607 h 5143494"/>
              <a:gd name="connsiteX589" fmla="*/ 1475051 w 9143989"/>
              <a:gd name="connsiteY589" fmla="*/ 604195 h 5143494"/>
              <a:gd name="connsiteX590" fmla="*/ 1475051 w 9143989"/>
              <a:gd name="connsiteY590" fmla="*/ 166562 h 5143494"/>
              <a:gd name="connsiteX591" fmla="*/ 1365637 w 9143989"/>
              <a:gd name="connsiteY591" fmla="*/ 57150 h 5143494"/>
              <a:gd name="connsiteX592" fmla="*/ 1689998 w 9143989"/>
              <a:gd name="connsiteY592" fmla="*/ 57149 h 5143494"/>
              <a:gd name="connsiteX593" fmla="*/ 1580588 w 9143989"/>
              <a:gd name="connsiteY593" fmla="*/ 166561 h 5143494"/>
              <a:gd name="connsiteX594" fmla="*/ 1580588 w 9143989"/>
              <a:gd name="connsiteY594" fmla="*/ 604195 h 5143494"/>
              <a:gd name="connsiteX595" fmla="*/ 1689998 w 9143989"/>
              <a:gd name="connsiteY595" fmla="*/ 713607 h 5143494"/>
              <a:gd name="connsiteX596" fmla="*/ 2127634 w 9143989"/>
              <a:gd name="connsiteY596" fmla="*/ 713607 h 5143494"/>
              <a:gd name="connsiteX597" fmla="*/ 2237045 w 9143989"/>
              <a:gd name="connsiteY597" fmla="*/ 604195 h 5143494"/>
              <a:gd name="connsiteX598" fmla="*/ 2237045 w 9143989"/>
              <a:gd name="connsiteY598" fmla="*/ 166561 h 5143494"/>
              <a:gd name="connsiteX599" fmla="*/ 2127634 w 9143989"/>
              <a:gd name="connsiteY599" fmla="*/ 57149 h 5143494"/>
              <a:gd name="connsiteX600" fmla="*/ 2451996 w 9143989"/>
              <a:gd name="connsiteY600" fmla="*/ 57149 h 5143494"/>
              <a:gd name="connsiteX601" fmla="*/ 2342585 w 9143989"/>
              <a:gd name="connsiteY601" fmla="*/ 166561 h 5143494"/>
              <a:gd name="connsiteX602" fmla="*/ 2342585 w 9143989"/>
              <a:gd name="connsiteY602" fmla="*/ 604194 h 5143494"/>
              <a:gd name="connsiteX603" fmla="*/ 2451996 w 9143989"/>
              <a:gd name="connsiteY603" fmla="*/ 713606 h 5143494"/>
              <a:gd name="connsiteX604" fmla="*/ 2889629 w 9143989"/>
              <a:gd name="connsiteY604" fmla="*/ 713606 h 5143494"/>
              <a:gd name="connsiteX605" fmla="*/ 2999041 w 9143989"/>
              <a:gd name="connsiteY605" fmla="*/ 604194 h 5143494"/>
              <a:gd name="connsiteX606" fmla="*/ 2999041 w 9143989"/>
              <a:gd name="connsiteY606" fmla="*/ 166561 h 5143494"/>
              <a:gd name="connsiteX607" fmla="*/ 2889629 w 9143989"/>
              <a:gd name="connsiteY607" fmla="*/ 57149 h 5143494"/>
              <a:gd name="connsiteX608" fmla="*/ 3213995 w 9143989"/>
              <a:gd name="connsiteY608" fmla="*/ 57148 h 5143494"/>
              <a:gd name="connsiteX609" fmla="*/ 3104581 w 9143989"/>
              <a:gd name="connsiteY609" fmla="*/ 166560 h 5143494"/>
              <a:gd name="connsiteX610" fmla="*/ 3104581 w 9143989"/>
              <a:gd name="connsiteY610" fmla="*/ 604194 h 5143494"/>
              <a:gd name="connsiteX611" fmla="*/ 3213995 w 9143989"/>
              <a:gd name="connsiteY611" fmla="*/ 713606 h 5143494"/>
              <a:gd name="connsiteX612" fmla="*/ 3651628 w 9143989"/>
              <a:gd name="connsiteY612" fmla="*/ 713606 h 5143494"/>
              <a:gd name="connsiteX613" fmla="*/ 3761040 w 9143989"/>
              <a:gd name="connsiteY613" fmla="*/ 604194 h 5143494"/>
              <a:gd name="connsiteX614" fmla="*/ 3761040 w 9143989"/>
              <a:gd name="connsiteY614" fmla="*/ 166560 h 5143494"/>
              <a:gd name="connsiteX615" fmla="*/ 3651628 w 9143989"/>
              <a:gd name="connsiteY615" fmla="*/ 57148 h 5143494"/>
              <a:gd name="connsiteX616" fmla="*/ 3975991 w 9143989"/>
              <a:gd name="connsiteY616" fmla="*/ 57148 h 5143494"/>
              <a:gd name="connsiteX617" fmla="*/ 3866579 w 9143989"/>
              <a:gd name="connsiteY617" fmla="*/ 166560 h 5143494"/>
              <a:gd name="connsiteX618" fmla="*/ 3866579 w 9143989"/>
              <a:gd name="connsiteY618" fmla="*/ 604194 h 5143494"/>
              <a:gd name="connsiteX619" fmla="*/ 3975991 w 9143989"/>
              <a:gd name="connsiteY619" fmla="*/ 713605 h 5143494"/>
              <a:gd name="connsiteX620" fmla="*/ 4413617 w 9143989"/>
              <a:gd name="connsiteY620" fmla="*/ 713605 h 5143494"/>
              <a:gd name="connsiteX621" fmla="*/ 4523029 w 9143989"/>
              <a:gd name="connsiteY621" fmla="*/ 604194 h 5143494"/>
              <a:gd name="connsiteX622" fmla="*/ 4523029 w 9143989"/>
              <a:gd name="connsiteY622" fmla="*/ 166560 h 5143494"/>
              <a:gd name="connsiteX623" fmla="*/ 4413617 w 9143989"/>
              <a:gd name="connsiteY623" fmla="*/ 57148 h 5143494"/>
              <a:gd name="connsiteX624" fmla="*/ 4737982 w 9143989"/>
              <a:gd name="connsiteY624" fmla="*/ 57147 h 5143494"/>
              <a:gd name="connsiteX625" fmla="*/ 4628570 w 9143989"/>
              <a:gd name="connsiteY625" fmla="*/ 166559 h 5143494"/>
              <a:gd name="connsiteX626" fmla="*/ 4628570 w 9143989"/>
              <a:gd name="connsiteY626" fmla="*/ 604193 h 5143494"/>
              <a:gd name="connsiteX627" fmla="*/ 4737982 w 9143989"/>
              <a:gd name="connsiteY627" fmla="*/ 713605 h 5143494"/>
              <a:gd name="connsiteX628" fmla="*/ 5175616 w 9143989"/>
              <a:gd name="connsiteY628" fmla="*/ 713605 h 5143494"/>
              <a:gd name="connsiteX629" fmla="*/ 5285028 w 9143989"/>
              <a:gd name="connsiteY629" fmla="*/ 604193 h 5143494"/>
              <a:gd name="connsiteX630" fmla="*/ 5285028 w 9143989"/>
              <a:gd name="connsiteY630" fmla="*/ 166559 h 5143494"/>
              <a:gd name="connsiteX631" fmla="*/ 5175616 w 9143989"/>
              <a:gd name="connsiteY631" fmla="*/ 57147 h 5143494"/>
              <a:gd name="connsiteX632" fmla="*/ 5499981 w 9143989"/>
              <a:gd name="connsiteY632" fmla="*/ 57147 h 5143494"/>
              <a:gd name="connsiteX633" fmla="*/ 5390569 w 9143989"/>
              <a:gd name="connsiteY633" fmla="*/ 166559 h 5143494"/>
              <a:gd name="connsiteX634" fmla="*/ 5390569 w 9143989"/>
              <a:gd name="connsiteY634" fmla="*/ 604192 h 5143494"/>
              <a:gd name="connsiteX635" fmla="*/ 5499981 w 9143989"/>
              <a:gd name="connsiteY635" fmla="*/ 713605 h 5143494"/>
              <a:gd name="connsiteX636" fmla="*/ 5937615 w 9143989"/>
              <a:gd name="connsiteY636" fmla="*/ 713605 h 5143494"/>
              <a:gd name="connsiteX637" fmla="*/ 6047027 w 9143989"/>
              <a:gd name="connsiteY637" fmla="*/ 604192 h 5143494"/>
              <a:gd name="connsiteX638" fmla="*/ 6047027 w 9143989"/>
              <a:gd name="connsiteY638" fmla="*/ 166559 h 5143494"/>
              <a:gd name="connsiteX639" fmla="*/ 5937615 w 9143989"/>
              <a:gd name="connsiteY639" fmla="*/ 57147 h 5143494"/>
              <a:gd name="connsiteX640" fmla="*/ 6261980 w 9143989"/>
              <a:gd name="connsiteY640" fmla="*/ 57146 h 5143494"/>
              <a:gd name="connsiteX641" fmla="*/ 6152568 w 9143989"/>
              <a:gd name="connsiteY641" fmla="*/ 166558 h 5143494"/>
              <a:gd name="connsiteX642" fmla="*/ 6152568 w 9143989"/>
              <a:gd name="connsiteY642" fmla="*/ 604192 h 5143494"/>
              <a:gd name="connsiteX643" fmla="*/ 6261980 w 9143989"/>
              <a:gd name="connsiteY643" fmla="*/ 713604 h 5143494"/>
              <a:gd name="connsiteX644" fmla="*/ 6699614 w 9143989"/>
              <a:gd name="connsiteY644" fmla="*/ 713604 h 5143494"/>
              <a:gd name="connsiteX645" fmla="*/ 6809026 w 9143989"/>
              <a:gd name="connsiteY645" fmla="*/ 604192 h 5143494"/>
              <a:gd name="connsiteX646" fmla="*/ 6809026 w 9143989"/>
              <a:gd name="connsiteY646" fmla="*/ 166558 h 5143494"/>
              <a:gd name="connsiteX647" fmla="*/ 6699614 w 9143989"/>
              <a:gd name="connsiteY647" fmla="*/ 57146 h 5143494"/>
              <a:gd name="connsiteX648" fmla="*/ 7023979 w 9143989"/>
              <a:gd name="connsiteY648" fmla="*/ 57146 h 5143494"/>
              <a:gd name="connsiteX649" fmla="*/ 6914567 w 9143989"/>
              <a:gd name="connsiteY649" fmla="*/ 166558 h 5143494"/>
              <a:gd name="connsiteX650" fmla="*/ 6914567 w 9143989"/>
              <a:gd name="connsiteY650" fmla="*/ 604191 h 5143494"/>
              <a:gd name="connsiteX651" fmla="*/ 7023979 w 9143989"/>
              <a:gd name="connsiteY651" fmla="*/ 713604 h 5143494"/>
              <a:gd name="connsiteX652" fmla="*/ 7461613 w 9143989"/>
              <a:gd name="connsiteY652" fmla="*/ 713604 h 5143494"/>
              <a:gd name="connsiteX653" fmla="*/ 7571025 w 9143989"/>
              <a:gd name="connsiteY653" fmla="*/ 604191 h 5143494"/>
              <a:gd name="connsiteX654" fmla="*/ 7571025 w 9143989"/>
              <a:gd name="connsiteY654" fmla="*/ 166558 h 5143494"/>
              <a:gd name="connsiteX655" fmla="*/ 7461613 w 9143989"/>
              <a:gd name="connsiteY655" fmla="*/ 57146 h 5143494"/>
              <a:gd name="connsiteX656" fmla="*/ 7778358 w 9143989"/>
              <a:gd name="connsiteY656" fmla="*/ 57145 h 5143494"/>
              <a:gd name="connsiteX657" fmla="*/ 7668946 w 9143989"/>
              <a:gd name="connsiteY657" fmla="*/ 166557 h 5143494"/>
              <a:gd name="connsiteX658" fmla="*/ 7668946 w 9143989"/>
              <a:gd name="connsiteY658" fmla="*/ 604191 h 5143494"/>
              <a:gd name="connsiteX659" fmla="*/ 7778358 w 9143989"/>
              <a:gd name="connsiteY659" fmla="*/ 713603 h 5143494"/>
              <a:gd name="connsiteX660" fmla="*/ 8215992 w 9143989"/>
              <a:gd name="connsiteY660" fmla="*/ 713603 h 5143494"/>
              <a:gd name="connsiteX661" fmla="*/ 8325404 w 9143989"/>
              <a:gd name="connsiteY661" fmla="*/ 604191 h 5143494"/>
              <a:gd name="connsiteX662" fmla="*/ 8325404 w 9143989"/>
              <a:gd name="connsiteY662" fmla="*/ 166557 h 5143494"/>
              <a:gd name="connsiteX663" fmla="*/ 8215992 w 9143989"/>
              <a:gd name="connsiteY663" fmla="*/ 57145 h 5143494"/>
              <a:gd name="connsiteX664" fmla="*/ 8540357 w 9143989"/>
              <a:gd name="connsiteY664" fmla="*/ 57145 h 5143494"/>
              <a:gd name="connsiteX665" fmla="*/ 8430945 w 9143989"/>
              <a:gd name="connsiteY665" fmla="*/ 166557 h 5143494"/>
              <a:gd name="connsiteX666" fmla="*/ 8430945 w 9143989"/>
              <a:gd name="connsiteY666" fmla="*/ 604190 h 5143494"/>
              <a:gd name="connsiteX667" fmla="*/ 8540357 w 9143989"/>
              <a:gd name="connsiteY667" fmla="*/ 713603 h 5143494"/>
              <a:gd name="connsiteX668" fmla="*/ 8977991 w 9143989"/>
              <a:gd name="connsiteY668" fmla="*/ 713603 h 5143494"/>
              <a:gd name="connsiteX669" fmla="*/ 9087403 w 9143989"/>
              <a:gd name="connsiteY669" fmla="*/ 604190 h 5143494"/>
              <a:gd name="connsiteX670" fmla="*/ 9087403 w 9143989"/>
              <a:gd name="connsiteY670" fmla="*/ 166557 h 5143494"/>
              <a:gd name="connsiteX671" fmla="*/ 8977991 w 9143989"/>
              <a:gd name="connsiteY671" fmla="*/ 57145 h 5143494"/>
              <a:gd name="connsiteX672" fmla="*/ 0 w 9143989"/>
              <a:gd name="connsiteY672" fmla="*/ 0 h 5143494"/>
              <a:gd name="connsiteX673" fmla="*/ 9143989 w 9143989"/>
              <a:gd name="connsiteY673" fmla="*/ 0 h 5143494"/>
              <a:gd name="connsiteX674" fmla="*/ 9143989 w 9143989"/>
              <a:gd name="connsiteY674" fmla="*/ 5143494 h 5143494"/>
              <a:gd name="connsiteX675" fmla="*/ 0 w 9143989"/>
              <a:gd name="connsiteY675" fmla="*/ 5143494 h 5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9143989" h="5143494">
                <a:moveTo>
                  <a:pt x="8540357" y="4429886"/>
                </a:moveTo>
                <a:cubicBezTo>
                  <a:pt x="8479930" y="4429886"/>
                  <a:pt x="8430945" y="4478871"/>
                  <a:pt x="8430945" y="4539298"/>
                </a:cubicBezTo>
                <a:lnTo>
                  <a:pt x="8430945" y="4976932"/>
                </a:lnTo>
                <a:cubicBezTo>
                  <a:pt x="8430945" y="5037359"/>
                  <a:pt x="8479930" y="5086344"/>
                  <a:pt x="8540357" y="5086344"/>
                </a:cubicBezTo>
                <a:lnTo>
                  <a:pt x="8977991" y="5086344"/>
                </a:lnTo>
                <a:cubicBezTo>
                  <a:pt x="9038418" y="5086344"/>
                  <a:pt x="9087403" y="5037359"/>
                  <a:pt x="9087403" y="4976932"/>
                </a:cubicBezTo>
                <a:lnTo>
                  <a:pt x="9087403" y="4539298"/>
                </a:lnTo>
                <a:cubicBezTo>
                  <a:pt x="9087403" y="4478871"/>
                  <a:pt x="9038418" y="4429886"/>
                  <a:pt x="8977991" y="4429886"/>
                </a:cubicBezTo>
                <a:close/>
                <a:moveTo>
                  <a:pt x="7778358" y="4429886"/>
                </a:moveTo>
                <a:cubicBezTo>
                  <a:pt x="7717931" y="4429886"/>
                  <a:pt x="7668946" y="4478871"/>
                  <a:pt x="7668946" y="4539298"/>
                </a:cubicBezTo>
                <a:lnTo>
                  <a:pt x="7668946" y="4976932"/>
                </a:lnTo>
                <a:cubicBezTo>
                  <a:pt x="7668946" y="5037359"/>
                  <a:pt x="7717931" y="5086344"/>
                  <a:pt x="7778358" y="5086344"/>
                </a:cubicBezTo>
                <a:lnTo>
                  <a:pt x="8215992" y="5086344"/>
                </a:lnTo>
                <a:cubicBezTo>
                  <a:pt x="8276419" y="5086344"/>
                  <a:pt x="8325404" y="5037359"/>
                  <a:pt x="8325404" y="4976932"/>
                </a:cubicBezTo>
                <a:lnTo>
                  <a:pt x="8325404" y="4539298"/>
                </a:lnTo>
                <a:cubicBezTo>
                  <a:pt x="8325404" y="4478871"/>
                  <a:pt x="8276419" y="4429886"/>
                  <a:pt x="8215992" y="4429886"/>
                </a:cubicBezTo>
                <a:close/>
                <a:moveTo>
                  <a:pt x="7023979" y="4429886"/>
                </a:moveTo>
                <a:cubicBezTo>
                  <a:pt x="6963552" y="4429886"/>
                  <a:pt x="6914567" y="4478871"/>
                  <a:pt x="6914567" y="4539298"/>
                </a:cubicBezTo>
                <a:lnTo>
                  <a:pt x="6914567" y="4976932"/>
                </a:lnTo>
                <a:cubicBezTo>
                  <a:pt x="6914567" y="5037359"/>
                  <a:pt x="6963552" y="5086344"/>
                  <a:pt x="7023979" y="5086344"/>
                </a:cubicBezTo>
                <a:lnTo>
                  <a:pt x="7461613" y="5086344"/>
                </a:lnTo>
                <a:cubicBezTo>
                  <a:pt x="7522040" y="5086344"/>
                  <a:pt x="7571025" y="5037359"/>
                  <a:pt x="7571025" y="4976932"/>
                </a:cubicBezTo>
                <a:lnTo>
                  <a:pt x="7571025" y="4539298"/>
                </a:lnTo>
                <a:cubicBezTo>
                  <a:pt x="7571025" y="4478871"/>
                  <a:pt x="7522040" y="4429886"/>
                  <a:pt x="7461613" y="4429886"/>
                </a:cubicBezTo>
                <a:close/>
                <a:moveTo>
                  <a:pt x="6261980" y="4429886"/>
                </a:moveTo>
                <a:cubicBezTo>
                  <a:pt x="6201553" y="4429886"/>
                  <a:pt x="6152568" y="4478871"/>
                  <a:pt x="6152568" y="4539298"/>
                </a:cubicBezTo>
                <a:lnTo>
                  <a:pt x="6152568" y="4976932"/>
                </a:lnTo>
                <a:cubicBezTo>
                  <a:pt x="6152568" y="5037359"/>
                  <a:pt x="6201553" y="5086344"/>
                  <a:pt x="6261980" y="5086344"/>
                </a:cubicBezTo>
                <a:lnTo>
                  <a:pt x="6699614" y="5086344"/>
                </a:lnTo>
                <a:cubicBezTo>
                  <a:pt x="6760041" y="5086344"/>
                  <a:pt x="6809026" y="5037359"/>
                  <a:pt x="6809026" y="4976932"/>
                </a:cubicBezTo>
                <a:lnTo>
                  <a:pt x="6809026" y="4539298"/>
                </a:lnTo>
                <a:cubicBezTo>
                  <a:pt x="6809026" y="4478871"/>
                  <a:pt x="6760041" y="4429886"/>
                  <a:pt x="6699614" y="4429886"/>
                </a:cubicBezTo>
                <a:close/>
                <a:moveTo>
                  <a:pt x="5499981" y="4429886"/>
                </a:moveTo>
                <a:cubicBezTo>
                  <a:pt x="5439554" y="4429886"/>
                  <a:pt x="5390569" y="4478871"/>
                  <a:pt x="5390569" y="4539298"/>
                </a:cubicBezTo>
                <a:lnTo>
                  <a:pt x="5390569" y="4976932"/>
                </a:lnTo>
                <a:cubicBezTo>
                  <a:pt x="5390569" y="5037359"/>
                  <a:pt x="5439554" y="5086344"/>
                  <a:pt x="5499981" y="5086344"/>
                </a:cubicBezTo>
                <a:lnTo>
                  <a:pt x="5937615" y="5086344"/>
                </a:lnTo>
                <a:cubicBezTo>
                  <a:pt x="5998042" y="5086344"/>
                  <a:pt x="6047027" y="5037359"/>
                  <a:pt x="6047027" y="4976932"/>
                </a:cubicBezTo>
                <a:lnTo>
                  <a:pt x="6047027" y="4539298"/>
                </a:lnTo>
                <a:cubicBezTo>
                  <a:pt x="6047027" y="4478871"/>
                  <a:pt x="5998042" y="4429886"/>
                  <a:pt x="5937615" y="4429886"/>
                </a:cubicBezTo>
                <a:close/>
                <a:moveTo>
                  <a:pt x="4737982" y="4429886"/>
                </a:moveTo>
                <a:cubicBezTo>
                  <a:pt x="4677555" y="4429886"/>
                  <a:pt x="4628570" y="4478871"/>
                  <a:pt x="4628570" y="4539298"/>
                </a:cubicBezTo>
                <a:lnTo>
                  <a:pt x="4628570" y="4976932"/>
                </a:lnTo>
                <a:cubicBezTo>
                  <a:pt x="4628570" y="5037359"/>
                  <a:pt x="4677555" y="5086344"/>
                  <a:pt x="4737982" y="5086344"/>
                </a:cubicBezTo>
                <a:lnTo>
                  <a:pt x="5175616" y="5086344"/>
                </a:lnTo>
                <a:cubicBezTo>
                  <a:pt x="5236043" y="5086344"/>
                  <a:pt x="5285028" y="5037359"/>
                  <a:pt x="5285028" y="4976932"/>
                </a:cubicBezTo>
                <a:lnTo>
                  <a:pt x="5285028" y="4539298"/>
                </a:lnTo>
                <a:cubicBezTo>
                  <a:pt x="5285028" y="4478871"/>
                  <a:pt x="5236043" y="4429886"/>
                  <a:pt x="5175616" y="4429886"/>
                </a:cubicBezTo>
                <a:close/>
                <a:moveTo>
                  <a:pt x="3975990" y="4429886"/>
                </a:moveTo>
                <a:cubicBezTo>
                  <a:pt x="3915564" y="4429886"/>
                  <a:pt x="3866579" y="4478871"/>
                  <a:pt x="3866579" y="4539298"/>
                </a:cubicBezTo>
                <a:lnTo>
                  <a:pt x="3866579" y="4976932"/>
                </a:lnTo>
                <a:cubicBezTo>
                  <a:pt x="3866579" y="5037359"/>
                  <a:pt x="3915564" y="5086344"/>
                  <a:pt x="3975990" y="5086344"/>
                </a:cubicBezTo>
                <a:lnTo>
                  <a:pt x="4413617" y="5086344"/>
                </a:lnTo>
                <a:cubicBezTo>
                  <a:pt x="4474044" y="5086344"/>
                  <a:pt x="4523029" y="5037359"/>
                  <a:pt x="4523029" y="4976932"/>
                </a:cubicBezTo>
                <a:lnTo>
                  <a:pt x="4523029" y="4539298"/>
                </a:lnTo>
                <a:cubicBezTo>
                  <a:pt x="4523029" y="4478871"/>
                  <a:pt x="4474044" y="4429886"/>
                  <a:pt x="4413617" y="4429886"/>
                </a:cubicBezTo>
                <a:close/>
                <a:moveTo>
                  <a:pt x="3213993" y="4429886"/>
                </a:moveTo>
                <a:cubicBezTo>
                  <a:pt x="3153566" y="4429886"/>
                  <a:pt x="3104580" y="4478871"/>
                  <a:pt x="3104580" y="4539298"/>
                </a:cubicBezTo>
                <a:lnTo>
                  <a:pt x="3104580" y="4976932"/>
                </a:lnTo>
                <a:cubicBezTo>
                  <a:pt x="3104580" y="5037359"/>
                  <a:pt x="3153566" y="5086344"/>
                  <a:pt x="3213993" y="5086344"/>
                </a:cubicBezTo>
                <a:lnTo>
                  <a:pt x="3651627" y="5086344"/>
                </a:lnTo>
                <a:cubicBezTo>
                  <a:pt x="3712054" y="5086344"/>
                  <a:pt x="3761039" y="5037359"/>
                  <a:pt x="3761039" y="4976932"/>
                </a:cubicBezTo>
                <a:lnTo>
                  <a:pt x="3761039" y="4539298"/>
                </a:lnTo>
                <a:cubicBezTo>
                  <a:pt x="3761039" y="4478871"/>
                  <a:pt x="3712054" y="4429886"/>
                  <a:pt x="3651627" y="4429886"/>
                </a:cubicBezTo>
                <a:close/>
                <a:moveTo>
                  <a:pt x="2451995" y="4429886"/>
                </a:moveTo>
                <a:cubicBezTo>
                  <a:pt x="2391568" y="4429886"/>
                  <a:pt x="2342584" y="4478871"/>
                  <a:pt x="2342584" y="4539298"/>
                </a:cubicBezTo>
                <a:lnTo>
                  <a:pt x="2342584" y="4976932"/>
                </a:lnTo>
                <a:cubicBezTo>
                  <a:pt x="2342584" y="5037359"/>
                  <a:pt x="2391568" y="5086344"/>
                  <a:pt x="2451995" y="5086344"/>
                </a:cubicBezTo>
                <a:lnTo>
                  <a:pt x="2889629" y="5086344"/>
                </a:lnTo>
                <a:cubicBezTo>
                  <a:pt x="2950055" y="5086344"/>
                  <a:pt x="2999040" y="5037359"/>
                  <a:pt x="2999040" y="4976932"/>
                </a:cubicBezTo>
                <a:lnTo>
                  <a:pt x="2999040" y="4539298"/>
                </a:lnTo>
                <a:cubicBezTo>
                  <a:pt x="2999040" y="4478871"/>
                  <a:pt x="2950055" y="4429886"/>
                  <a:pt x="2889629" y="4429886"/>
                </a:cubicBezTo>
                <a:close/>
                <a:moveTo>
                  <a:pt x="1689996" y="4429886"/>
                </a:moveTo>
                <a:cubicBezTo>
                  <a:pt x="1629569" y="4429886"/>
                  <a:pt x="1580586" y="4478871"/>
                  <a:pt x="1580586" y="4539298"/>
                </a:cubicBezTo>
                <a:lnTo>
                  <a:pt x="1580586" y="4976932"/>
                </a:lnTo>
                <a:cubicBezTo>
                  <a:pt x="1580586" y="5037359"/>
                  <a:pt x="1629569" y="5086344"/>
                  <a:pt x="1689996" y="5086344"/>
                </a:cubicBezTo>
                <a:lnTo>
                  <a:pt x="2127633" y="5086344"/>
                </a:lnTo>
                <a:cubicBezTo>
                  <a:pt x="2188059" y="5086344"/>
                  <a:pt x="2237044" y="5037359"/>
                  <a:pt x="2237044" y="4976932"/>
                </a:cubicBezTo>
                <a:lnTo>
                  <a:pt x="2237044" y="4539298"/>
                </a:lnTo>
                <a:cubicBezTo>
                  <a:pt x="2237044" y="4478871"/>
                  <a:pt x="2188059" y="4429886"/>
                  <a:pt x="2127633" y="4429886"/>
                </a:cubicBezTo>
                <a:close/>
                <a:moveTo>
                  <a:pt x="927996" y="4429886"/>
                </a:moveTo>
                <a:cubicBezTo>
                  <a:pt x="867569" y="4429886"/>
                  <a:pt x="818584" y="4478871"/>
                  <a:pt x="818584" y="4539298"/>
                </a:cubicBezTo>
                <a:lnTo>
                  <a:pt x="818584" y="4976932"/>
                </a:lnTo>
                <a:cubicBezTo>
                  <a:pt x="818584" y="5037359"/>
                  <a:pt x="867569" y="5086344"/>
                  <a:pt x="927996" y="5086344"/>
                </a:cubicBezTo>
                <a:lnTo>
                  <a:pt x="1365636" y="5086344"/>
                </a:lnTo>
                <a:cubicBezTo>
                  <a:pt x="1426065" y="5086344"/>
                  <a:pt x="1475050" y="5037359"/>
                  <a:pt x="1475050" y="4976932"/>
                </a:cubicBezTo>
                <a:lnTo>
                  <a:pt x="1475050" y="4539298"/>
                </a:lnTo>
                <a:cubicBezTo>
                  <a:pt x="1475050" y="4478871"/>
                  <a:pt x="1426065" y="4429886"/>
                  <a:pt x="1365636" y="4429886"/>
                </a:cubicBezTo>
                <a:close/>
                <a:moveTo>
                  <a:pt x="165998" y="4429886"/>
                </a:moveTo>
                <a:cubicBezTo>
                  <a:pt x="105572" y="4429886"/>
                  <a:pt x="56587" y="4478871"/>
                  <a:pt x="56587" y="4539298"/>
                </a:cubicBezTo>
                <a:lnTo>
                  <a:pt x="56587" y="4976932"/>
                </a:lnTo>
                <a:cubicBezTo>
                  <a:pt x="56587" y="5037359"/>
                  <a:pt x="105572" y="5086344"/>
                  <a:pt x="165998" y="5086344"/>
                </a:cubicBezTo>
                <a:lnTo>
                  <a:pt x="603632" y="5086344"/>
                </a:lnTo>
                <a:cubicBezTo>
                  <a:pt x="664059" y="5086344"/>
                  <a:pt x="713044" y="5037359"/>
                  <a:pt x="713044" y="4976932"/>
                </a:cubicBezTo>
                <a:lnTo>
                  <a:pt x="713044" y="4539298"/>
                </a:lnTo>
                <a:cubicBezTo>
                  <a:pt x="713044" y="4478871"/>
                  <a:pt x="664059" y="4429886"/>
                  <a:pt x="603632" y="4429886"/>
                </a:cubicBezTo>
                <a:close/>
                <a:moveTo>
                  <a:pt x="8540357" y="3700488"/>
                </a:moveTo>
                <a:cubicBezTo>
                  <a:pt x="8479930" y="3700488"/>
                  <a:pt x="8430945" y="3749473"/>
                  <a:pt x="8430945" y="3809900"/>
                </a:cubicBezTo>
                <a:lnTo>
                  <a:pt x="8430945" y="4247534"/>
                </a:lnTo>
                <a:cubicBezTo>
                  <a:pt x="8430945" y="4307961"/>
                  <a:pt x="8479930" y="4356946"/>
                  <a:pt x="8540357" y="4356946"/>
                </a:cubicBezTo>
                <a:lnTo>
                  <a:pt x="8977991" y="4356946"/>
                </a:lnTo>
                <a:cubicBezTo>
                  <a:pt x="9038418" y="4356946"/>
                  <a:pt x="9087403" y="4307961"/>
                  <a:pt x="9087403" y="4247534"/>
                </a:cubicBezTo>
                <a:lnTo>
                  <a:pt x="9087403" y="3809900"/>
                </a:lnTo>
                <a:cubicBezTo>
                  <a:pt x="9087403" y="3749473"/>
                  <a:pt x="9038418" y="3700488"/>
                  <a:pt x="8977991" y="3700488"/>
                </a:cubicBezTo>
                <a:close/>
                <a:moveTo>
                  <a:pt x="7778358" y="3700488"/>
                </a:moveTo>
                <a:cubicBezTo>
                  <a:pt x="7717931" y="3700488"/>
                  <a:pt x="7668946" y="3749473"/>
                  <a:pt x="7668946" y="3809900"/>
                </a:cubicBezTo>
                <a:lnTo>
                  <a:pt x="7668946" y="4247534"/>
                </a:lnTo>
                <a:cubicBezTo>
                  <a:pt x="7668946" y="4307961"/>
                  <a:pt x="7717931" y="4356946"/>
                  <a:pt x="7778358" y="4356946"/>
                </a:cubicBezTo>
                <a:lnTo>
                  <a:pt x="8215992" y="4356946"/>
                </a:lnTo>
                <a:cubicBezTo>
                  <a:pt x="8276419" y="4356946"/>
                  <a:pt x="8325404" y="4307961"/>
                  <a:pt x="8325404" y="4247534"/>
                </a:cubicBezTo>
                <a:lnTo>
                  <a:pt x="8325404" y="3809900"/>
                </a:lnTo>
                <a:cubicBezTo>
                  <a:pt x="8325404" y="3749473"/>
                  <a:pt x="8276419" y="3700488"/>
                  <a:pt x="8215992" y="3700488"/>
                </a:cubicBezTo>
                <a:close/>
                <a:moveTo>
                  <a:pt x="7023979" y="3700488"/>
                </a:moveTo>
                <a:cubicBezTo>
                  <a:pt x="6963552" y="3700488"/>
                  <a:pt x="6914567" y="3749473"/>
                  <a:pt x="6914567" y="3809900"/>
                </a:cubicBezTo>
                <a:lnTo>
                  <a:pt x="6914567" y="4247534"/>
                </a:lnTo>
                <a:cubicBezTo>
                  <a:pt x="6914567" y="4307961"/>
                  <a:pt x="6963552" y="4356946"/>
                  <a:pt x="7023979" y="4356946"/>
                </a:cubicBezTo>
                <a:lnTo>
                  <a:pt x="7461613" y="4356946"/>
                </a:lnTo>
                <a:cubicBezTo>
                  <a:pt x="7522040" y="4356946"/>
                  <a:pt x="7571025" y="4307961"/>
                  <a:pt x="7571025" y="4247534"/>
                </a:cubicBezTo>
                <a:lnTo>
                  <a:pt x="7571025" y="3809900"/>
                </a:lnTo>
                <a:cubicBezTo>
                  <a:pt x="7571025" y="3749473"/>
                  <a:pt x="7522040" y="3700488"/>
                  <a:pt x="7461613" y="3700488"/>
                </a:cubicBezTo>
                <a:close/>
                <a:moveTo>
                  <a:pt x="6261980" y="3700488"/>
                </a:moveTo>
                <a:cubicBezTo>
                  <a:pt x="6201553" y="3700488"/>
                  <a:pt x="6152568" y="3749473"/>
                  <a:pt x="6152568" y="3809900"/>
                </a:cubicBezTo>
                <a:lnTo>
                  <a:pt x="6152568" y="4247534"/>
                </a:lnTo>
                <a:cubicBezTo>
                  <a:pt x="6152568" y="4307961"/>
                  <a:pt x="6201553" y="4356946"/>
                  <a:pt x="6261980" y="4356946"/>
                </a:cubicBezTo>
                <a:lnTo>
                  <a:pt x="6699614" y="4356946"/>
                </a:lnTo>
                <a:cubicBezTo>
                  <a:pt x="6760041" y="4356946"/>
                  <a:pt x="6809026" y="4307961"/>
                  <a:pt x="6809026" y="4247534"/>
                </a:cubicBezTo>
                <a:lnTo>
                  <a:pt x="6809026" y="3809900"/>
                </a:lnTo>
                <a:cubicBezTo>
                  <a:pt x="6809026" y="3749473"/>
                  <a:pt x="6760041" y="3700488"/>
                  <a:pt x="6699614" y="3700488"/>
                </a:cubicBezTo>
                <a:close/>
                <a:moveTo>
                  <a:pt x="5499981" y="3700488"/>
                </a:moveTo>
                <a:cubicBezTo>
                  <a:pt x="5439554" y="3700488"/>
                  <a:pt x="5390569" y="3749473"/>
                  <a:pt x="5390569" y="3809900"/>
                </a:cubicBezTo>
                <a:lnTo>
                  <a:pt x="5390569" y="4247534"/>
                </a:lnTo>
                <a:cubicBezTo>
                  <a:pt x="5390569" y="4307961"/>
                  <a:pt x="5439554" y="4356946"/>
                  <a:pt x="5499981" y="4356946"/>
                </a:cubicBezTo>
                <a:lnTo>
                  <a:pt x="5937615" y="4356946"/>
                </a:lnTo>
                <a:cubicBezTo>
                  <a:pt x="5998042" y="4356946"/>
                  <a:pt x="6047027" y="4307961"/>
                  <a:pt x="6047027" y="4247534"/>
                </a:cubicBezTo>
                <a:lnTo>
                  <a:pt x="6047027" y="3809900"/>
                </a:lnTo>
                <a:cubicBezTo>
                  <a:pt x="6047027" y="3749473"/>
                  <a:pt x="5998042" y="3700488"/>
                  <a:pt x="5937615" y="3700488"/>
                </a:cubicBezTo>
                <a:close/>
                <a:moveTo>
                  <a:pt x="4737982" y="3700488"/>
                </a:moveTo>
                <a:cubicBezTo>
                  <a:pt x="4677555" y="3700488"/>
                  <a:pt x="4628570" y="3749473"/>
                  <a:pt x="4628570" y="3809900"/>
                </a:cubicBezTo>
                <a:lnTo>
                  <a:pt x="4628570" y="4247534"/>
                </a:lnTo>
                <a:cubicBezTo>
                  <a:pt x="4628570" y="4307961"/>
                  <a:pt x="4677555" y="4356946"/>
                  <a:pt x="4737982" y="4356946"/>
                </a:cubicBezTo>
                <a:lnTo>
                  <a:pt x="5175616" y="4356946"/>
                </a:lnTo>
                <a:cubicBezTo>
                  <a:pt x="5236043" y="4356946"/>
                  <a:pt x="5285028" y="4307961"/>
                  <a:pt x="5285028" y="4247534"/>
                </a:cubicBezTo>
                <a:lnTo>
                  <a:pt x="5285028" y="3809900"/>
                </a:lnTo>
                <a:cubicBezTo>
                  <a:pt x="5285028" y="3749473"/>
                  <a:pt x="5236043" y="3700488"/>
                  <a:pt x="5175616" y="3700488"/>
                </a:cubicBezTo>
                <a:close/>
                <a:moveTo>
                  <a:pt x="3975991" y="3700488"/>
                </a:moveTo>
                <a:cubicBezTo>
                  <a:pt x="3915564" y="3700488"/>
                  <a:pt x="3866579" y="3749473"/>
                  <a:pt x="3866579" y="3809900"/>
                </a:cubicBezTo>
                <a:lnTo>
                  <a:pt x="3866579" y="4247534"/>
                </a:lnTo>
                <a:cubicBezTo>
                  <a:pt x="3866579" y="4307961"/>
                  <a:pt x="3915564" y="4356946"/>
                  <a:pt x="3975991" y="4356946"/>
                </a:cubicBezTo>
                <a:lnTo>
                  <a:pt x="4413617" y="4356946"/>
                </a:lnTo>
                <a:cubicBezTo>
                  <a:pt x="4474044" y="4356946"/>
                  <a:pt x="4523029" y="4307961"/>
                  <a:pt x="4523029" y="4247534"/>
                </a:cubicBezTo>
                <a:lnTo>
                  <a:pt x="4523029" y="3809900"/>
                </a:lnTo>
                <a:cubicBezTo>
                  <a:pt x="4523029" y="3749473"/>
                  <a:pt x="4474044" y="3700488"/>
                  <a:pt x="4413617" y="3700488"/>
                </a:cubicBezTo>
                <a:close/>
                <a:moveTo>
                  <a:pt x="3213993" y="3700488"/>
                </a:moveTo>
                <a:cubicBezTo>
                  <a:pt x="3153566" y="3700488"/>
                  <a:pt x="3104581" y="3749473"/>
                  <a:pt x="3104581" y="3809900"/>
                </a:cubicBezTo>
                <a:lnTo>
                  <a:pt x="3104581" y="4247534"/>
                </a:lnTo>
                <a:cubicBezTo>
                  <a:pt x="3104581" y="4307961"/>
                  <a:pt x="3153566" y="4356946"/>
                  <a:pt x="3213993" y="4356946"/>
                </a:cubicBezTo>
                <a:lnTo>
                  <a:pt x="3651627" y="4356946"/>
                </a:lnTo>
                <a:cubicBezTo>
                  <a:pt x="3712054" y="4356946"/>
                  <a:pt x="3761039" y="4307961"/>
                  <a:pt x="3761039" y="4247534"/>
                </a:cubicBezTo>
                <a:lnTo>
                  <a:pt x="3761039" y="3809900"/>
                </a:lnTo>
                <a:cubicBezTo>
                  <a:pt x="3761039" y="3749473"/>
                  <a:pt x="3712054" y="3700488"/>
                  <a:pt x="3651627" y="3700488"/>
                </a:cubicBezTo>
                <a:close/>
                <a:moveTo>
                  <a:pt x="2451995" y="3700488"/>
                </a:moveTo>
                <a:cubicBezTo>
                  <a:pt x="2391569" y="3700488"/>
                  <a:pt x="2342584" y="3749473"/>
                  <a:pt x="2342584" y="3809900"/>
                </a:cubicBezTo>
                <a:lnTo>
                  <a:pt x="2342584" y="4247534"/>
                </a:lnTo>
                <a:cubicBezTo>
                  <a:pt x="2342584" y="4307961"/>
                  <a:pt x="2391569" y="4356946"/>
                  <a:pt x="2451995" y="4356946"/>
                </a:cubicBezTo>
                <a:lnTo>
                  <a:pt x="2889629" y="4356946"/>
                </a:lnTo>
                <a:cubicBezTo>
                  <a:pt x="2950055" y="4356946"/>
                  <a:pt x="2999040" y="4307961"/>
                  <a:pt x="2999040" y="4247534"/>
                </a:cubicBezTo>
                <a:lnTo>
                  <a:pt x="2999040" y="3809900"/>
                </a:lnTo>
                <a:cubicBezTo>
                  <a:pt x="2999040" y="3749473"/>
                  <a:pt x="2950055" y="3700488"/>
                  <a:pt x="2889629" y="3700488"/>
                </a:cubicBezTo>
                <a:close/>
                <a:moveTo>
                  <a:pt x="1689996" y="3700488"/>
                </a:moveTo>
                <a:cubicBezTo>
                  <a:pt x="1629569" y="3700488"/>
                  <a:pt x="1580586" y="3749473"/>
                  <a:pt x="1580586" y="3809900"/>
                </a:cubicBezTo>
                <a:lnTo>
                  <a:pt x="1580586" y="4247534"/>
                </a:lnTo>
                <a:cubicBezTo>
                  <a:pt x="1580586" y="4307961"/>
                  <a:pt x="1629569" y="4356946"/>
                  <a:pt x="1689996" y="4356946"/>
                </a:cubicBezTo>
                <a:lnTo>
                  <a:pt x="2127633" y="4356946"/>
                </a:lnTo>
                <a:cubicBezTo>
                  <a:pt x="2188060" y="4356946"/>
                  <a:pt x="2237045" y="4307961"/>
                  <a:pt x="2237045" y="4247534"/>
                </a:cubicBezTo>
                <a:lnTo>
                  <a:pt x="2237045" y="3809900"/>
                </a:lnTo>
                <a:cubicBezTo>
                  <a:pt x="2237045" y="3749473"/>
                  <a:pt x="2188060" y="3700488"/>
                  <a:pt x="2127633" y="3700488"/>
                </a:cubicBezTo>
                <a:close/>
                <a:moveTo>
                  <a:pt x="927996" y="3700488"/>
                </a:moveTo>
                <a:cubicBezTo>
                  <a:pt x="867569" y="3700488"/>
                  <a:pt x="818584" y="3749473"/>
                  <a:pt x="818584" y="3809900"/>
                </a:cubicBezTo>
                <a:lnTo>
                  <a:pt x="818584" y="4247534"/>
                </a:lnTo>
                <a:cubicBezTo>
                  <a:pt x="818584" y="4307961"/>
                  <a:pt x="867569" y="4356946"/>
                  <a:pt x="927996" y="4356946"/>
                </a:cubicBezTo>
                <a:lnTo>
                  <a:pt x="1365637" y="4356946"/>
                </a:lnTo>
                <a:cubicBezTo>
                  <a:pt x="1426065" y="4356946"/>
                  <a:pt x="1475050" y="4307961"/>
                  <a:pt x="1475050" y="4247534"/>
                </a:cubicBezTo>
                <a:lnTo>
                  <a:pt x="1475050" y="3809900"/>
                </a:lnTo>
                <a:cubicBezTo>
                  <a:pt x="1475050" y="3749473"/>
                  <a:pt x="1426065" y="3700488"/>
                  <a:pt x="1365637" y="3700488"/>
                </a:cubicBezTo>
                <a:close/>
                <a:moveTo>
                  <a:pt x="165999" y="3700488"/>
                </a:moveTo>
                <a:cubicBezTo>
                  <a:pt x="105572" y="3700488"/>
                  <a:pt x="56587" y="3749473"/>
                  <a:pt x="56587" y="3809900"/>
                </a:cubicBezTo>
                <a:lnTo>
                  <a:pt x="56587" y="4247534"/>
                </a:lnTo>
                <a:cubicBezTo>
                  <a:pt x="56587" y="4307961"/>
                  <a:pt x="105572" y="4356946"/>
                  <a:pt x="165999" y="4356946"/>
                </a:cubicBezTo>
                <a:lnTo>
                  <a:pt x="603632" y="4356946"/>
                </a:lnTo>
                <a:cubicBezTo>
                  <a:pt x="664059" y="4356946"/>
                  <a:pt x="713044" y="4307961"/>
                  <a:pt x="713044" y="4247534"/>
                </a:cubicBezTo>
                <a:lnTo>
                  <a:pt x="713044" y="3809900"/>
                </a:lnTo>
                <a:cubicBezTo>
                  <a:pt x="713044" y="3749473"/>
                  <a:pt x="664059" y="3700488"/>
                  <a:pt x="603632" y="3700488"/>
                </a:cubicBezTo>
                <a:close/>
                <a:moveTo>
                  <a:pt x="8540357" y="2971089"/>
                </a:moveTo>
                <a:cubicBezTo>
                  <a:pt x="8479930" y="2971089"/>
                  <a:pt x="8430945" y="3020074"/>
                  <a:pt x="8430945" y="3080501"/>
                </a:cubicBezTo>
                <a:lnTo>
                  <a:pt x="8430945" y="3518135"/>
                </a:lnTo>
                <a:cubicBezTo>
                  <a:pt x="8430945" y="3578562"/>
                  <a:pt x="8479930" y="3627547"/>
                  <a:pt x="8540357" y="3627547"/>
                </a:cubicBezTo>
                <a:lnTo>
                  <a:pt x="8977991" y="3627547"/>
                </a:lnTo>
                <a:cubicBezTo>
                  <a:pt x="9038418" y="3627547"/>
                  <a:pt x="9087403" y="3578562"/>
                  <a:pt x="9087403" y="3518135"/>
                </a:cubicBezTo>
                <a:lnTo>
                  <a:pt x="9087403" y="3080501"/>
                </a:lnTo>
                <a:cubicBezTo>
                  <a:pt x="9087403" y="3020074"/>
                  <a:pt x="9038418" y="2971089"/>
                  <a:pt x="8977991" y="2971089"/>
                </a:cubicBezTo>
                <a:close/>
                <a:moveTo>
                  <a:pt x="7778358" y="2971089"/>
                </a:moveTo>
                <a:cubicBezTo>
                  <a:pt x="7717931" y="2971089"/>
                  <a:pt x="7668946" y="3020074"/>
                  <a:pt x="7668946" y="3080501"/>
                </a:cubicBezTo>
                <a:lnTo>
                  <a:pt x="7668946" y="3518135"/>
                </a:lnTo>
                <a:cubicBezTo>
                  <a:pt x="7668946" y="3578562"/>
                  <a:pt x="7717931" y="3627547"/>
                  <a:pt x="7778358" y="3627547"/>
                </a:cubicBezTo>
                <a:lnTo>
                  <a:pt x="8215992" y="3627547"/>
                </a:lnTo>
                <a:cubicBezTo>
                  <a:pt x="8276419" y="3627547"/>
                  <a:pt x="8325404" y="3578562"/>
                  <a:pt x="8325404" y="3518135"/>
                </a:cubicBezTo>
                <a:lnTo>
                  <a:pt x="8325404" y="3080501"/>
                </a:lnTo>
                <a:cubicBezTo>
                  <a:pt x="8325404" y="3020074"/>
                  <a:pt x="8276419" y="2971089"/>
                  <a:pt x="8215992" y="2971089"/>
                </a:cubicBezTo>
                <a:close/>
                <a:moveTo>
                  <a:pt x="7023979" y="2971089"/>
                </a:moveTo>
                <a:cubicBezTo>
                  <a:pt x="6963552" y="2971089"/>
                  <a:pt x="6914567" y="3020074"/>
                  <a:pt x="6914567" y="3080501"/>
                </a:cubicBezTo>
                <a:lnTo>
                  <a:pt x="6914567" y="3518135"/>
                </a:lnTo>
                <a:cubicBezTo>
                  <a:pt x="6914567" y="3578562"/>
                  <a:pt x="6963552" y="3627547"/>
                  <a:pt x="7023979" y="3627547"/>
                </a:cubicBezTo>
                <a:lnTo>
                  <a:pt x="7461613" y="3627547"/>
                </a:lnTo>
                <a:cubicBezTo>
                  <a:pt x="7522040" y="3627547"/>
                  <a:pt x="7571025" y="3578562"/>
                  <a:pt x="7571025" y="3518135"/>
                </a:cubicBezTo>
                <a:lnTo>
                  <a:pt x="7571025" y="3080501"/>
                </a:lnTo>
                <a:cubicBezTo>
                  <a:pt x="7571025" y="3020074"/>
                  <a:pt x="7522040" y="2971089"/>
                  <a:pt x="7461613" y="2971089"/>
                </a:cubicBezTo>
                <a:close/>
                <a:moveTo>
                  <a:pt x="6261980" y="2971089"/>
                </a:moveTo>
                <a:cubicBezTo>
                  <a:pt x="6201553" y="2971089"/>
                  <a:pt x="6152568" y="3020074"/>
                  <a:pt x="6152568" y="3080501"/>
                </a:cubicBezTo>
                <a:lnTo>
                  <a:pt x="6152568" y="3518135"/>
                </a:lnTo>
                <a:cubicBezTo>
                  <a:pt x="6152568" y="3578562"/>
                  <a:pt x="6201553" y="3627547"/>
                  <a:pt x="6261980" y="3627547"/>
                </a:cubicBezTo>
                <a:lnTo>
                  <a:pt x="6699614" y="3627547"/>
                </a:lnTo>
                <a:cubicBezTo>
                  <a:pt x="6760041" y="3627547"/>
                  <a:pt x="6809026" y="3578562"/>
                  <a:pt x="6809026" y="3518135"/>
                </a:cubicBezTo>
                <a:lnTo>
                  <a:pt x="6809026" y="3080501"/>
                </a:lnTo>
                <a:cubicBezTo>
                  <a:pt x="6809026" y="3020074"/>
                  <a:pt x="6760041" y="2971089"/>
                  <a:pt x="6699614" y="2971089"/>
                </a:cubicBezTo>
                <a:close/>
                <a:moveTo>
                  <a:pt x="5499981" y="2971089"/>
                </a:moveTo>
                <a:cubicBezTo>
                  <a:pt x="5439554" y="2971089"/>
                  <a:pt x="5390569" y="3020074"/>
                  <a:pt x="5390569" y="3080501"/>
                </a:cubicBezTo>
                <a:lnTo>
                  <a:pt x="5390569" y="3518135"/>
                </a:lnTo>
                <a:cubicBezTo>
                  <a:pt x="5390569" y="3578562"/>
                  <a:pt x="5439554" y="3627547"/>
                  <a:pt x="5499981" y="3627547"/>
                </a:cubicBezTo>
                <a:lnTo>
                  <a:pt x="5937615" y="3627547"/>
                </a:lnTo>
                <a:cubicBezTo>
                  <a:pt x="5998042" y="3627547"/>
                  <a:pt x="6047027" y="3578562"/>
                  <a:pt x="6047027" y="3518135"/>
                </a:cubicBezTo>
                <a:lnTo>
                  <a:pt x="6047027" y="3080501"/>
                </a:lnTo>
                <a:cubicBezTo>
                  <a:pt x="6047027" y="3020074"/>
                  <a:pt x="5998042" y="2971089"/>
                  <a:pt x="5937615" y="2971089"/>
                </a:cubicBezTo>
                <a:close/>
                <a:moveTo>
                  <a:pt x="4737982" y="2971089"/>
                </a:moveTo>
                <a:cubicBezTo>
                  <a:pt x="4677555" y="2971089"/>
                  <a:pt x="4628570" y="3020074"/>
                  <a:pt x="4628570" y="3080501"/>
                </a:cubicBezTo>
                <a:lnTo>
                  <a:pt x="4628570" y="3518135"/>
                </a:lnTo>
                <a:cubicBezTo>
                  <a:pt x="4628570" y="3578562"/>
                  <a:pt x="4677555" y="3627547"/>
                  <a:pt x="4737982" y="3627547"/>
                </a:cubicBezTo>
                <a:lnTo>
                  <a:pt x="5175616" y="3627547"/>
                </a:lnTo>
                <a:cubicBezTo>
                  <a:pt x="5236043" y="3627547"/>
                  <a:pt x="5285028" y="3578562"/>
                  <a:pt x="5285028" y="3518135"/>
                </a:cubicBezTo>
                <a:lnTo>
                  <a:pt x="5285028" y="3080501"/>
                </a:lnTo>
                <a:cubicBezTo>
                  <a:pt x="5285028" y="3020074"/>
                  <a:pt x="5236043" y="2971089"/>
                  <a:pt x="5175616" y="2971089"/>
                </a:cubicBezTo>
                <a:close/>
                <a:moveTo>
                  <a:pt x="3975991" y="2971089"/>
                </a:moveTo>
                <a:cubicBezTo>
                  <a:pt x="3915564" y="2971089"/>
                  <a:pt x="3866579" y="3020074"/>
                  <a:pt x="3866579" y="3080501"/>
                </a:cubicBezTo>
                <a:lnTo>
                  <a:pt x="3866579" y="3518135"/>
                </a:lnTo>
                <a:cubicBezTo>
                  <a:pt x="3866579" y="3578562"/>
                  <a:pt x="3915564" y="3627547"/>
                  <a:pt x="3975991" y="3627547"/>
                </a:cubicBezTo>
                <a:lnTo>
                  <a:pt x="4413617" y="3627547"/>
                </a:lnTo>
                <a:cubicBezTo>
                  <a:pt x="4474044" y="3627547"/>
                  <a:pt x="4523029" y="3578562"/>
                  <a:pt x="4523029" y="3518135"/>
                </a:cubicBezTo>
                <a:lnTo>
                  <a:pt x="4523029" y="3080501"/>
                </a:lnTo>
                <a:cubicBezTo>
                  <a:pt x="4523029" y="3020074"/>
                  <a:pt x="4474044" y="2971089"/>
                  <a:pt x="4413617" y="2971089"/>
                </a:cubicBezTo>
                <a:close/>
                <a:moveTo>
                  <a:pt x="3213993" y="2971089"/>
                </a:moveTo>
                <a:cubicBezTo>
                  <a:pt x="3153566" y="2971089"/>
                  <a:pt x="3104581" y="3020074"/>
                  <a:pt x="3104581" y="3080501"/>
                </a:cubicBezTo>
                <a:lnTo>
                  <a:pt x="3104581" y="3518135"/>
                </a:lnTo>
                <a:cubicBezTo>
                  <a:pt x="3104581" y="3578562"/>
                  <a:pt x="3153566" y="3627547"/>
                  <a:pt x="3213993" y="3627547"/>
                </a:cubicBezTo>
                <a:lnTo>
                  <a:pt x="3651627" y="3627547"/>
                </a:lnTo>
                <a:cubicBezTo>
                  <a:pt x="3712054" y="3627547"/>
                  <a:pt x="3761039" y="3578562"/>
                  <a:pt x="3761039" y="3518135"/>
                </a:cubicBezTo>
                <a:lnTo>
                  <a:pt x="3761039" y="3080501"/>
                </a:lnTo>
                <a:cubicBezTo>
                  <a:pt x="3761039" y="3020074"/>
                  <a:pt x="3712054" y="2971089"/>
                  <a:pt x="3651627" y="2971089"/>
                </a:cubicBezTo>
                <a:close/>
                <a:moveTo>
                  <a:pt x="2451995" y="2971089"/>
                </a:moveTo>
                <a:cubicBezTo>
                  <a:pt x="2391569" y="2971089"/>
                  <a:pt x="2342584" y="3020074"/>
                  <a:pt x="2342584" y="3080501"/>
                </a:cubicBezTo>
                <a:lnTo>
                  <a:pt x="2342584" y="3518135"/>
                </a:lnTo>
                <a:cubicBezTo>
                  <a:pt x="2342584" y="3578562"/>
                  <a:pt x="2391569" y="3627547"/>
                  <a:pt x="2451995" y="3627547"/>
                </a:cubicBezTo>
                <a:lnTo>
                  <a:pt x="2889629" y="3627547"/>
                </a:lnTo>
                <a:cubicBezTo>
                  <a:pt x="2950055" y="3627547"/>
                  <a:pt x="2999040" y="3578562"/>
                  <a:pt x="2999040" y="3518135"/>
                </a:cubicBezTo>
                <a:lnTo>
                  <a:pt x="2999040" y="3080501"/>
                </a:lnTo>
                <a:cubicBezTo>
                  <a:pt x="2999040" y="3020074"/>
                  <a:pt x="2950055" y="2971089"/>
                  <a:pt x="2889629" y="2971089"/>
                </a:cubicBezTo>
                <a:close/>
                <a:moveTo>
                  <a:pt x="1689997" y="2971089"/>
                </a:moveTo>
                <a:cubicBezTo>
                  <a:pt x="1629569" y="2971089"/>
                  <a:pt x="1580587" y="3020074"/>
                  <a:pt x="1580587" y="3080501"/>
                </a:cubicBezTo>
                <a:lnTo>
                  <a:pt x="1580587" y="3518135"/>
                </a:lnTo>
                <a:cubicBezTo>
                  <a:pt x="1580587" y="3578562"/>
                  <a:pt x="1629569" y="3627547"/>
                  <a:pt x="1689997" y="3627547"/>
                </a:cubicBezTo>
                <a:lnTo>
                  <a:pt x="2127633" y="3627547"/>
                </a:lnTo>
                <a:cubicBezTo>
                  <a:pt x="2188060" y="3627547"/>
                  <a:pt x="2237045" y="3578562"/>
                  <a:pt x="2237045" y="3518135"/>
                </a:cubicBezTo>
                <a:lnTo>
                  <a:pt x="2237045" y="3080501"/>
                </a:lnTo>
                <a:cubicBezTo>
                  <a:pt x="2237045" y="3020074"/>
                  <a:pt x="2188060" y="2971089"/>
                  <a:pt x="2127633" y="2971089"/>
                </a:cubicBezTo>
                <a:close/>
                <a:moveTo>
                  <a:pt x="927996" y="2971089"/>
                </a:moveTo>
                <a:cubicBezTo>
                  <a:pt x="867569" y="2971089"/>
                  <a:pt x="818584" y="3020074"/>
                  <a:pt x="818584" y="3080501"/>
                </a:cubicBezTo>
                <a:lnTo>
                  <a:pt x="818584" y="3518135"/>
                </a:lnTo>
                <a:cubicBezTo>
                  <a:pt x="818584" y="3578562"/>
                  <a:pt x="867569" y="3627547"/>
                  <a:pt x="927996" y="3627547"/>
                </a:cubicBezTo>
                <a:lnTo>
                  <a:pt x="1365637" y="3627547"/>
                </a:lnTo>
                <a:cubicBezTo>
                  <a:pt x="1426065" y="3627547"/>
                  <a:pt x="1475050" y="3578562"/>
                  <a:pt x="1475050" y="3518135"/>
                </a:cubicBezTo>
                <a:lnTo>
                  <a:pt x="1475050" y="3080501"/>
                </a:lnTo>
                <a:cubicBezTo>
                  <a:pt x="1475050" y="3020074"/>
                  <a:pt x="1426065" y="2971089"/>
                  <a:pt x="1365637" y="2971089"/>
                </a:cubicBezTo>
                <a:close/>
                <a:moveTo>
                  <a:pt x="165999" y="2971089"/>
                </a:moveTo>
                <a:cubicBezTo>
                  <a:pt x="105572" y="2971089"/>
                  <a:pt x="56587" y="3020074"/>
                  <a:pt x="56587" y="3080501"/>
                </a:cubicBezTo>
                <a:lnTo>
                  <a:pt x="56587" y="3518135"/>
                </a:lnTo>
                <a:cubicBezTo>
                  <a:pt x="56587" y="3578562"/>
                  <a:pt x="105572" y="3627547"/>
                  <a:pt x="165999" y="3627547"/>
                </a:cubicBezTo>
                <a:lnTo>
                  <a:pt x="603632" y="3627547"/>
                </a:lnTo>
                <a:cubicBezTo>
                  <a:pt x="664059" y="3627547"/>
                  <a:pt x="713044" y="3578562"/>
                  <a:pt x="713044" y="3518135"/>
                </a:cubicBezTo>
                <a:lnTo>
                  <a:pt x="713044" y="3080501"/>
                </a:lnTo>
                <a:cubicBezTo>
                  <a:pt x="713044" y="3020074"/>
                  <a:pt x="664059" y="2971089"/>
                  <a:pt x="603632" y="2971089"/>
                </a:cubicBezTo>
                <a:close/>
                <a:moveTo>
                  <a:pt x="8540357" y="2245338"/>
                </a:moveTo>
                <a:cubicBezTo>
                  <a:pt x="8479930" y="2245338"/>
                  <a:pt x="8430945" y="2294323"/>
                  <a:pt x="8430945" y="2354750"/>
                </a:cubicBezTo>
                <a:lnTo>
                  <a:pt x="8430945" y="2792384"/>
                </a:lnTo>
                <a:cubicBezTo>
                  <a:pt x="8430945" y="2852811"/>
                  <a:pt x="8479930" y="2901796"/>
                  <a:pt x="8540357" y="2901796"/>
                </a:cubicBezTo>
                <a:lnTo>
                  <a:pt x="8977991" y="2901796"/>
                </a:lnTo>
                <a:cubicBezTo>
                  <a:pt x="9038418" y="2901796"/>
                  <a:pt x="9087403" y="2852811"/>
                  <a:pt x="9087403" y="2792384"/>
                </a:cubicBezTo>
                <a:lnTo>
                  <a:pt x="9087403" y="2354750"/>
                </a:lnTo>
                <a:cubicBezTo>
                  <a:pt x="9087403" y="2294323"/>
                  <a:pt x="9038418" y="2245338"/>
                  <a:pt x="8977991" y="2245338"/>
                </a:cubicBezTo>
                <a:close/>
                <a:moveTo>
                  <a:pt x="7778358" y="2245338"/>
                </a:moveTo>
                <a:cubicBezTo>
                  <a:pt x="7717931" y="2245338"/>
                  <a:pt x="7668946" y="2294323"/>
                  <a:pt x="7668946" y="2354750"/>
                </a:cubicBezTo>
                <a:lnTo>
                  <a:pt x="7668946" y="2792384"/>
                </a:lnTo>
                <a:cubicBezTo>
                  <a:pt x="7668946" y="2852811"/>
                  <a:pt x="7717931" y="2901796"/>
                  <a:pt x="7778358" y="2901796"/>
                </a:cubicBezTo>
                <a:lnTo>
                  <a:pt x="8215992" y="2901796"/>
                </a:lnTo>
                <a:cubicBezTo>
                  <a:pt x="8276419" y="2901796"/>
                  <a:pt x="8325404" y="2852811"/>
                  <a:pt x="8325404" y="2792384"/>
                </a:cubicBezTo>
                <a:lnTo>
                  <a:pt x="8325404" y="2354750"/>
                </a:lnTo>
                <a:cubicBezTo>
                  <a:pt x="8325404" y="2294323"/>
                  <a:pt x="8276419" y="2245338"/>
                  <a:pt x="8215992" y="2245338"/>
                </a:cubicBezTo>
                <a:close/>
                <a:moveTo>
                  <a:pt x="7023979" y="2245338"/>
                </a:moveTo>
                <a:cubicBezTo>
                  <a:pt x="6963552" y="2245338"/>
                  <a:pt x="6914567" y="2294323"/>
                  <a:pt x="6914567" y="2354750"/>
                </a:cubicBezTo>
                <a:lnTo>
                  <a:pt x="6914567" y="2792384"/>
                </a:lnTo>
                <a:cubicBezTo>
                  <a:pt x="6914567" y="2852811"/>
                  <a:pt x="6963552" y="2901796"/>
                  <a:pt x="7023979" y="2901796"/>
                </a:cubicBezTo>
                <a:lnTo>
                  <a:pt x="7461613" y="2901796"/>
                </a:lnTo>
                <a:cubicBezTo>
                  <a:pt x="7522040" y="2901796"/>
                  <a:pt x="7571025" y="2852811"/>
                  <a:pt x="7571025" y="2792384"/>
                </a:cubicBezTo>
                <a:lnTo>
                  <a:pt x="7571025" y="2354750"/>
                </a:lnTo>
                <a:cubicBezTo>
                  <a:pt x="7571025" y="2294323"/>
                  <a:pt x="7522040" y="2245338"/>
                  <a:pt x="7461613" y="2245338"/>
                </a:cubicBezTo>
                <a:close/>
                <a:moveTo>
                  <a:pt x="6261980" y="2245338"/>
                </a:moveTo>
                <a:cubicBezTo>
                  <a:pt x="6201553" y="2245338"/>
                  <a:pt x="6152568" y="2294323"/>
                  <a:pt x="6152568" y="2354750"/>
                </a:cubicBezTo>
                <a:lnTo>
                  <a:pt x="6152568" y="2792384"/>
                </a:lnTo>
                <a:cubicBezTo>
                  <a:pt x="6152568" y="2852811"/>
                  <a:pt x="6201553" y="2901796"/>
                  <a:pt x="6261980" y="2901796"/>
                </a:cubicBezTo>
                <a:lnTo>
                  <a:pt x="6699614" y="2901796"/>
                </a:lnTo>
                <a:cubicBezTo>
                  <a:pt x="6760041" y="2901796"/>
                  <a:pt x="6809026" y="2852811"/>
                  <a:pt x="6809026" y="2792384"/>
                </a:cubicBezTo>
                <a:lnTo>
                  <a:pt x="6809026" y="2354750"/>
                </a:lnTo>
                <a:cubicBezTo>
                  <a:pt x="6809026" y="2294323"/>
                  <a:pt x="6760041" y="2245338"/>
                  <a:pt x="6699614" y="2245338"/>
                </a:cubicBezTo>
                <a:close/>
                <a:moveTo>
                  <a:pt x="5499981" y="2245338"/>
                </a:moveTo>
                <a:cubicBezTo>
                  <a:pt x="5439554" y="2245338"/>
                  <a:pt x="5390569" y="2294323"/>
                  <a:pt x="5390569" y="2354750"/>
                </a:cubicBezTo>
                <a:lnTo>
                  <a:pt x="5390569" y="2792384"/>
                </a:lnTo>
                <a:cubicBezTo>
                  <a:pt x="5390569" y="2852811"/>
                  <a:pt x="5439554" y="2901796"/>
                  <a:pt x="5499981" y="2901796"/>
                </a:cubicBezTo>
                <a:lnTo>
                  <a:pt x="5937615" y="2901796"/>
                </a:lnTo>
                <a:cubicBezTo>
                  <a:pt x="5998042" y="2901796"/>
                  <a:pt x="6047027" y="2852811"/>
                  <a:pt x="6047027" y="2792384"/>
                </a:cubicBezTo>
                <a:lnTo>
                  <a:pt x="6047027" y="2354750"/>
                </a:lnTo>
                <a:cubicBezTo>
                  <a:pt x="6047027" y="2294323"/>
                  <a:pt x="5998042" y="2245338"/>
                  <a:pt x="5937615" y="2245338"/>
                </a:cubicBezTo>
                <a:close/>
                <a:moveTo>
                  <a:pt x="4737982" y="2245338"/>
                </a:moveTo>
                <a:cubicBezTo>
                  <a:pt x="4677555" y="2245338"/>
                  <a:pt x="4628570" y="2294323"/>
                  <a:pt x="4628570" y="2354750"/>
                </a:cubicBezTo>
                <a:lnTo>
                  <a:pt x="4628570" y="2792384"/>
                </a:lnTo>
                <a:cubicBezTo>
                  <a:pt x="4628570" y="2852811"/>
                  <a:pt x="4677555" y="2901796"/>
                  <a:pt x="4737982" y="2901796"/>
                </a:cubicBezTo>
                <a:lnTo>
                  <a:pt x="5175616" y="2901796"/>
                </a:lnTo>
                <a:cubicBezTo>
                  <a:pt x="5236043" y="2901796"/>
                  <a:pt x="5285028" y="2852811"/>
                  <a:pt x="5285028" y="2792384"/>
                </a:cubicBezTo>
                <a:lnTo>
                  <a:pt x="5285028" y="2354750"/>
                </a:lnTo>
                <a:cubicBezTo>
                  <a:pt x="5285028" y="2294323"/>
                  <a:pt x="5236043" y="2245338"/>
                  <a:pt x="5175616" y="2245338"/>
                </a:cubicBezTo>
                <a:close/>
                <a:moveTo>
                  <a:pt x="3975991" y="2245338"/>
                </a:moveTo>
                <a:cubicBezTo>
                  <a:pt x="3915564" y="2245338"/>
                  <a:pt x="3866579" y="2294323"/>
                  <a:pt x="3866579" y="2354750"/>
                </a:cubicBezTo>
                <a:lnTo>
                  <a:pt x="3866579" y="2792384"/>
                </a:lnTo>
                <a:cubicBezTo>
                  <a:pt x="3866579" y="2852811"/>
                  <a:pt x="3915564" y="2901796"/>
                  <a:pt x="3975991" y="2901796"/>
                </a:cubicBezTo>
                <a:lnTo>
                  <a:pt x="4413617" y="2901796"/>
                </a:lnTo>
                <a:cubicBezTo>
                  <a:pt x="4474044" y="2901796"/>
                  <a:pt x="4523029" y="2852811"/>
                  <a:pt x="4523029" y="2792384"/>
                </a:cubicBezTo>
                <a:lnTo>
                  <a:pt x="4523029" y="2354750"/>
                </a:lnTo>
                <a:cubicBezTo>
                  <a:pt x="4523029" y="2294323"/>
                  <a:pt x="4474044" y="2245338"/>
                  <a:pt x="4413617" y="2245338"/>
                </a:cubicBezTo>
                <a:close/>
                <a:moveTo>
                  <a:pt x="3213993" y="2245338"/>
                </a:moveTo>
                <a:cubicBezTo>
                  <a:pt x="3153566" y="2245338"/>
                  <a:pt x="3104581" y="2294323"/>
                  <a:pt x="3104581" y="2354750"/>
                </a:cubicBezTo>
                <a:lnTo>
                  <a:pt x="3104581" y="2792384"/>
                </a:lnTo>
                <a:cubicBezTo>
                  <a:pt x="3104581" y="2852811"/>
                  <a:pt x="3153566" y="2901796"/>
                  <a:pt x="3213993" y="2901796"/>
                </a:cubicBezTo>
                <a:lnTo>
                  <a:pt x="3651627" y="2901796"/>
                </a:lnTo>
                <a:cubicBezTo>
                  <a:pt x="3712054" y="2901796"/>
                  <a:pt x="3761040" y="2852811"/>
                  <a:pt x="3761040" y="2792384"/>
                </a:cubicBezTo>
                <a:lnTo>
                  <a:pt x="3761040" y="2354750"/>
                </a:lnTo>
                <a:cubicBezTo>
                  <a:pt x="3761040" y="2294323"/>
                  <a:pt x="3712054" y="2245338"/>
                  <a:pt x="3651627" y="2245338"/>
                </a:cubicBezTo>
                <a:close/>
                <a:moveTo>
                  <a:pt x="2451995" y="2245338"/>
                </a:moveTo>
                <a:cubicBezTo>
                  <a:pt x="2391569" y="2245338"/>
                  <a:pt x="2342584" y="2294323"/>
                  <a:pt x="2342584" y="2354750"/>
                </a:cubicBezTo>
                <a:lnTo>
                  <a:pt x="2342584" y="2792384"/>
                </a:lnTo>
                <a:cubicBezTo>
                  <a:pt x="2342584" y="2852811"/>
                  <a:pt x="2391569" y="2901796"/>
                  <a:pt x="2451995" y="2901796"/>
                </a:cubicBezTo>
                <a:lnTo>
                  <a:pt x="2889629" y="2901796"/>
                </a:lnTo>
                <a:cubicBezTo>
                  <a:pt x="2950055" y="2901796"/>
                  <a:pt x="2999040" y="2852811"/>
                  <a:pt x="2999040" y="2792384"/>
                </a:cubicBezTo>
                <a:lnTo>
                  <a:pt x="2999040" y="2354750"/>
                </a:lnTo>
                <a:cubicBezTo>
                  <a:pt x="2999040" y="2294323"/>
                  <a:pt x="2950055" y="2245338"/>
                  <a:pt x="2889629" y="2245338"/>
                </a:cubicBezTo>
                <a:close/>
                <a:moveTo>
                  <a:pt x="1689997" y="2245338"/>
                </a:moveTo>
                <a:cubicBezTo>
                  <a:pt x="1629570" y="2245338"/>
                  <a:pt x="1580587" y="2294323"/>
                  <a:pt x="1580587" y="2354750"/>
                </a:cubicBezTo>
                <a:lnTo>
                  <a:pt x="1580587" y="2792384"/>
                </a:lnTo>
                <a:cubicBezTo>
                  <a:pt x="1580587" y="2852811"/>
                  <a:pt x="1629570" y="2901796"/>
                  <a:pt x="1689997" y="2901796"/>
                </a:cubicBezTo>
                <a:lnTo>
                  <a:pt x="2127634" y="2901796"/>
                </a:lnTo>
                <a:cubicBezTo>
                  <a:pt x="2188060" y="2901796"/>
                  <a:pt x="2237045" y="2852811"/>
                  <a:pt x="2237045" y="2792384"/>
                </a:cubicBezTo>
                <a:lnTo>
                  <a:pt x="2237045" y="2354750"/>
                </a:lnTo>
                <a:cubicBezTo>
                  <a:pt x="2237045" y="2294323"/>
                  <a:pt x="2188060" y="2245338"/>
                  <a:pt x="2127634" y="2245338"/>
                </a:cubicBezTo>
                <a:close/>
                <a:moveTo>
                  <a:pt x="927996" y="2245338"/>
                </a:moveTo>
                <a:cubicBezTo>
                  <a:pt x="867569" y="2245338"/>
                  <a:pt x="818584" y="2294323"/>
                  <a:pt x="818584" y="2354750"/>
                </a:cubicBezTo>
                <a:lnTo>
                  <a:pt x="818584" y="2792384"/>
                </a:lnTo>
                <a:cubicBezTo>
                  <a:pt x="818584" y="2852811"/>
                  <a:pt x="867569" y="2901796"/>
                  <a:pt x="927996" y="2901796"/>
                </a:cubicBezTo>
                <a:lnTo>
                  <a:pt x="1365637" y="2901796"/>
                </a:lnTo>
                <a:cubicBezTo>
                  <a:pt x="1426065" y="2901796"/>
                  <a:pt x="1475051" y="2852811"/>
                  <a:pt x="1475051" y="2792384"/>
                </a:cubicBezTo>
                <a:lnTo>
                  <a:pt x="1475051" y="2354750"/>
                </a:lnTo>
                <a:cubicBezTo>
                  <a:pt x="1475051" y="2294323"/>
                  <a:pt x="1426065" y="2245338"/>
                  <a:pt x="1365637" y="2245338"/>
                </a:cubicBezTo>
                <a:close/>
                <a:moveTo>
                  <a:pt x="165999" y="2245338"/>
                </a:moveTo>
                <a:cubicBezTo>
                  <a:pt x="105572" y="2245338"/>
                  <a:pt x="56587" y="2294323"/>
                  <a:pt x="56587" y="2354750"/>
                </a:cubicBezTo>
                <a:lnTo>
                  <a:pt x="56587" y="2792384"/>
                </a:lnTo>
                <a:cubicBezTo>
                  <a:pt x="56587" y="2852811"/>
                  <a:pt x="105572" y="2901796"/>
                  <a:pt x="165999" y="2901796"/>
                </a:cubicBezTo>
                <a:lnTo>
                  <a:pt x="603632" y="2901796"/>
                </a:lnTo>
                <a:cubicBezTo>
                  <a:pt x="664059" y="2901796"/>
                  <a:pt x="713044" y="2852811"/>
                  <a:pt x="713044" y="2792384"/>
                </a:cubicBezTo>
                <a:lnTo>
                  <a:pt x="713044" y="2354750"/>
                </a:lnTo>
                <a:cubicBezTo>
                  <a:pt x="713044" y="2294323"/>
                  <a:pt x="664059" y="2245338"/>
                  <a:pt x="603632" y="2245338"/>
                </a:cubicBezTo>
                <a:close/>
                <a:moveTo>
                  <a:pt x="165999" y="1515948"/>
                </a:moveTo>
                <a:cubicBezTo>
                  <a:pt x="105572" y="1515948"/>
                  <a:pt x="56587" y="1564934"/>
                  <a:pt x="56587" y="1625361"/>
                </a:cubicBezTo>
                <a:lnTo>
                  <a:pt x="56587" y="2062996"/>
                </a:lnTo>
                <a:cubicBezTo>
                  <a:pt x="56587" y="2123413"/>
                  <a:pt x="105572" y="2172398"/>
                  <a:pt x="165999" y="2172398"/>
                </a:cubicBezTo>
                <a:lnTo>
                  <a:pt x="603632" y="2172398"/>
                </a:lnTo>
                <a:cubicBezTo>
                  <a:pt x="664059" y="2172398"/>
                  <a:pt x="713044" y="2123413"/>
                  <a:pt x="713044" y="2062996"/>
                </a:cubicBezTo>
                <a:lnTo>
                  <a:pt x="713044" y="1625361"/>
                </a:lnTo>
                <a:cubicBezTo>
                  <a:pt x="713044" y="1564934"/>
                  <a:pt x="664059" y="1515948"/>
                  <a:pt x="603632" y="1515948"/>
                </a:cubicBezTo>
                <a:close/>
                <a:moveTo>
                  <a:pt x="927996" y="1515947"/>
                </a:moveTo>
                <a:cubicBezTo>
                  <a:pt x="867569" y="1515947"/>
                  <a:pt x="818584" y="1564933"/>
                  <a:pt x="818584" y="1625360"/>
                </a:cubicBezTo>
                <a:lnTo>
                  <a:pt x="818584" y="2062995"/>
                </a:lnTo>
                <a:cubicBezTo>
                  <a:pt x="818584" y="2123413"/>
                  <a:pt x="867569" y="2172398"/>
                  <a:pt x="927996" y="2172398"/>
                </a:cubicBezTo>
                <a:lnTo>
                  <a:pt x="1365637" y="2172398"/>
                </a:lnTo>
                <a:cubicBezTo>
                  <a:pt x="1426065" y="2172398"/>
                  <a:pt x="1475051" y="2123413"/>
                  <a:pt x="1475051" y="2062995"/>
                </a:cubicBezTo>
                <a:lnTo>
                  <a:pt x="1475051" y="1625360"/>
                </a:lnTo>
                <a:cubicBezTo>
                  <a:pt x="1475051" y="1564933"/>
                  <a:pt x="1426065" y="1515947"/>
                  <a:pt x="1365637" y="1515947"/>
                </a:cubicBezTo>
                <a:close/>
                <a:moveTo>
                  <a:pt x="1689997" y="1515947"/>
                </a:moveTo>
                <a:cubicBezTo>
                  <a:pt x="1629570" y="1515947"/>
                  <a:pt x="1580588" y="1564932"/>
                  <a:pt x="1580588" y="1625359"/>
                </a:cubicBezTo>
                <a:lnTo>
                  <a:pt x="1580588" y="2062994"/>
                </a:lnTo>
                <a:cubicBezTo>
                  <a:pt x="1580588" y="2123413"/>
                  <a:pt x="1629570" y="2172398"/>
                  <a:pt x="1689997" y="2172398"/>
                </a:cubicBezTo>
                <a:lnTo>
                  <a:pt x="2127634" y="2172398"/>
                </a:lnTo>
                <a:cubicBezTo>
                  <a:pt x="2188060" y="2172398"/>
                  <a:pt x="2237045" y="2123413"/>
                  <a:pt x="2237045" y="2062994"/>
                </a:cubicBezTo>
                <a:lnTo>
                  <a:pt x="2237045" y="1625359"/>
                </a:lnTo>
                <a:cubicBezTo>
                  <a:pt x="2237045" y="1564932"/>
                  <a:pt x="2188060" y="1515947"/>
                  <a:pt x="2127634" y="1515947"/>
                </a:cubicBezTo>
                <a:close/>
                <a:moveTo>
                  <a:pt x="2451996" y="1515946"/>
                </a:moveTo>
                <a:cubicBezTo>
                  <a:pt x="2391569" y="1515946"/>
                  <a:pt x="2342584" y="1564931"/>
                  <a:pt x="2342584" y="1625359"/>
                </a:cubicBezTo>
                <a:lnTo>
                  <a:pt x="2342584" y="2062993"/>
                </a:lnTo>
                <a:cubicBezTo>
                  <a:pt x="2342584" y="2123413"/>
                  <a:pt x="2391569" y="2172398"/>
                  <a:pt x="2451996" y="2172398"/>
                </a:cubicBezTo>
                <a:lnTo>
                  <a:pt x="2889629" y="2172398"/>
                </a:lnTo>
                <a:cubicBezTo>
                  <a:pt x="2950056" y="2172398"/>
                  <a:pt x="2999041" y="2123413"/>
                  <a:pt x="2999041" y="2062993"/>
                </a:cubicBezTo>
                <a:lnTo>
                  <a:pt x="2999041" y="1625359"/>
                </a:lnTo>
                <a:cubicBezTo>
                  <a:pt x="2999041" y="1564931"/>
                  <a:pt x="2950056" y="1515946"/>
                  <a:pt x="2889629" y="1515946"/>
                </a:cubicBezTo>
                <a:close/>
                <a:moveTo>
                  <a:pt x="3213993" y="1515945"/>
                </a:moveTo>
                <a:cubicBezTo>
                  <a:pt x="3153566" y="1515945"/>
                  <a:pt x="3104581" y="1564931"/>
                  <a:pt x="3104581" y="1625358"/>
                </a:cubicBezTo>
                <a:lnTo>
                  <a:pt x="3104581" y="2062992"/>
                </a:lnTo>
                <a:cubicBezTo>
                  <a:pt x="3104581" y="2123413"/>
                  <a:pt x="3153566" y="2172398"/>
                  <a:pt x="3213993" y="2172398"/>
                </a:cubicBezTo>
                <a:lnTo>
                  <a:pt x="3651628" y="2172398"/>
                </a:lnTo>
                <a:cubicBezTo>
                  <a:pt x="3712054" y="2172398"/>
                  <a:pt x="3761040" y="2123413"/>
                  <a:pt x="3761040" y="2062992"/>
                </a:cubicBezTo>
                <a:lnTo>
                  <a:pt x="3761040" y="1625358"/>
                </a:lnTo>
                <a:cubicBezTo>
                  <a:pt x="3761040" y="1564931"/>
                  <a:pt x="3712054" y="1515945"/>
                  <a:pt x="3651628" y="1515945"/>
                </a:cubicBezTo>
                <a:close/>
                <a:moveTo>
                  <a:pt x="3975991" y="1515945"/>
                </a:moveTo>
                <a:cubicBezTo>
                  <a:pt x="3915564" y="1515945"/>
                  <a:pt x="3866579" y="1564930"/>
                  <a:pt x="3866579" y="1625357"/>
                </a:cubicBezTo>
                <a:lnTo>
                  <a:pt x="3866579" y="2062992"/>
                </a:lnTo>
                <a:cubicBezTo>
                  <a:pt x="3866579" y="2123413"/>
                  <a:pt x="3915564" y="2172398"/>
                  <a:pt x="3975991" y="2172398"/>
                </a:cubicBezTo>
                <a:lnTo>
                  <a:pt x="4413617" y="2172398"/>
                </a:lnTo>
                <a:cubicBezTo>
                  <a:pt x="4474044" y="2172398"/>
                  <a:pt x="4523029" y="2123413"/>
                  <a:pt x="4523029" y="2062992"/>
                </a:cubicBezTo>
                <a:lnTo>
                  <a:pt x="4523029" y="1625357"/>
                </a:lnTo>
                <a:cubicBezTo>
                  <a:pt x="4523029" y="1564930"/>
                  <a:pt x="4474044" y="1515945"/>
                  <a:pt x="4413617" y="1515945"/>
                </a:cubicBezTo>
                <a:close/>
                <a:moveTo>
                  <a:pt x="4737982" y="1515944"/>
                </a:moveTo>
                <a:cubicBezTo>
                  <a:pt x="4677555" y="1515944"/>
                  <a:pt x="4628570" y="1564929"/>
                  <a:pt x="4628570" y="1625356"/>
                </a:cubicBezTo>
                <a:lnTo>
                  <a:pt x="4628570" y="2062991"/>
                </a:lnTo>
                <a:cubicBezTo>
                  <a:pt x="4628570" y="2123413"/>
                  <a:pt x="4677555" y="2172398"/>
                  <a:pt x="4737982" y="2172398"/>
                </a:cubicBezTo>
                <a:lnTo>
                  <a:pt x="5175616" y="2172398"/>
                </a:lnTo>
                <a:cubicBezTo>
                  <a:pt x="5236043" y="2172398"/>
                  <a:pt x="5285028" y="2123413"/>
                  <a:pt x="5285028" y="2062991"/>
                </a:cubicBezTo>
                <a:lnTo>
                  <a:pt x="5285028" y="1625356"/>
                </a:lnTo>
                <a:cubicBezTo>
                  <a:pt x="5285028" y="1564929"/>
                  <a:pt x="5236043" y="1515944"/>
                  <a:pt x="5175616" y="1515944"/>
                </a:cubicBezTo>
                <a:close/>
                <a:moveTo>
                  <a:pt x="5499981" y="1515943"/>
                </a:moveTo>
                <a:cubicBezTo>
                  <a:pt x="5439554" y="1515943"/>
                  <a:pt x="5390569" y="1564929"/>
                  <a:pt x="5390569" y="1625356"/>
                </a:cubicBezTo>
                <a:lnTo>
                  <a:pt x="5390569" y="2062990"/>
                </a:lnTo>
                <a:cubicBezTo>
                  <a:pt x="5390569" y="2123413"/>
                  <a:pt x="5439554" y="2172398"/>
                  <a:pt x="5499981" y="2172398"/>
                </a:cubicBezTo>
                <a:lnTo>
                  <a:pt x="5937615" y="2172398"/>
                </a:lnTo>
                <a:cubicBezTo>
                  <a:pt x="5998042" y="2172398"/>
                  <a:pt x="6047027" y="2123413"/>
                  <a:pt x="6047027" y="2062990"/>
                </a:cubicBezTo>
                <a:lnTo>
                  <a:pt x="6047027" y="1625356"/>
                </a:lnTo>
                <a:cubicBezTo>
                  <a:pt x="6047027" y="1564929"/>
                  <a:pt x="5998042" y="1515943"/>
                  <a:pt x="5937615" y="1515943"/>
                </a:cubicBezTo>
                <a:close/>
                <a:moveTo>
                  <a:pt x="6261980" y="1515943"/>
                </a:moveTo>
                <a:cubicBezTo>
                  <a:pt x="6201553" y="1515943"/>
                  <a:pt x="6152568" y="1564928"/>
                  <a:pt x="6152568" y="1625355"/>
                </a:cubicBezTo>
                <a:lnTo>
                  <a:pt x="6152568" y="2062989"/>
                </a:lnTo>
                <a:cubicBezTo>
                  <a:pt x="6152568" y="2123413"/>
                  <a:pt x="6201553" y="2172398"/>
                  <a:pt x="6261980" y="2172398"/>
                </a:cubicBezTo>
                <a:lnTo>
                  <a:pt x="6699614" y="2172398"/>
                </a:lnTo>
                <a:cubicBezTo>
                  <a:pt x="6760041" y="2172398"/>
                  <a:pt x="6809026" y="2123413"/>
                  <a:pt x="6809026" y="2062989"/>
                </a:cubicBezTo>
                <a:lnTo>
                  <a:pt x="6809026" y="1625355"/>
                </a:lnTo>
                <a:cubicBezTo>
                  <a:pt x="6809026" y="1564928"/>
                  <a:pt x="6760041" y="1515943"/>
                  <a:pt x="6699614" y="1515943"/>
                </a:cubicBezTo>
                <a:close/>
                <a:moveTo>
                  <a:pt x="7023979" y="1515942"/>
                </a:moveTo>
                <a:cubicBezTo>
                  <a:pt x="6963552" y="1515942"/>
                  <a:pt x="6914567" y="1564927"/>
                  <a:pt x="6914567" y="1625354"/>
                </a:cubicBezTo>
                <a:lnTo>
                  <a:pt x="6914567" y="2062988"/>
                </a:lnTo>
                <a:cubicBezTo>
                  <a:pt x="6914567" y="2123413"/>
                  <a:pt x="6963552" y="2172398"/>
                  <a:pt x="7023979" y="2172398"/>
                </a:cubicBezTo>
                <a:lnTo>
                  <a:pt x="7461613" y="2172398"/>
                </a:lnTo>
                <a:cubicBezTo>
                  <a:pt x="7522040" y="2172398"/>
                  <a:pt x="7571025" y="2123413"/>
                  <a:pt x="7571025" y="2062988"/>
                </a:cubicBezTo>
                <a:lnTo>
                  <a:pt x="7571025" y="1625354"/>
                </a:lnTo>
                <a:cubicBezTo>
                  <a:pt x="7571025" y="1564927"/>
                  <a:pt x="7522040" y="1515942"/>
                  <a:pt x="7461613" y="1515942"/>
                </a:cubicBezTo>
                <a:close/>
                <a:moveTo>
                  <a:pt x="7778358" y="1515941"/>
                </a:moveTo>
                <a:cubicBezTo>
                  <a:pt x="7717931" y="1515941"/>
                  <a:pt x="7668946" y="1564926"/>
                  <a:pt x="7668946" y="1625353"/>
                </a:cubicBezTo>
                <a:lnTo>
                  <a:pt x="7668946" y="2062987"/>
                </a:lnTo>
                <a:cubicBezTo>
                  <a:pt x="7668946" y="2123413"/>
                  <a:pt x="7717931" y="2172398"/>
                  <a:pt x="7778358" y="2172398"/>
                </a:cubicBezTo>
                <a:lnTo>
                  <a:pt x="8215992" y="2172398"/>
                </a:lnTo>
                <a:cubicBezTo>
                  <a:pt x="8276419" y="2172398"/>
                  <a:pt x="8325404" y="2123413"/>
                  <a:pt x="8325404" y="2062987"/>
                </a:cubicBezTo>
                <a:lnTo>
                  <a:pt x="8325404" y="1625353"/>
                </a:lnTo>
                <a:cubicBezTo>
                  <a:pt x="8325404" y="1564926"/>
                  <a:pt x="8276419" y="1515941"/>
                  <a:pt x="8215992" y="1515941"/>
                </a:cubicBezTo>
                <a:close/>
                <a:moveTo>
                  <a:pt x="8540357" y="1515941"/>
                </a:moveTo>
                <a:cubicBezTo>
                  <a:pt x="8479930" y="1515941"/>
                  <a:pt x="8430945" y="1564926"/>
                  <a:pt x="8430945" y="1625353"/>
                </a:cubicBezTo>
                <a:lnTo>
                  <a:pt x="8430945" y="2062987"/>
                </a:lnTo>
                <a:cubicBezTo>
                  <a:pt x="8430945" y="2123413"/>
                  <a:pt x="8479930" y="2172398"/>
                  <a:pt x="8540357" y="2172398"/>
                </a:cubicBezTo>
                <a:lnTo>
                  <a:pt x="8977991" y="2172398"/>
                </a:lnTo>
                <a:cubicBezTo>
                  <a:pt x="9038418" y="2172398"/>
                  <a:pt x="9087403" y="2123413"/>
                  <a:pt x="9087403" y="2062987"/>
                </a:cubicBezTo>
                <a:lnTo>
                  <a:pt x="9087403" y="1625353"/>
                </a:lnTo>
                <a:cubicBezTo>
                  <a:pt x="9087403" y="1564926"/>
                  <a:pt x="9038418" y="1515941"/>
                  <a:pt x="8977991" y="1515941"/>
                </a:cubicBezTo>
                <a:close/>
                <a:moveTo>
                  <a:pt x="165999" y="786548"/>
                </a:moveTo>
                <a:cubicBezTo>
                  <a:pt x="105572" y="786548"/>
                  <a:pt x="56587" y="835533"/>
                  <a:pt x="56587" y="895959"/>
                </a:cubicBezTo>
                <a:lnTo>
                  <a:pt x="56587" y="1333596"/>
                </a:lnTo>
                <a:cubicBezTo>
                  <a:pt x="56587" y="1394023"/>
                  <a:pt x="105572" y="1443008"/>
                  <a:pt x="165999" y="1443008"/>
                </a:cubicBezTo>
                <a:lnTo>
                  <a:pt x="603633" y="1443008"/>
                </a:lnTo>
                <a:cubicBezTo>
                  <a:pt x="664060" y="1443008"/>
                  <a:pt x="713044" y="1394023"/>
                  <a:pt x="713044" y="1333596"/>
                </a:cubicBezTo>
                <a:lnTo>
                  <a:pt x="713044" y="895959"/>
                </a:lnTo>
                <a:cubicBezTo>
                  <a:pt x="713044" y="835533"/>
                  <a:pt x="664060" y="786548"/>
                  <a:pt x="603633" y="786548"/>
                </a:cubicBezTo>
                <a:close/>
                <a:moveTo>
                  <a:pt x="927996" y="786547"/>
                </a:moveTo>
                <a:cubicBezTo>
                  <a:pt x="867569" y="786547"/>
                  <a:pt x="818584" y="835532"/>
                  <a:pt x="818584" y="895959"/>
                </a:cubicBezTo>
                <a:lnTo>
                  <a:pt x="818584" y="1333595"/>
                </a:lnTo>
                <a:cubicBezTo>
                  <a:pt x="818584" y="1394022"/>
                  <a:pt x="867569" y="1443007"/>
                  <a:pt x="927996" y="1443007"/>
                </a:cubicBezTo>
                <a:lnTo>
                  <a:pt x="1365637" y="1443007"/>
                </a:lnTo>
                <a:cubicBezTo>
                  <a:pt x="1426065" y="1443007"/>
                  <a:pt x="1475051" y="1394022"/>
                  <a:pt x="1475051" y="1333595"/>
                </a:cubicBezTo>
                <a:lnTo>
                  <a:pt x="1475051" y="895959"/>
                </a:lnTo>
                <a:cubicBezTo>
                  <a:pt x="1475051" y="835532"/>
                  <a:pt x="1426065" y="786547"/>
                  <a:pt x="1365637" y="786547"/>
                </a:cubicBezTo>
                <a:close/>
                <a:moveTo>
                  <a:pt x="1689998" y="786547"/>
                </a:moveTo>
                <a:cubicBezTo>
                  <a:pt x="1629570" y="786547"/>
                  <a:pt x="1580588" y="835532"/>
                  <a:pt x="1580588" y="895959"/>
                </a:cubicBezTo>
                <a:lnTo>
                  <a:pt x="1580588" y="1333594"/>
                </a:lnTo>
                <a:cubicBezTo>
                  <a:pt x="1580588" y="1394022"/>
                  <a:pt x="1629570" y="1443007"/>
                  <a:pt x="1689998" y="1443007"/>
                </a:cubicBezTo>
                <a:lnTo>
                  <a:pt x="2127634" y="1443007"/>
                </a:lnTo>
                <a:cubicBezTo>
                  <a:pt x="2188060" y="1443007"/>
                  <a:pt x="2237045" y="1394022"/>
                  <a:pt x="2237045" y="1333594"/>
                </a:cubicBezTo>
                <a:lnTo>
                  <a:pt x="2237045" y="895959"/>
                </a:lnTo>
                <a:cubicBezTo>
                  <a:pt x="2237045" y="835532"/>
                  <a:pt x="2188060" y="786547"/>
                  <a:pt x="2127634" y="786547"/>
                </a:cubicBezTo>
                <a:close/>
                <a:moveTo>
                  <a:pt x="2451996" y="786546"/>
                </a:moveTo>
                <a:cubicBezTo>
                  <a:pt x="2391569" y="786546"/>
                  <a:pt x="2342584" y="835531"/>
                  <a:pt x="2342584" y="895958"/>
                </a:cubicBezTo>
                <a:lnTo>
                  <a:pt x="2342584" y="1333593"/>
                </a:lnTo>
                <a:cubicBezTo>
                  <a:pt x="2342584" y="1394021"/>
                  <a:pt x="2391569" y="1443006"/>
                  <a:pt x="2451996" y="1443006"/>
                </a:cubicBezTo>
                <a:lnTo>
                  <a:pt x="2889629" y="1443006"/>
                </a:lnTo>
                <a:cubicBezTo>
                  <a:pt x="2950056" y="1443006"/>
                  <a:pt x="2999041" y="1394021"/>
                  <a:pt x="2999041" y="1333593"/>
                </a:cubicBezTo>
                <a:lnTo>
                  <a:pt x="2999041" y="895958"/>
                </a:lnTo>
                <a:cubicBezTo>
                  <a:pt x="2999041" y="835531"/>
                  <a:pt x="2950056" y="786546"/>
                  <a:pt x="2889629" y="786546"/>
                </a:cubicBezTo>
                <a:close/>
                <a:moveTo>
                  <a:pt x="3213993" y="786546"/>
                </a:moveTo>
                <a:cubicBezTo>
                  <a:pt x="3153566" y="786546"/>
                  <a:pt x="3104581" y="835531"/>
                  <a:pt x="3104581" y="895958"/>
                </a:cubicBezTo>
                <a:lnTo>
                  <a:pt x="3104581" y="1333593"/>
                </a:lnTo>
                <a:cubicBezTo>
                  <a:pt x="3104581" y="1394020"/>
                  <a:pt x="3153566" y="1443005"/>
                  <a:pt x="3213993" y="1443005"/>
                </a:cubicBezTo>
                <a:lnTo>
                  <a:pt x="3651628" y="1443005"/>
                </a:lnTo>
                <a:cubicBezTo>
                  <a:pt x="3712054" y="1443005"/>
                  <a:pt x="3761040" y="1394020"/>
                  <a:pt x="3761040" y="1333593"/>
                </a:cubicBezTo>
                <a:lnTo>
                  <a:pt x="3761040" y="895958"/>
                </a:lnTo>
                <a:cubicBezTo>
                  <a:pt x="3761040" y="835531"/>
                  <a:pt x="3712054" y="786546"/>
                  <a:pt x="3651628" y="786546"/>
                </a:cubicBezTo>
                <a:close/>
                <a:moveTo>
                  <a:pt x="3975991" y="786545"/>
                </a:moveTo>
                <a:cubicBezTo>
                  <a:pt x="3915564" y="786545"/>
                  <a:pt x="3866579" y="835530"/>
                  <a:pt x="3866579" y="895957"/>
                </a:cubicBezTo>
                <a:lnTo>
                  <a:pt x="3866579" y="1333592"/>
                </a:lnTo>
                <a:cubicBezTo>
                  <a:pt x="3866579" y="1394019"/>
                  <a:pt x="3915564" y="1443005"/>
                  <a:pt x="3975991" y="1443005"/>
                </a:cubicBezTo>
                <a:lnTo>
                  <a:pt x="4413617" y="1443005"/>
                </a:lnTo>
                <a:cubicBezTo>
                  <a:pt x="4474044" y="1443005"/>
                  <a:pt x="4523029" y="1394019"/>
                  <a:pt x="4523029" y="1333592"/>
                </a:cubicBezTo>
                <a:lnTo>
                  <a:pt x="4523029" y="895957"/>
                </a:lnTo>
                <a:cubicBezTo>
                  <a:pt x="4523029" y="835530"/>
                  <a:pt x="4474044" y="786545"/>
                  <a:pt x="4413617" y="786545"/>
                </a:cubicBezTo>
                <a:close/>
                <a:moveTo>
                  <a:pt x="4737982" y="786545"/>
                </a:moveTo>
                <a:cubicBezTo>
                  <a:pt x="4677555" y="786545"/>
                  <a:pt x="4628570" y="835530"/>
                  <a:pt x="4628570" y="895957"/>
                </a:cubicBezTo>
                <a:lnTo>
                  <a:pt x="4628570" y="1333592"/>
                </a:lnTo>
                <a:cubicBezTo>
                  <a:pt x="4628570" y="1394019"/>
                  <a:pt x="4677555" y="1443004"/>
                  <a:pt x="4737982" y="1443004"/>
                </a:cubicBezTo>
                <a:lnTo>
                  <a:pt x="5175616" y="1443004"/>
                </a:lnTo>
                <a:cubicBezTo>
                  <a:pt x="5236043" y="1443004"/>
                  <a:pt x="5285028" y="1394019"/>
                  <a:pt x="5285028" y="1333592"/>
                </a:cubicBezTo>
                <a:lnTo>
                  <a:pt x="5285028" y="895957"/>
                </a:lnTo>
                <a:cubicBezTo>
                  <a:pt x="5285028" y="835530"/>
                  <a:pt x="5236043" y="786545"/>
                  <a:pt x="5175616" y="786545"/>
                </a:cubicBezTo>
                <a:close/>
                <a:moveTo>
                  <a:pt x="5499981" y="786544"/>
                </a:moveTo>
                <a:cubicBezTo>
                  <a:pt x="5439554" y="786544"/>
                  <a:pt x="5390569" y="835529"/>
                  <a:pt x="5390569" y="895956"/>
                </a:cubicBezTo>
                <a:lnTo>
                  <a:pt x="5390569" y="1333591"/>
                </a:lnTo>
                <a:cubicBezTo>
                  <a:pt x="5390569" y="1394018"/>
                  <a:pt x="5439554" y="1443003"/>
                  <a:pt x="5499981" y="1443003"/>
                </a:cubicBezTo>
                <a:lnTo>
                  <a:pt x="5937615" y="1443003"/>
                </a:lnTo>
                <a:cubicBezTo>
                  <a:pt x="5998042" y="1443003"/>
                  <a:pt x="6047027" y="1394018"/>
                  <a:pt x="6047027" y="1333591"/>
                </a:cubicBezTo>
                <a:lnTo>
                  <a:pt x="6047027" y="895956"/>
                </a:lnTo>
                <a:cubicBezTo>
                  <a:pt x="6047027" y="835529"/>
                  <a:pt x="5998042" y="786544"/>
                  <a:pt x="5937615" y="786544"/>
                </a:cubicBezTo>
                <a:close/>
                <a:moveTo>
                  <a:pt x="6261980" y="786544"/>
                </a:moveTo>
                <a:cubicBezTo>
                  <a:pt x="6201553" y="786544"/>
                  <a:pt x="6152568" y="835529"/>
                  <a:pt x="6152568" y="895956"/>
                </a:cubicBezTo>
                <a:lnTo>
                  <a:pt x="6152568" y="1333590"/>
                </a:lnTo>
                <a:cubicBezTo>
                  <a:pt x="6152568" y="1394017"/>
                  <a:pt x="6201553" y="1443003"/>
                  <a:pt x="6261980" y="1443003"/>
                </a:cubicBezTo>
                <a:lnTo>
                  <a:pt x="6699614" y="1443003"/>
                </a:lnTo>
                <a:cubicBezTo>
                  <a:pt x="6760041" y="1443003"/>
                  <a:pt x="6809026" y="1394017"/>
                  <a:pt x="6809026" y="1333590"/>
                </a:cubicBezTo>
                <a:lnTo>
                  <a:pt x="6809026" y="895956"/>
                </a:lnTo>
                <a:cubicBezTo>
                  <a:pt x="6809026" y="835529"/>
                  <a:pt x="6760041" y="786544"/>
                  <a:pt x="6699614" y="786544"/>
                </a:cubicBezTo>
                <a:close/>
                <a:moveTo>
                  <a:pt x="7023979" y="786543"/>
                </a:moveTo>
                <a:cubicBezTo>
                  <a:pt x="6963552" y="786543"/>
                  <a:pt x="6914567" y="835528"/>
                  <a:pt x="6914567" y="895955"/>
                </a:cubicBezTo>
                <a:lnTo>
                  <a:pt x="6914567" y="1333590"/>
                </a:lnTo>
                <a:cubicBezTo>
                  <a:pt x="6914567" y="1394017"/>
                  <a:pt x="6963552" y="1443002"/>
                  <a:pt x="7023979" y="1443002"/>
                </a:cubicBezTo>
                <a:lnTo>
                  <a:pt x="7461613" y="1443002"/>
                </a:lnTo>
                <a:cubicBezTo>
                  <a:pt x="7522040" y="1443002"/>
                  <a:pt x="7571025" y="1394017"/>
                  <a:pt x="7571025" y="1333590"/>
                </a:cubicBezTo>
                <a:lnTo>
                  <a:pt x="7571025" y="895955"/>
                </a:lnTo>
                <a:cubicBezTo>
                  <a:pt x="7571025" y="835528"/>
                  <a:pt x="7522040" y="786543"/>
                  <a:pt x="7461613" y="786543"/>
                </a:cubicBezTo>
                <a:close/>
                <a:moveTo>
                  <a:pt x="7778358" y="786543"/>
                </a:moveTo>
                <a:cubicBezTo>
                  <a:pt x="7717931" y="786543"/>
                  <a:pt x="7668946" y="835528"/>
                  <a:pt x="7668946" y="895955"/>
                </a:cubicBezTo>
                <a:lnTo>
                  <a:pt x="7668946" y="1333589"/>
                </a:lnTo>
                <a:cubicBezTo>
                  <a:pt x="7668946" y="1394016"/>
                  <a:pt x="7717931" y="1443001"/>
                  <a:pt x="7778358" y="1443001"/>
                </a:cubicBezTo>
                <a:lnTo>
                  <a:pt x="8215992" y="1443001"/>
                </a:lnTo>
                <a:cubicBezTo>
                  <a:pt x="8276419" y="1443001"/>
                  <a:pt x="8325404" y="1394016"/>
                  <a:pt x="8325404" y="1333589"/>
                </a:cubicBezTo>
                <a:lnTo>
                  <a:pt x="8325404" y="895955"/>
                </a:lnTo>
                <a:cubicBezTo>
                  <a:pt x="8325404" y="835528"/>
                  <a:pt x="8276419" y="786543"/>
                  <a:pt x="8215992" y="786543"/>
                </a:cubicBezTo>
                <a:close/>
                <a:moveTo>
                  <a:pt x="8540357" y="786542"/>
                </a:moveTo>
                <a:cubicBezTo>
                  <a:pt x="8479930" y="786542"/>
                  <a:pt x="8430945" y="835528"/>
                  <a:pt x="8430945" y="895955"/>
                </a:cubicBezTo>
                <a:lnTo>
                  <a:pt x="8430945" y="1333589"/>
                </a:lnTo>
                <a:cubicBezTo>
                  <a:pt x="8430945" y="1394016"/>
                  <a:pt x="8479930" y="1443001"/>
                  <a:pt x="8540357" y="1443001"/>
                </a:cubicBezTo>
                <a:lnTo>
                  <a:pt x="8977991" y="1443001"/>
                </a:lnTo>
                <a:cubicBezTo>
                  <a:pt x="9038418" y="1443001"/>
                  <a:pt x="9087403" y="1394016"/>
                  <a:pt x="9087403" y="1333589"/>
                </a:cubicBezTo>
                <a:lnTo>
                  <a:pt x="9087403" y="895955"/>
                </a:lnTo>
                <a:cubicBezTo>
                  <a:pt x="9087403" y="835528"/>
                  <a:pt x="9038418" y="786542"/>
                  <a:pt x="8977991" y="786542"/>
                </a:cubicBezTo>
                <a:close/>
                <a:moveTo>
                  <a:pt x="165999" y="57150"/>
                </a:moveTo>
                <a:cubicBezTo>
                  <a:pt x="105572" y="57150"/>
                  <a:pt x="56587" y="106135"/>
                  <a:pt x="56587" y="166562"/>
                </a:cubicBezTo>
                <a:lnTo>
                  <a:pt x="56587" y="604196"/>
                </a:lnTo>
                <a:cubicBezTo>
                  <a:pt x="56587" y="664623"/>
                  <a:pt x="105572" y="713608"/>
                  <a:pt x="165999" y="713608"/>
                </a:cubicBezTo>
                <a:lnTo>
                  <a:pt x="603633" y="713608"/>
                </a:lnTo>
                <a:cubicBezTo>
                  <a:pt x="664060" y="713608"/>
                  <a:pt x="713045" y="664623"/>
                  <a:pt x="713045" y="604196"/>
                </a:cubicBezTo>
                <a:lnTo>
                  <a:pt x="713045" y="166562"/>
                </a:lnTo>
                <a:cubicBezTo>
                  <a:pt x="713045" y="106135"/>
                  <a:pt x="664060" y="57150"/>
                  <a:pt x="603633" y="57150"/>
                </a:cubicBezTo>
                <a:close/>
                <a:moveTo>
                  <a:pt x="927996" y="57150"/>
                </a:moveTo>
                <a:cubicBezTo>
                  <a:pt x="867570" y="57150"/>
                  <a:pt x="818585" y="106135"/>
                  <a:pt x="818585" y="166562"/>
                </a:cubicBezTo>
                <a:lnTo>
                  <a:pt x="818585" y="604195"/>
                </a:lnTo>
                <a:cubicBezTo>
                  <a:pt x="818585" y="664622"/>
                  <a:pt x="867570" y="713607"/>
                  <a:pt x="927996" y="713607"/>
                </a:cubicBezTo>
                <a:lnTo>
                  <a:pt x="1365637" y="713607"/>
                </a:lnTo>
                <a:cubicBezTo>
                  <a:pt x="1426066" y="713607"/>
                  <a:pt x="1475051" y="664622"/>
                  <a:pt x="1475051" y="604195"/>
                </a:cubicBezTo>
                <a:lnTo>
                  <a:pt x="1475051" y="166562"/>
                </a:lnTo>
                <a:cubicBezTo>
                  <a:pt x="1475051" y="106135"/>
                  <a:pt x="1426066" y="57150"/>
                  <a:pt x="1365637" y="57150"/>
                </a:cubicBezTo>
                <a:close/>
                <a:moveTo>
                  <a:pt x="1689998" y="57149"/>
                </a:moveTo>
                <a:cubicBezTo>
                  <a:pt x="1629570" y="57149"/>
                  <a:pt x="1580588" y="106134"/>
                  <a:pt x="1580588" y="166561"/>
                </a:cubicBezTo>
                <a:lnTo>
                  <a:pt x="1580588" y="604195"/>
                </a:lnTo>
                <a:cubicBezTo>
                  <a:pt x="1580588" y="664622"/>
                  <a:pt x="1629570" y="713607"/>
                  <a:pt x="1689998" y="713607"/>
                </a:cubicBezTo>
                <a:lnTo>
                  <a:pt x="2127634" y="713607"/>
                </a:lnTo>
                <a:cubicBezTo>
                  <a:pt x="2188061" y="713607"/>
                  <a:pt x="2237045" y="664622"/>
                  <a:pt x="2237045" y="604195"/>
                </a:cubicBezTo>
                <a:lnTo>
                  <a:pt x="2237045" y="166561"/>
                </a:lnTo>
                <a:cubicBezTo>
                  <a:pt x="2237045" y="106134"/>
                  <a:pt x="2188061" y="57149"/>
                  <a:pt x="2127634" y="57149"/>
                </a:cubicBezTo>
                <a:close/>
                <a:moveTo>
                  <a:pt x="2451996" y="57149"/>
                </a:moveTo>
                <a:cubicBezTo>
                  <a:pt x="2391569" y="57149"/>
                  <a:pt x="2342585" y="106134"/>
                  <a:pt x="2342585" y="166561"/>
                </a:cubicBezTo>
                <a:lnTo>
                  <a:pt x="2342585" y="604194"/>
                </a:lnTo>
                <a:cubicBezTo>
                  <a:pt x="2342585" y="664621"/>
                  <a:pt x="2391569" y="713606"/>
                  <a:pt x="2451996" y="713606"/>
                </a:cubicBezTo>
                <a:lnTo>
                  <a:pt x="2889629" y="713606"/>
                </a:lnTo>
                <a:cubicBezTo>
                  <a:pt x="2950056" y="713606"/>
                  <a:pt x="2999041" y="664621"/>
                  <a:pt x="2999041" y="604194"/>
                </a:cubicBezTo>
                <a:lnTo>
                  <a:pt x="2999041" y="166561"/>
                </a:lnTo>
                <a:cubicBezTo>
                  <a:pt x="2999041" y="106134"/>
                  <a:pt x="2950056" y="57149"/>
                  <a:pt x="2889629" y="57149"/>
                </a:cubicBezTo>
                <a:close/>
                <a:moveTo>
                  <a:pt x="3213995" y="57148"/>
                </a:moveTo>
                <a:cubicBezTo>
                  <a:pt x="3153567" y="57148"/>
                  <a:pt x="3104581" y="106133"/>
                  <a:pt x="3104581" y="166560"/>
                </a:cubicBezTo>
                <a:lnTo>
                  <a:pt x="3104581" y="604194"/>
                </a:lnTo>
                <a:cubicBezTo>
                  <a:pt x="3104581" y="664621"/>
                  <a:pt x="3153567" y="713606"/>
                  <a:pt x="3213995" y="713606"/>
                </a:cubicBezTo>
                <a:lnTo>
                  <a:pt x="3651628" y="713606"/>
                </a:lnTo>
                <a:cubicBezTo>
                  <a:pt x="3712055" y="713606"/>
                  <a:pt x="3761040" y="664621"/>
                  <a:pt x="3761040" y="604194"/>
                </a:cubicBezTo>
                <a:lnTo>
                  <a:pt x="3761040" y="166560"/>
                </a:lnTo>
                <a:cubicBezTo>
                  <a:pt x="3761040" y="106133"/>
                  <a:pt x="3712055" y="57148"/>
                  <a:pt x="3651628" y="57148"/>
                </a:cubicBezTo>
                <a:close/>
                <a:moveTo>
                  <a:pt x="3975991" y="57148"/>
                </a:moveTo>
                <a:cubicBezTo>
                  <a:pt x="3915565" y="57148"/>
                  <a:pt x="3866579" y="106133"/>
                  <a:pt x="3866579" y="166560"/>
                </a:cubicBezTo>
                <a:lnTo>
                  <a:pt x="3866579" y="604194"/>
                </a:lnTo>
                <a:cubicBezTo>
                  <a:pt x="3866579" y="664620"/>
                  <a:pt x="3915565" y="713605"/>
                  <a:pt x="3975991" y="713605"/>
                </a:cubicBezTo>
                <a:lnTo>
                  <a:pt x="4413617" y="713605"/>
                </a:lnTo>
                <a:cubicBezTo>
                  <a:pt x="4474044" y="713605"/>
                  <a:pt x="4523029" y="664620"/>
                  <a:pt x="4523029" y="604194"/>
                </a:cubicBezTo>
                <a:lnTo>
                  <a:pt x="4523029" y="166560"/>
                </a:lnTo>
                <a:cubicBezTo>
                  <a:pt x="4523029" y="106133"/>
                  <a:pt x="4474044" y="57148"/>
                  <a:pt x="4413617" y="57148"/>
                </a:cubicBezTo>
                <a:close/>
                <a:moveTo>
                  <a:pt x="4737982" y="57147"/>
                </a:moveTo>
                <a:cubicBezTo>
                  <a:pt x="4677555" y="57147"/>
                  <a:pt x="4628570" y="106132"/>
                  <a:pt x="4628570" y="166559"/>
                </a:cubicBezTo>
                <a:lnTo>
                  <a:pt x="4628570" y="604193"/>
                </a:lnTo>
                <a:cubicBezTo>
                  <a:pt x="4628570" y="664620"/>
                  <a:pt x="4677555" y="713605"/>
                  <a:pt x="4737982" y="713605"/>
                </a:cubicBezTo>
                <a:lnTo>
                  <a:pt x="5175616" y="713605"/>
                </a:lnTo>
                <a:cubicBezTo>
                  <a:pt x="5236043" y="713605"/>
                  <a:pt x="5285028" y="664620"/>
                  <a:pt x="5285028" y="604193"/>
                </a:cubicBezTo>
                <a:lnTo>
                  <a:pt x="5285028" y="166559"/>
                </a:lnTo>
                <a:cubicBezTo>
                  <a:pt x="5285028" y="106132"/>
                  <a:pt x="5236043" y="57147"/>
                  <a:pt x="5175616" y="57147"/>
                </a:cubicBezTo>
                <a:close/>
                <a:moveTo>
                  <a:pt x="5499981" y="57147"/>
                </a:moveTo>
                <a:cubicBezTo>
                  <a:pt x="5439554" y="57147"/>
                  <a:pt x="5390569" y="106132"/>
                  <a:pt x="5390569" y="166559"/>
                </a:cubicBezTo>
                <a:lnTo>
                  <a:pt x="5390569" y="604192"/>
                </a:lnTo>
                <a:cubicBezTo>
                  <a:pt x="5390569" y="664620"/>
                  <a:pt x="5439554" y="713605"/>
                  <a:pt x="5499981" y="713605"/>
                </a:cubicBezTo>
                <a:lnTo>
                  <a:pt x="5937615" y="713605"/>
                </a:lnTo>
                <a:cubicBezTo>
                  <a:pt x="5998042" y="713605"/>
                  <a:pt x="6047027" y="664620"/>
                  <a:pt x="6047027" y="604192"/>
                </a:cubicBezTo>
                <a:lnTo>
                  <a:pt x="6047027" y="166559"/>
                </a:lnTo>
                <a:cubicBezTo>
                  <a:pt x="6047027" y="106132"/>
                  <a:pt x="5998042" y="57147"/>
                  <a:pt x="5937615" y="57147"/>
                </a:cubicBezTo>
                <a:close/>
                <a:moveTo>
                  <a:pt x="6261980" y="57146"/>
                </a:moveTo>
                <a:cubicBezTo>
                  <a:pt x="6201553" y="57146"/>
                  <a:pt x="6152568" y="106131"/>
                  <a:pt x="6152568" y="166558"/>
                </a:cubicBezTo>
                <a:lnTo>
                  <a:pt x="6152568" y="604192"/>
                </a:lnTo>
                <a:cubicBezTo>
                  <a:pt x="6152568" y="664619"/>
                  <a:pt x="6201553" y="713604"/>
                  <a:pt x="6261980" y="713604"/>
                </a:cubicBezTo>
                <a:lnTo>
                  <a:pt x="6699614" y="713604"/>
                </a:lnTo>
                <a:cubicBezTo>
                  <a:pt x="6760041" y="713604"/>
                  <a:pt x="6809026" y="664619"/>
                  <a:pt x="6809026" y="604192"/>
                </a:cubicBezTo>
                <a:lnTo>
                  <a:pt x="6809026" y="166558"/>
                </a:lnTo>
                <a:cubicBezTo>
                  <a:pt x="6809026" y="106131"/>
                  <a:pt x="6760041" y="57146"/>
                  <a:pt x="6699614" y="57146"/>
                </a:cubicBezTo>
                <a:close/>
                <a:moveTo>
                  <a:pt x="7023979" y="57146"/>
                </a:moveTo>
                <a:cubicBezTo>
                  <a:pt x="6963552" y="57146"/>
                  <a:pt x="6914567" y="106131"/>
                  <a:pt x="6914567" y="166558"/>
                </a:cubicBezTo>
                <a:lnTo>
                  <a:pt x="6914567" y="604191"/>
                </a:lnTo>
                <a:cubicBezTo>
                  <a:pt x="6914567" y="664618"/>
                  <a:pt x="6963552" y="713604"/>
                  <a:pt x="7023979" y="713604"/>
                </a:cubicBezTo>
                <a:lnTo>
                  <a:pt x="7461613" y="713604"/>
                </a:lnTo>
                <a:cubicBezTo>
                  <a:pt x="7522040" y="713604"/>
                  <a:pt x="7571025" y="664618"/>
                  <a:pt x="7571025" y="604191"/>
                </a:cubicBezTo>
                <a:lnTo>
                  <a:pt x="7571025" y="166558"/>
                </a:lnTo>
                <a:cubicBezTo>
                  <a:pt x="7571025" y="106131"/>
                  <a:pt x="7522040" y="57146"/>
                  <a:pt x="7461613" y="57146"/>
                </a:cubicBezTo>
                <a:close/>
                <a:moveTo>
                  <a:pt x="7778358" y="57145"/>
                </a:moveTo>
                <a:cubicBezTo>
                  <a:pt x="7717931" y="57145"/>
                  <a:pt x="7668946" y="106130"/>
                  <a:pt x="7668946" y="166557"/>
                </a:cubicBezTo>
                <a:lnTo>
                  <a:pt x="7668946" y="604191"/>
                </a:lnTo>
                <a:cubicBezTo>
                  <a:pt x="7668946" y="664618"/>
                  <a:pt x="7717931" y="713603"/>
                  <a:pt x="7778358" y="713603"/>
                </a:cubicBezTo>
                <a:lnTo>
                  <a:pt x="8215992" y="713603"/>
                </a:lnTo>
                <a:cubicBezTo>
                  <a:pt x="8276419" y="713603"/>
                  <a:pt x="8325404" y="664618"/>
                  <a:pt x="8325404" y="604191"/>
                </a:cubicBezTo>
                <a:lnTo>
                  <a:pt x="8325404" y="166557"/>
                </a:lnTo>
                <a:cubicBezTo>
                  <a:pt x="8325404" y="106130"/>
                  <a:pt x="8276419" y="57145"/>
                  <a:pt x="8215992" y="57145"/>
                </a:cubicBezTo>
                <a:close/>
                <a:moveTo>
                  <a:pt x="8540357" y="57145"/>
                </a:moveTo>
                <a:cubicBezTo>
                  <a:pt x="8479930" y="57145"/>
                  <a:pt x="8430945" y="106130"/>
                  <a:pt x="8430945" y="166557"/>
                </a:cubicBezTo>
                <a:lnTo>
                  <a:pt x="8430945" y="604190"/>
                </a:lnTo>
                <a:cubicBezTo>
                  <a:pt x="8430945" y="664617"/>
                  <a:pt x="8479930" y="713603"/>
                  <a:pt x="8540357" y="713603"/>
                </a:cubicBezTo>
                <a:lnTo>
                  <a:pt x="8977991" y="713603"/>
                </a:lnTo>
                <a:cubicBezTo>
                  <a:pt x="9038418" y="713603"/>
                  <a:pt x="9087403" y="664617"/>
                  <a:pt x="9087403" y="604190"/>
                </a:cubicBezTo>
                <a:lnTo>
                  <a:pt x="9087403" y="166557"/>
                </a:lnTo>
                <a:cubicBezTo>
                  <a:pt x="9087403" y="106130"/>
                  <a:pt x="9038418" y="57145"/>
                  <a:pt x="8977991" y="57145"/>
                </a:cubicBezTo>
                <a:close/>
                <a:moveTo>
                  <a:pt x="0" y="0"/>
                </a:moveTo>
                <a:lnTo>
                  <a:pt x="9143989" y="0"/>
                </a:lnTo>
                <a:lnTo>
                  <a:pt x="9143989" y="5143494"/>
                </a:lnTo>
                <a:lnTo>
                  <a:pt x="0" y="514349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07">
            <a:extLst>
              <a:ext uri="{FF2B5EF4-FFF2-40B4-BE49-F238E27FC236}">
                <a16:creationId xmlns:a16="http://schemas.microsoft.com/office/drawing/2014/main" id="{9E4A6F18-4685-4A6F-B536-1A543ADBCDD6}"/>
              </a:ext>
            </a:extLst>
          </p:cNvPr>
          <p:cNvSpPr/>
          <p:nvPr userDrawn="1"/>
        </p:nvSpPr>
        <p:spPr>
          <a:xfrm>
            <a:off x="7545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15">
            <a:extLst>
              <a:ext uri="{FF2B5EF4-FFF2-40B4-BE49-F238E27FC236}">
                <a16:creationId xmlns:a16="http://schemas.microsoft.com/office/drawing/2014/main" id="{B68D77B6-290C-4624-809C-82A987962E61}"/>
              </a:ext>
            </a:extLst>
          </p:cNvPr>
          <p:cNvSpPr/>
          <p:nvPr userDrawn="1"/>
        </p:nvSpPr>
        <p:spPr>
          <a:xfrm>
            <a:off x="7545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7">
            <a:extLst>
              <a:ext uri="{FF2B5EF4-FFF2-40B4-BE49-F238E27FC236}">
                <a16:creationId xmlns:a16="http://schemas.microsoft.com/office/drawing/2014/main" id="{6D6968A4-F5F0-488D-9402-1C348D048774}"/>
              </a:ext>
            </a:extLst>
          </p:cNvPr>
          <p:cNvSpPr/>
          <p:nvPr userDrawn="1"/>
        </p:nvSpPr>
        <p:spPr>
          <a:xfrm>
            <a:off x="75450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19">
            <a:extLst>
              <a:ext uri="{FF2B5EF4-FFF2-40B4-BE49-F238E27FC236}">
                <a16:creationId xmlns:a16="http://schemas.microsoft.com/office/drawing/2014/main" id="{623A48C7-33F8-4ECD-85BD-9E17918FE87F}"/>
              </a:ext>
            </a:extLst>
          </p:cNvPr>
          <p:cNvSpPr/>
          <p:nvPr userDrawn="1"/>
        </p:nvSpPr>
        <p:spPr>
          <a:xfrm>
            <a:off x="7545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20">
            <a:extLst>
              <a:ext uri="{FF2B5EF4-FFF2-40B4-BE49-F238E27FC236}">
                <a16:creationId xmlns:a16="http://schemas.microsoft.com/office/drawing/2014/main" id="{122D1F2B-CADE-467A-A03F-B764F9682B34}"/>
              </a:ext>
            </a:extLst>
          </p:cNvPr>
          <p:cNvSpPr/>
          <p:nvPr userDrawn="1"/>
        </p:nvSpPr>
        <p:spPr>
          <a:xfrm>
            <a:off x="7545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21">
            <a:extLst>
              <a:ext uri="{FF2B5EF4-FFF2-40B4-BE49-F238E27FC236}">
                <a16:creationId xmlns:a16="http://schemas.microsoft.com/office/drawing/2014/main" id="{E936446B-B995-4147-A8DF-C30BB62F4489}"/>
              </a:ext>
            </a:extLst>
          </p:cNvPr>
          <p:cNvSpPr/>
          <p:nvPr userDrawn="1"/>
        </p:nvSpPr>
        <p:spPr>
          <a:xfrm>
            <a:off x="109144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22">
            <a:extLst>
              <a:ext uri="{FF2B5EF4-FFF2-40B4-BE49-F238E27FC236}">
                <a16:creationId xmlns:a16="http://schemas.microsoft.com/office/drawing/2014/main" id="{F2E13822-E4D0-4316-B900-7C1761AA72B0}"/>
              </a:ext>
            </a:extLst>
          </p:cNvPr>
          <p:cNvSpPr/>
          <p:nvPr userDrawn="1"/>
        </p:nvSpPr>
        <p:spPr>
          <a:xfrm>
            <a:off x="109144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23">
            <a:extLst>
              <a:ext uri="{FF2B5EF4-FFF2-40B4-BE49-F238E27FC236}">
                <a16:creationId xmlns:a16="http://schemas.microsoft.com/office/drawing/2014/main" id="{70A10946-2112-4F06-BFC5-185D3CCADF28}"/>
              </a:ext>
            </a:extLst>
          </p:cNvPr>
          <p:cNvSpPr/>
          <p:nvPr userDrawn="1"/>
        </p:nvSpPr>
        <p:spPr>
          <a:xfrm>
            <a:off x="1091448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24">
            <a:extLst>
              <a:ext uri="{FF2B5EF4-FFF2-40B4-BE49-F238E27FC236}">
                <a16:creationId xmlns:a16="http://schemas.microsoft.com/office/drawing/2014/main" id="{EC368BD6-32E8-479F-9F6D-312482C189FF}"/>
              </a:ext>
            </a:extLst>
          </p:cNvPr>
          <p:cNvSpPr/>
          <p:nvPr userDrawn="1"/>
        </p:nvSpPr>
        <p:spPr>
          <a:xfrm>
            <a:off x="1091448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27">
            <a:extLst>
              <a:ext uri="{FF2B5EF4-FFF2-40B4-BE49-F238E27FC236}">
                <a16:creationId xmlns:a16="http://schemas.microsoft.com/office/drawing/2014/main" id="{4016A6E5-4DC4-4547-A336-CBB3FE57D8B8}"/>
              </a:ext>
            </a:extLst>
          </p:cNvPr>
          <p:cNvSpPr/>
          <p:nvPr userDrawn="1"/>
        </p:nvSpPr>
        <p:spPr>
          <a:xfrm>
            <a:off x="109144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28">
            <a:extLst>
              <a:ext uri="{FF2B5EF4-FFF2-40B4-BE49-F238E27FC236}">
                <a16:creationId xmlns:a16="http://schemas.microsoft.com/office/drawing/2014/main" id="{214F6B6C-FAC4-4008-964D-F39BA060AB9C}"/>
              </a:ext>
            </a:extLst>
          </p:cNvPr>
          <p:cNvSpPr/>
          <p:nvPr userDrawn="1"/>
        </p:nvSpPr>
        <p:spPr>
          <a:xfrm>
            <a:off x="2107447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30">
            <a:extLst>
              <a:ext uri="{FF2B5EF4-FFF2-40B4-BE49-F238E27FC236}">
                <a16:creationId xmlns:a16="http://schemas.microsoft.com/office/drawing/2014/main" id="{B80210B8-45CA-4C2B-8B11-54B72340AC61}"/>
              </a:ext>
            </a:extLst>
          </p:cNvPr>
          <p:cNvSpPr/>
          <p:nvPr userDrawn="1"/>
        </p:nvSpPr>
        <p:spPr>
          <a:xfrm>
            <a:off x="2107447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131">
            <a:extLst>
              <a:ext uri="{FF2B5EF4-FFF2-40B4-BE49-F238E27FC236}">
                <a16:creationId xmlns:a16="http://schemas.microsoft.com/office/drawing/2014/main" id="{EA09A500-EC9E-4F9F-9A5B-3D4E19136ABF}"/>
              </a:ext>
            </a:extLst>
          </p:cNvPr>
          <p:cNvSpPr/>
          <p:nvPr userDrawn="1"/>
        </p:nvSpPr>
        <p:spPr>
          <a:xfrm>
            <a:off x="2107447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34">
            <a:extLst>
              <a:ext uri="{FF2B5EF4-FFF2-40B4-BE49-F238E27FC236}">
                <a16:creationId xmlns:a16="http://schemas.microsoft.com/office/drawing/2014/main" id="{1B47BC52-F041-4F4C-81E2-D53249C1CF45}"/>
              </a:ext>
            </a:extLst>
          </p:cNvPr>
          <p:cNvSpPr/>
          <p:nvPr userDrawn="1"/>
        </p:nvSpPr>
        <p:spPr>
          <a:xfrm>
            <a:off x="2107447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35">
            <a:extLst>
              <a:ext uri="{FF2B5EF4-FFF2-40B4-BE49-F238E27FC236}">
                <a16:creationId xmlns:a16="http://schemas.microsoft.com/office/drawing/2014/main" id="{DDFC2D48-ADD1-4338-A047-D6C75925EF55}"/>
              </a:ext>
            </a:extLst>
          </p:cNvPr>
          <p:cNvSpPr/>
          <p:nvPr userDrawn="1"/>
        </p:nvSpPr>
        <p:spPr>
          <a:xfrm>
            <a:off x="312344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36">
            <a:extLst>
              <a:ext uri="{FF2B5EF4-FFF2-40B4-BE49-F238E27FC236}">
                <a16:creationId xmlns:a16="http://schemas.microsoft.com/office/drawing/2014/main" id="{BA469869-C6EB-4EF2-8AA7-2BF8CF65DA3E}"/>
              </a:ext>
            </a:extLst>
          </p:cNvPr>
          <p:cNvSpPr/>
          <p:nvPr userDrawn="1"/>
        </p:nvSpPr>
        <p:spPr>
          <a:xfrm>
            <a:off x="312344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137">
            <a:extLst>
              <a:ext uri="{FF2B5EF4-FFF2-40B4-BE49-F238E27FC236}">
                <a16:creationId xmlns:a16="http://schemas.microsoft.com/office/drawing/2014/main" id="{3D6CB011-AA7E-4577-92AB-3A0A39A12700}"/>
              </a:ext>
            </a:extLst>
          </p:cNvPr>
          <p:cNvSpPr/>
          <p:nvPr userDrawn="1"/>
        </p:nvSpPr>
        <p:spPr>
          <a:xfrm>
            <a:off x="3123446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:a16="http://schemas.microsoft.com/office/drawing/2014/main" id="{A2555640-D43D-45C3-9FC9-C4AFA9C331C5}"/>
              </a:ext>
            </a:extLst>
          </p:cNvPr>
          <p:cNvSpPr/>
          <p:nvPr userDrawn="1"/>
        </p:nvSpPr>
        <p:spPr>
          <a:xfrm>
            <a:off x="312344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141">
            <a:extLst>
              <a:ext uri="{FF2B5EF4-FFF2-40B4-BE49-F238E27FC236}">
                <a16:creationId xmlns:a16="http://schemas.microsoft.com/office/drawing/2014/main" id="{99AA426E-CE12-4D38-BB5F-04F22A86E8DA}"/>
              </a:ext>
            </a:extLst>
          </p:cNvPr>
          <p:cNvSpPr/>
          <p:nvPr userDrawn="1"/>
        </p:nvSpPr>
        <p:spPr>
          <a:xfrm>
            <a:off x="312344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42">
            <a:extLst>
              <a:ext uri="{FF2B5EF4-FFF2-40B4-BE49-F238E27FC236}">
                <a16:creationId xmlns:a16="http://schemas.microsoft.com/office/drawing/2014/main" id="{A2D11B4E-2A70-4C2C-BC7D-07333B3A9367}"/>
              </a:ext>
            </a:extLst>
          </p:cNvPr>
          <p:cNvSpPr/>
          <p:nvPr userDrawn="1"/>
        </p:nvSpPr>
        <p:spPr>
          <a:xfrm>
            <a:off x="4139444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43">
            <a:extLst>
              <a:ext uri="{FF2B5EF4-FFF2-40B4-BE49-F238E27FC236}">
                <a16:creationId xmlns:a16="http://schemas.microsoft.com/office/drawing/2014/main" id="{69870046-5704-4D20-AA07-F0BA1FE6FD80}"/>
              </a:ext>
            </a:extLst>
          </p:cNvPr>
          <p:cNvSpPr/>
          <p:nvPr userDrawn="1"/>
        </p:nvSpPr>
        <p:spPr>
          <a:xfrm>
            <a:off x="4139444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144">
            <a:extLst>
              <a:ext uri="{FF2B5EF4-FFF2-40B4-BE49-F238E27FC236}">
                <a16:creationId xmlns:a16="http://schemas.microsoft.com/office/drawing/2014/main" id="{B5D84C3A-CEE6-4FC3-82BC-5622F71278CF}"/>
              </a:ext>
            </a:extLst>
          </p:cNvPr>
          <p:cNvSpPr/>
          <p:nvPr userDrawn="1"/>
        </p:nvSpPr>
        <p:spPr>
          <a:xfrm>
            <a:off x="4139444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145">
            <a:extLst>
              <a:ext uri="{FF2B5EF4-FFF2-40B4-BE49-F238E27FC236}">
                <a16:creationId xmlns:a16="http://schemas.microsoft.com/office/drawing/2014/main" id="{4545AA47-1DD8-4525-A942-65249E06053E}"/>
              </a:ext>
            </a:extLst>
          </p:cNvPr>
          <p:cNvSpPr/>
          <p:nvPr userDrawn="1"/>
        </p:nvSpPr>
        <p:spPr>
          <a:xfrm>
            <a:off x="4139444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147">
            <a:extLst>
              <a:ext uri="{FF2B5EF4-FFF2-40B4-BE49-F238E27FC236}">
                <a16:creationId xmlns:a16="http://schemas.microsoft.com/office/drawing/2014/main" id="{D7E3D2DB-6319-4023-A42F-A668D1885576}"/>
              </a:ext>
            </a:extLst>
          </p:cNvPr>
          <p:cNvSpPr/>
          <p:nvPr userDrawn="1"/>
        </p:nvSpPr>
        <p:spPr>
          <a:xfrm>
            <a:off x="108128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48">
            <a:extLst>
              <a:ext uri="{FF2B5EF4-FFF2-40B4-BE49-F238E27FC236}">
                <a16:creationId xmlns:a16="http://schemas.microsoft.com/office/drawing/2014/main" id="{A2677C5C-E12A-4A21-AD8A-0521FD935253}"/>
              </a:ext>
            </a:extLst>
          </p:cNvPr>
          <p:cNvSpPr/>
          <p:nvPr userDrawn="1"/>
        </p:nvSpPr>
        <p:spPr>
          <a:xfrm>
            <a:off x="4139444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149">
            <a:extLst>
              <a:ext uri="{FF2B5EF4-FFF2-40B4-BE49-F238E27FC236}">
                <a16:creationId xmlns:a16="http://schemas.microsoft.com/office/drawing/2014/main" id="{20E5BEE1-FF5E-4D19-9D83-2A2D950D2CE2}"/>
              </a:ext>
            </a:extLst>
          </p:cNvPr>
          <p:cNvSpPr/>
          <p:nvPr userDrawn="1"/>
        </p:nvSpPr>
        <p:spPr>
          <a:xfrm>
            <a:off x="5155443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150">
            <a:extLst>
              <a:ext uri="{FF2B5EF4-FFF2-40B4-BE49-F238E27FC236}">
                <a16:creationId xmlns:a16="http://schemas.microsoft.com/office/drawing/2014/main" id="{335D1C4A-4443-441F-AFE8-7EE8D509D211}"/>
              </a:ext>
            </a:extLst>
          </p:cNvPr>
          <p:cNvSpPr/>
          <p:nvPr userDrawn="1"/>
        </p:nvSpPr>
        <p:spPr>
          <a:xfrm>
            <a:off x="5155443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151">
            <a:extLst>
              <a:ext uri="{FF2B5EF4-FFF2-40B4-BE49-F238E27FC236}">
                <a16:creationId xmlns:a16="http://schemas.microsoft.com/office/drawing/2014/main" id="{B018F208-9C90-4787-B426-8BC45D682EE3}"/>
              </a:ext>
            </a:extLst>
          </p:cNvPr>
          <p:cNvSpPr/>
          <p:nvPr userDrawn="1"/>
        </p:nvSpPr>
        <p:spPr>
          <a:xfrm>
            <a:off x="5155443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154">
            <a:extLst>
              <a:ext uri="{FF2B5EF4-FFF2-40B4-BE49-F238E27FC236}">
                <a16:creationId xmlns:a16="http://schemas.microsoft.com/office/drawing/2014/main" id="{43106871-86DB-48D0-AFF3-53892C5A85D3}"/>
              </a:ext>
            </a:extLst>
          </p:cNvPr>
          <p:cNvSpPr/>
          <p:nvPr userDrawn="1"/>
        </p:nvSpPr>
        <p:spPr>
          <a:xfrm>
            <a:off x="2107447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155">
            <a:extLst>
              <a:ext uri="{FF2B5EF4-FFF2-40B4-BE49-F238E27FC236}">
                <a16:creationId xmlns:a16="http://schemas.microsoft.com/office/drawing/2014/main" id="{C30220C3-FF98-48E1-ADF7-200395EEDC1D}"/>
              </a:ext>
            </a:extLst>
          </p:cNvPr>
          <p:cNvSpPr/>
          <p:nvPr userDrawn="1"/>
        </p:nvSpPr>
        <p:spPr>
          <a:xfrm>
            <a:off x="5155443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156">
            <a:extLst>
              <a:ext uri="{FF2B5EF4-FFF2-40B4-BE49-F238E27FC236}">
                <a16:creationId xmlns:a16="http://schemas.microsoft.com/office/drawing/2014/main" id="{F92D9658-5D8F-4E72-80E8-E48F804BCD57}"/>
              </a:ext>
            </a:extLst>
          </p:cNvPr>
          <p:cNvSpPr/>
          <p:nvPr userDrawn="1"/>
        </p:nvSpPr>
        <p:spPr>
          <a:xfrm>
            <a:off x="6171442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57">
            <a:extLst>
              <a:ext uri="{FF2B5EF4-FFF2-40B4-BE49-F238E27FC236}">
                <a16:creationId xmlns:a16="http://schemas.microsoft.com/office/drawing/2014/main" id="{2D149099-125D-41FC-9276-A449E801D650}"/>
              </a:ext>
            </a:extLst>
          </p:cNvPr>
          <p:cNvSpPr/>
          <p:nvPr userDrawn="1"/>
        </p:nvSpPr>
        <p:spPr>
          <a:xfrm>
            <a:off x="6171442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158">
            <a:extLst>
              <a:ext uri="{FF2B5EF4-FFF2-40B4-BE49-F238E27FC236}">
                <a16:creationId xmlns:a16="http://schemas.microsoft.com/office/drawing/2014/main" id="{2A3818D5-45D1-4F39-B519-63C64B657A7A}"/>
              </a:ext>
            </a:extLst>
          </p:cNvPr>
          <p:cNvSpPr/>
          <p:nvPr userDrawn="1"/>
        </p:nvSpPr>
        <p:spPr>
          <a:xfrm>
            <a:off x="6171442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161">
            <a:extLst>
              <a:ext uri="{FF2B5EF4-FFF2-40B4-BE49-F238E27FC236}">
                <a16:creationId xmlns:a16="http://schemas.microsoft.com/office/drawing/2014/main" id="{C98E1EFC-58D8-47AE-80BE-58B84EF09515}"/>
              </a:ext>
            </a:extLst>
          </p:cNvPr>
          <p:cNvSpPr/>
          <p:nvPr userDrawn="1"/>
        </p:nvSpPr>
        <p:spPr>
          <a:xfrm>
            <a:off x="6171442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162">
            <a:extLst>
              <a:ext uri="{FF2B5EF4-FFF2-40B4-BE49-F238E27FC236}">
                <a16:creationId xmlns:a16="http://schemas.microsoft.com/office/drawing/2014/main" id="{536C0479-6E34-4557-BB20-675258F078EA}"/>
              </a:ext>
            </a:extLst>
          </p:cNvPr>
          <p:cNvSpPr/>
          <p:nvPr userDrawn="1"/>
        </p:nvSpPr>
        <p:spPr>
          <a:xfrm>
            <a:off x="6171442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163">
            <a:extLst>
              <a:ext uri="{FF2B5EF4-FFF2-40B4-BE49-F238E27FC236}">
                <a16:creationId xmlns:a16="http://schemas.microsoft.com/office/drawing/2014/main" id="{81564C87-7106-4642-A6C1-1E030E3879CB}"/>
              </a:ext>
            </a:extLst>
          </p:cNvPr>
          <p:cNvSpPr/>
          <p:nvPr userDrawn="1"/>
        </p:nvSpPr>
        <p:spPr>
          <a:xfrm>
            <a:off x="718744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164">
            <a:extLst>
              <a:ext uri="{FF2B5EF4-FFF2-40B4-BE49-F238E27FC236}">
                <a16:creationId xmlns:a16="http://schemas.microsoft.com/office/drawing/2014/main" id="{374842C4-F89C-496B-B5A8-54D2D8D2C0ED}"/>
              </a:ext>
            </a:extLst>
          </p:cNvPr>
          <p:cNvSpPr/>
          <p:nvPr userDrawn="1"/>
        </p:nvSpPr>
        <p:spPr>
          <a:xfrm>
            <a:off x="718744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165">
            <a:extLst>
              <a:ext uri="{FF2B5EF4-FFF2-40B4-BE49-F238E27FC236}">
                <a16:creationId xmlns:a16="http://schemas.microsoft.com/office/drawing/2014/main" id="{D14AD859-9E7F-4C01-BF18-E5803F24E4EE}"/>
              </a:ext>
            </a:extLst>
          </p:cNvPr>
          <p:cNvSpPr/>
          <p:nvPr userDrawn="1"/>
        </p:nvSpPr>
        <p:spPr>
          <a:xfrm>
            <a:off x="718744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167">
            <a:extLst>
              <a:ext uri="{FF2B5EF4-FFF2-40B4-BE49-F238E27FC236}">
                <a16:creationId xmlns:a16="http://schemas.microsoft.com/office/drawing/2014/main" id="{E26F2B93-3E76-4B50-B34A-1387554F1130}"/>
              </a:ext>
            </a:extLst>
          </p:cNvPr>
          <p:cNvSpPr/>
          <p:nvPr userDrawn="1"/>
        </p:nvSpPr>
        <p:spPr>
          <a:xfrm>
            <a:off x="75450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168">
            <a:extLst>
              <a:ext uri="{FF2B5EF4-FFF2-40B4-BE49-F238E27FC236}">
                <a16:creationId xmlns:a16="http://schemas.microsoft.com/office/drawing/2014/main" id="{C8FBC93B-F713-490B-9F65-E595AA92EFFF}"/>
              </a:ext>
            </a:extLst>
          </p:cNvPr>
          <p:cNvSpPr/>
          <p:nvPr userDrawn="1"/>
        </p:nvSpPr>
        <p:spPr>
          <a:xfrm>
            <a:off x="718744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169">
            <a:extLst>
              <a:ext uri="{FF2B5EF4-FFF2-40B4-BE49-F238E27FC236}">
                <a16:creationId xmlns:a16="http://schemas.microsoft.com/office/drawing/2014/main" id="{53656BAD-DDF2-43E5-A9BB-ADE04B4FE8BF}"/>
              </a:ext>
            </a:extLst>
          </p:cNvPr>
          <p:cNvSpPr/>
          <p:nvPr userDrawn="1"/>
        </p:nvSpPr>
        <p:spPr>
          <a:xfrm>
            <a:off x="718744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170">
            <a:extLst>
              <a:ext uri="{FF2B5EF4-FFF2-40B4-BE49-F238E27FC236}">
                <a16:creationId xmlns:a16="http://schemas.microsoft.com/office/drawing/2014/main" id="{61CBB307-E4B6-4BEB-8589-CD576FA879AB}"/>
              </a:ext>
            </a:extLst>
          </p:cNvPr>
          <p:cNvSpPr/>
          <p:nvPr userDrawn="1"/>
        </p:nvSpPr>
        <p:spPr>
          <a:xfrm>
            <a:off x="8203439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171">
            <a:extLst>
              <a:ext uri="{FF2B5EF4-FFF2-40B4-BE49-F238E27FC236}">
                <a16:creationId xmlns:a16="http://schemas.microsoft.com/office/drawing/2014/main" id="{1F2D0354-CE92-4E9F-9B80-5ACE32C92A2F}"/>
              </a:ext>
            </a:extLst>
          </p:cNvPr>
          <p:cNvSpPr/>
          <p:nvPr userDrawn="1"/>
        </p:nvSpPr>
        <p:spPr>
          <a:xfrm>
            <a:off x="8203439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174">
            <a:extLst>
              <a:ext uri="{FF2B5EF4-FFF2-40B4-BE49-F238E27FC236}">
                <a16:creationId xmlns:a16="http://schemas.microsoft.com/office/drawing/2014/main" id="{A1B1588F-CD40-4388-ABBC-93B84BECB424}"/>
              </a:ext>
            </a:extLst>
          </p:cNvPr>
          <p:cNvSpPr/>
          <p:nvPr userDrawn="1"/>
        </p:nvSpPr>
        <p:spPr>
          <a:xfrm>
            <a:off x="108263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175">
            <a:extLst>
              <a:ext uri="{FF2B5EF4-FFF2-40B4-BE49-F238E27FC236}">
                <a16:creationId xmlns:a16="http://schemas.microsoft.com/office/drawing/2014/main" id="{FDBD45B7-294D-4EEB-AC06-754C4516601F}"/>
              </a:ext>
            </a:extLst>
          </p:cNvPr>
          <p:cNvSpPr/>
          <p:nvPr userDrawn="1"/>
        </p:nvSpPr>
        <p:spPr>
          <a:xfrm>
            <a:off x="8203439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176">
            <a:extLst>
              <a:ext uri="{FF2B5EF4-FFF2-40B4-BE49-F238E27FC236}">
                <a16:creationId xmlns:a16="http://schemas.microsoft.com/office/drawing/2014/main" id="{A8F4B78E-2569-4313-B6EF-2EB5FC349318}"/>
              </a:ext>
            </a:extLst>
          </p:cNvPr>
          <p:cNvSpPr/>
          <p:nvPr userDrawn="1"/>
        </p:nvSpPr>
        <p:spPr>
          <a:xfrm>
            <a:off x="8203439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177">
            <a:extLst>
              <a:ext uri="{FF2B5EF4-FFF2-40B4-BE49-F238E27FC236}">
                <a16:creationId xmlns:a16="http://schemas.microsoft.com/office/drawing/2014/main" id="{426B3D2F-32B6-4A94-B91B-A3F9E2945161}"/>
              </a:ext>
            </a:extLst>
          </p:cNvPr>
          <p:cNvSpPr/>
          <p:nvPr userDrawn="1"/>
        </p:nvSpPr>
        <p:spPr>
          <a:xfrm>
            <a:off x="921943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178">
            <a:extLst>
              <a:ext uri="{FF2B5EF4-FFF2-40B4-BE49-F238E27FC236}">
                <a16:creationId xmlns:a16="http://schemas.microsoft.com/office/drawing/2014/main" id="{BE0378B0-17A0-4791-AFC0-FC4369FC481C}"/>
              </a:ext>
            </a:extLst>
          </p:cNvPr>
          <p:cNvSpPr/>
          <p:nvPr userDrawn="1"/>
        </p:nvSpPr>
        <p:spPr>
          <a:xfrm>
            <a:off x="921943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181">
            <a:extLst>
              <a:ext uri="{FF2B5EF4-FFF2-40B4-BE49-F238E27FC236}">
                <a16:creationId xmlns:a16="http://schemas.microsoft.com/office/drawing/2014/main" id="{EE5A9E5F-0D70-49C4-9A1D-C8B5522A3565}"/>
              </a:ext>
            </a:extLst>
          </p:cNvPr>
          <p:cNvSpPr/>
          <p:nvPr userDrawn="1"/>
        </p:nvSpPr>
        <p:spPr>
          <a:xfrm>
            <a:off x="9219438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182">
            <a:extLst>
              <a:ext uri="{FF2B5EF4-FFF2-40B4-BE49-F238E27FC236}">
                <a16:creationId xmlns:a16="http://schemas.microsoft.com/office/drawing/2014/main" id="{8EF6461A-8F97-4C5B-96B9-5BB0CD0A9B41}"/>
              </a:ext>
            </a:extLst>
          </p:cNvPr>
          <p:cNvSpPr/>
          <p:nvPr userDrawn="1"/>
        </p:nvSpPr>
        <p:spPr>
          <a:xfrm>
            <a:off x="921943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183">
            <a:extLst>
              <a:ext uri="{FF2B5EF4-FFF2-40B4-BE49-F238E27FC236}">
                <a16:creationId xmlns:a16="http://schemas.microsoft.com/office/drawing/2014/main" id="{5419355D-A2AE-45C3-8291-C5D85ECC25BF}"/>
              </a:ext>
            </a:extLst>
          </p:cNvPr>
          <p:cNvSpPr/>
          <p:nvPr userDrawn="1"/>
        </p:nvSpPr>
        <p:spPr>
          <a:xfrm>
            <a:off x="921943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184">
            <a:extLst>
              <a:ext uri="{FF2B5EF4-FFF2-40B4-BE49-F238E27FC236}">
                <a16:creationId xmlns:a16="http://schemas.microsoft.com/office/drawing/2014/main" id="{5BCCE52F-4949-413D-89A1-61ED8C11DF96}"/>
              </a:ext>
            </a:extLst>
          </p:cNvPr>
          <p:cNvSpPr/>
          <p:nvPr userDrawn="1"/>
        </p:nvSpPr>
        <p:spPr>
          <a:xfrm>
            <a:off x="1022527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185">
            <a:extLst>
              <a:ext uri="{FF2B5EF4-FFF2-40B4-BE49-F238E27FC236}">
                <a16:creationId xmlns:a16="http://schemas.microsoft.com/office/drawing/2014/main" id="{C88D782C-9563-43DD-A2C4-C1A3A90B5270}"/>
              </a:ext>
            </a:extLst>
          </p:cNvPr>
          <p:cNvSpPr/>
          <p:nvPr userDrawn="1"/>
        </p:nvSpPr>
        <p:spPr>
          <a:xfrm>
            <a:off x="1022527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187">
            <a:extLst>
              <a:ext uri="{FF2B5EF4-FFF2-40B4-BE49-F238E27FC236}">
                <a16:creationId xmlns:a16="http://schemas.microsoft.com/office/drawing/2014/main" id="{8961A74C-1CFC-4AF1-B702-54E34103FE2A}"/>
              </a:ext>
            </a:extLst>
          </p:cNvPr>
          <p:cNvSpPr/>
          <p:nvPr userDrawn="1"/>
        </p:nvSpPr>
        <p:spPr>
          <a:xfrm>
            <a:off x="1022527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188">
            <a:extLst>
              <a:ext uri="{FF2B5EF4-FFF2-40B4-BE49-F238E27FC236}">
                <a16:creationId xmlns:a16="http://schemas.microsoft.com/office/drawing/2014/main" id="{276F3972-7502-4B81-807F-BB61E49CF919}"/>
              </a:ext>
            </a:extLst>
          </p:cNvPr>
          <p:cNvSpPr/>
          <p:nvPr userDrawn="1"/>
        </p:nvSpPr>
        <p:spPr>
          <a:xfrm>
            <a:off x="1022527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189">
            <a:extLst>
              <a:ext uri="{FF2B5EF4-FFF2-40B4-BE49-F238E27FC236}">
                <a16:creationId xmlns:a16="http://schemas.microsoft.com/office/drawing/2014/main" id="{67235AB5-BA8A-428B-9F2D-3B840323C4C0}"/>
              </a:ext>
            </a:extLst>
          </p:cNvPr>
          <p:cNvSpPr/>
          <p:nvPr userDrawn="1"/>
        </p:nvSpPr>
        <p:spPr>
          <a:xfrm>
            <a:off x="10225276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190">
            <a:extLst>
              <a:ext uri="{FF2B5EF4-FFF2-40B4-BE49-F238E27FC236}">
                <a16:creationId xmlns:a16="http://schemas.microsoft.com/office/drawing/2014/main" id="{35A46761-DDF6-46AD-8166-3AF90A39F481}"/>
              </a:ext>
            </a:extLst>
          </p:cNvPr>
          <p:cNvSpPr/>
          <p:nvPr userDrawn="1"/>
        </p:nvSpPr>
        <p:spPr>
          <a:xfrm>
            <a:off x="1022527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191">
            <a:extLst>
              <a:ext uri="{FF2B5EF4-FFF2-40B4-BE49-F238E27FC236}">
                <a16:creationId xmlns:a16="http://schemas.microsoft.com/office/drawing/2014/main" id="{D798538F-5E84-4002-AA7F-8F6E52B66B15}"/>
              </a:ext>
            </a:extLst>
          </p:cNvPr>
          <p:cNvSpPr/>
          <p:nvPr userDrawn="1"/>
        </p:nvSpPr>
        <p:spPr>
          <a:xfrm>
            <a:off x="11241275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194">
            <a:extLst>
              <a:ext uri="{FF2B5EF4-FFF2-40B4-BE49-F238E27FC236}">
                <a16:creationId xmlns:a16="http://schemas.microsoft.com/office/drawing/2014/main" id="{65F76ACF-A48D-4119-949B-D8AC22C20DCB}"/>
              </a:ext>
            </a:extLst>
          </p:cNvPr>
          <p:cNvSpPr/>
          <p:nvPr userDrawn="1"/>
        </p:nvSpPr>
        <p:spPr>
          <a:xfrm>
            <a:off x="11241275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195">
            <a:extLst>
              <a:ext uri="{FF2B5EF4-FFF2-40B4-BE49-F238E27FC236}">
                <a16:creationId xmlns:a16="http://schemas.microsoft.com/office/drawing/2014/main" id="{5A5556BF-BB76-47CE-BFB4-9B4CB7F9ADC6}"/>
              </a:ext>
            </a:extLst>
          </p:cNvPr>
          <p:cNvSpPr/>
          <p:nvPr userDrawn="1"/>
        </p:nvSpPr>
        <p:spPr>
          <a:xfrm>
            <a:off x="11241275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196">
            <a:extLst>
              <a:ext uri="{FF2B5EF4-FFF2-40B4-BE49-F238E27FC236}">
                <a16:creationId xmlns:a16="http://schemas.microsoft.com/office/drawing/2014/main" id="{DA1DB141-D536-4521-BE40-48E1E4638111}"/>
              </a:ext>
            </a:extLst>
          </p:cNvPr>
          <p:cNvSpPr/>
          <p:nvPr userDrawn="1"/>
        </p:nvSpPr>
        <p:spPr>
          <a:xfrm>
            <a:off x="11241275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197">
            <a:extLst>
              <a:ext uri="{FF2B5EF4-FFF2-40B4-BE49-F238E27FC236}">
                <a16:creationId xmlns:a16="http://schemas.microsoft.com/office/drawing/2014/main" id="{6086801B-3789-47D4-96E8-2FF67DD93480}"/>
              </a:ext>
            </a:extLst>
          </p:cNvPr>
          <p:cNvSpPr/>
          <p:nvPr userDrawn="1"/>
        </p:nvSpPr>
        <p:spPr>
          <a:xfrm>
            <a:off x="11241275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200">
            <a:extLst>
              <a:ext uri="{FF2B5EF4-FFF2-40B4-BE49-F238E27FC236}">
                <a16:creationId xmlns:a16="http://schemas.microsoft.com/office/drawing/2014/main" id="{950F4795-998E-4804-9980-F56775937DCE}"/>
              </a:ext>
            </a:extLst>
          </p:cNvPr>
          <p:cNvSpPr/>
          <p:nvPr userDrawn="1"/>
        </p:nvSpPr>
        <p:spPr>
          <a:xfrm>
            <a:off x="7545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201">
            <a:extLst>
              <a:ext uri="{FF2B5EF4-FFF2-40B4-BE49-F238E27FC236}">
                <a16:creationId xmlns:a16="http://schemas.microsoft.com/office/drawing/2014/main" id="{315BF297-700E-4E3B-8476-B09CE95A6394}"/>
              </a:ext>
            </a:extLst>
          </p:cNvPr>
          <p:cNvSpPr/>
          <p:nvPr userDrawn="1"/>
        </p:nvSpPr>
        <p:spPr>
          <a:xfrm>
            <a:off x="2107447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202">
            <a:extLst>
              <a:ext uri="{FF2B5EF4-FFF2-40B4-BE49-F238E27FC236}">
                <a16:creationId xmlns:a16="http://schemas.microsoft.com/office/drawing/2014/main" id="{833F4F8A-0223-4D7B-91C9-642988077E5C}"/>
              </a:ext>
            </a:extLst>
          </p:cNvPr>
          <p:cNvSpPr/>
          <p:nvPr userDrawn="1"/>
        </p:nvSpPr>
        <p:spPr>
          <a:xfrm>
            <a:off x="1081290" y="1048731"/>
            <a:ext cx="4959592" cy="875277"/>
          </a:xfrm>
          <a:prstGeom prst="roundRect">
            <a:avLst>
              <a:gd name="adj" fmla="val 93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ounded Rectangle 70">
            <a:extLst>
              <a:ext uri="{FF2B5EF4-FFF2-40B4-BE49-F238E27FC236}">
                <a16:creationId xmlns:a16="http://schemas.microsoft.com/office/drawing/2014/main" id="{A385A263-593F-4935-9569-D50DF3F784D7}"/>
              </a:ext>
            </a:extLst>
          </p:cNvPr>
          <p:cNvSpPr/>
          <p:nvPr userDrawn="1"/>
        </p:nvSpPr>
        <p:spPr>
          <a:xfrm>
            <a:off x="7187441" y="4933992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D1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8" descr="Image result for un economic commission for africa&quot;">
            <a:extLst>
              <a:ext uri="{FF2B5EF4-FFF2-40B4-BE49-F238E27FC236}">
                <a16:creationId xmlns:a16="http://schemas.microsoft.com/office/drawing/2014/main" id="{F52C486C-CBAC-456E-BA8F-11CF2028C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32" y="1277848"/>
            <a:ext cx="3685833" cy="4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70">
            <a:extLst>
              <a:ext uri="{FF2B5EF4-FFF2-40B4-BE49-F238E27FC236}">
                <a16:creationId xmlns:a16="http://schemas.microsoft.com/office/drawing/2014/main" id="{555BA764-B543-4486-A548-EA95A6C095BC}"/>
              </a:ext>
            </a:extLst>
          </p:cNvPr>
          <p:cNvSpPr/>
          <p:nvPr userDrawn="1"/>
        </p:nvSpPr>
        <p:spPr>
          <a:xfrm>
            <a:off x="7177281" y="5906521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96BC38A-DCDC-4DAE-AB51-6CC15108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078" y="1222013"/>
            <a:ext cx="840435" cy="530973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E305DF57-8696-4983-920B-CC602C3D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440" y="5067016"/>
            <a:ext cx="4918952" cy="60922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US" sz="2400" b="1" i="0" u="none" strike="noStrike" cap="none" spc="0" normalizeH="0" baseline="0">
                <a:ln>
                  <a:noFill/>
                </a:ln>
                <a:solidFill>
                  <a:srgbClr val="FFD1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02D0B386-2282-4FF2-9B2A-FEEDFEB1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440" y="6004193"/>
            <a:ext cx="4918952" cy="772744"/>
          </a:xfrm>
        </p:spPr>
        <p:txBody>
          <a:bodyPr>
            <a:normAutofit/>
          </a:bodyPr>
          <a:lstStyle>
            <a:lvl1pPr marL="0" indent="0" algn="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133C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2678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8CAD78-3B11-475A-A438-4CF2A3911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8B711-89BB-4235-B878-27FA41ED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226"/>
            <a:ext cx="9144000" cy="157177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440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77EA1-61EE-4732-B453-669C8FB2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947"/>
            <a:ext cx="9144000" cy="639456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FAF2-A8F9-49FC-86D3-9BEDB0A3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3A50-A07F-4073-BE21-9F3A6062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F856C-CC7B-4D09-B172-5E7ECFB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72EF7-D8CC-49E9-B099-1442D2B05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0401" y="136525"/>
            <a:ext cx="1166798" cy="73716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46DFC1A-BD78-4B8B-8875-BA5CB270C3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25" y="433950"/>
            <a:ext cx="3282075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62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A8F9-4943-4376-8F21-EECCBA8C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4922-77C0-40EE-B42D-84309275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91D69-2581-4399-9136-BBB66A52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0CEB2-AE29-4BDB-976C-8C1918E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4394-3F4C-49D7-AA2A-71496A4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65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E2BB-2D6B-43D9-99DE-EC43A850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C85F-7295-42A9-A750-300F202A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D806C-A8B9-4208-8C34-6E1BC28F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352A-0BA2-4F6A-A4B6-82828B3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50B8-A6A4-4032-85BB-834F02B9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6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1A55CE-FF44-4778-BBF3-D3ACF54D6D55}"/>
              </a:ext>
            </a:extLst>
          </p:cNvPr>
          <p:cNvSpPr/>
          <p:nvPr userDrawn="1"/>
        </p:nvSpPr>
        <p:spPr>
          <a:xfrm>
            <a:off x="150420" y="136524"/>
            <a:ext cx="11891160" cy="6437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576745-A9A3-4C9E-8B60-F791DA717881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12BB7-A2C7-46D7-A949-B91029E5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5"/>
            <a:ext cx="2991585" cy="4912269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26276-9716-481F-A820-63977B2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788" y="365125"/>
            <a:ext cx="7801098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121D-96DE-4C4F-9808-3E6EA09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8748-8E9C-4E0D-BB05-6AC233A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A3C87-938B-4CE6-A2C5-54E8B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5BF4DA8-E31C-44DA-81A9-B9C017822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FABA51-0E17-4B34-ADF7-D43CC38C243F}"/>
              </a:ext>
            </a:extLst>
          </p:cNvPr>
          <p:cNvCxnSpPr/>
          <p:nvPr userDrawn="1"/>
        </p:nvCxnSpPr>
        <p:spPr>
          <a:xfrm>
            <a:off x="3581400" y="705395"/>
            <a:ext cx="0" cy="4232365"/>
          </a:xfrm>
          <a:prstGeom prst="line">
            <a:avLst/>
          </a:prstGeom>
          <a:ln>
            <a:solidFill>
              <a:srgbClr val="1C3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49E43B2-87E4-440D-BA9D-C586B659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8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B18FFCF-25C0-4B22-BBFB-638F764194D1}"/>
              </a:ext>
            </a:extLst>
          </p:cNvPr>
          <p:cNvSpPr/>
          <p:nvPr userDrawn="1"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59502-B620-4FD9-B9FA-7FCC347CE89A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451773" cy="58574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3" y="898789"/>
            <a:ext cx="11451773" cy="52781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EEE6E20-65FF-403A-AA46-C9ACC563B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1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8CAD78-3B11-475A-A438-4CF2A39118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8B711-89BB-4235-B878-27FA41ED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226"/>
            <a:ext cx="9144000" cy="157177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440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77EA1-61EE-4732-B453-669C8FB2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947"/>
            <a:ext cx="9144000" cy="639456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en-US" sz="3400" b="1" i="1" u="none" strike="noStrike" kern="1200" cap="none" spc="0" normalizeH="0" baseline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FAF2-A8F9-49FC-86D3-9BEDB0A3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3A50-A07F-4073-BE21-9F3A6062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F856C-CC7B-4D09-B172-5E7ECFB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72EF7-D8CC-49E9-B099-1442D2B05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0401" y="136525"/>
            <a:ext cx="1166798" cy="73716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46DFC1A-BD78-4B8B-8875-BA5CB270C3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25" y="433950"/>
            <a:ext cx="3282075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77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35653D8A-8176-4975-BCB0-1A36DBDDB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8275"/>
            <a:ext cx="12190196" cy="27597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D63038-2770-4F81-8B59-72FF103AB658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FDAD77-77CF-4B6F-A6DD-BA4201B8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015" y="1676426"/>
            <a:ext cx="6126166" cy="741776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2FF967-33E6-4F7D-819A-0E987D27F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7786" y="245130"/>
            <a:ext cx="1174100" cy="741776"/>
          </a:xfrm>
          <a:prstGeom prst="rect">
            <a:avLst/>
          </a:prstGeom>
        </p:spPr>
      </p:pic>
      <p:pic>
        <p:nvPicPr>
          <p:cNvPr id="24584" name="Picture 8" descr="Image result for un economic commission for africa&quot;">
            <a:extLst>
              <a:ext uri="{FF2B5EF4-FFF2-40B4-BE49-F238E27FC236}">
                <a16:creationId xmlns:a16="http://schemas.microsoft.com/office/drawing/2014/main" id="{82D6E10D-8246-4A19-AB6A-BE027888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3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C38589-D909-4D5C-B933-00C91E31EBAC}"/>
              </a:ext>
            </a:extLst>
          </p:cNvPr>
          <p:cNvSpPr txBox="1"/>
          <p:nvPr userDrawn="1"/>
        </p:nvSpPr>
        <p:spPr>
          <a:xfrm>
            <a:off x="3032016" y="2610998"/>
            <a:ext cx="612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UNECA Sub-Regional Office for Eastern Africa</a:t>
            </a:r>
          </a:p>
          <a:p>
            <a:pPr algn="ctr"/>
            <a:r>
              <a:rPr lang="en-US" dirty="0"/>
              <a:t>Kigali, Rwanda</a:t>
            </a:r>
          </a:p>
          <a:p>
            <a:pPr algn="ctr"/>
            <a:r>
              <a:rPr lang="en-US" dirty="0"/>
              <a:t>www.uneca.org</a:t>
            </a:r>
          </a:p>
        </p:txBody>
      </p:sp>
    </p:spTree>
    <p:extLst>
      <p:ext uri="{BB962C8B-B14F-4D97-AF65-F5344CB8AC3E}">
        <p14:creationId xmlns:p14="http://schemas.microsoft.com/office/powerpoint/2010/main" val="1149059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0A80B3-63D4-4E3E-8988-502CC14C80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3867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5B7FC3F-B6A7-491D-B1B6-0278D3AE69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473" y="843469"/>
            <a:ext cx="5301977" cy="506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32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31DD-977B-4662-9E41-C3AC5AD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27CB-280D-4D21-ADF9-245A5D99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49993-EB36-4711-A79F-E569808E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8DF56-3C6F-48B8-9AEF-20AB75A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6C4D6-9CC5-4C7B-BD52-11BF1DD4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FCF5-BF57-406C-8FCE-DF816062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07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F300-AE65-40C2-B757-A1508762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E0A6F-C8C1-4D83-9981-C832A0EF2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9A185-979E-44CD-B787-310DDC79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E47B-C5B1-40AB-B861-4636DD32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53A7D-8899-4BCF-9838-632BB277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4A305-0056-495E-8029-C592AAD1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4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9B14-EA8D-4C9B-8197-20F87743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EBFE1-9E9B-4B78-BECF-395A01D7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E9ABD-4B57-4CFB-A061-D0C16430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46B61-6DD7-4428-9E89-5E453311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3B7C1-088F-4985-9CAF-BF962217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38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457BA-8DDA-4F51-A78A-9C9B141F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0B337-A7CD-4FD1-9AF9-DB7CA30F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65F7-BE7B-4C5E-9BCF-DD5AC4C9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9722-7C4E-450F-B0C2-7201FA1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4B82-8370-4FEC-8797-8702551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7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00" y="1825625"/>
            <a:ext cx="11289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B43E46-DD79-E940-BC21-A46C6A593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6281"/>
          <a:stretch/>
        </p:blipFill>
        <p:spPr>
          <a:xfrm>
            <a:off x="0" y="6602931"/>
            <a:ext cx="12192000" cy="255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87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EB56BC-18B4-484A-A48C-60618F608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AA21F-2ED2-4F88-A210-B5875FA3B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2591025" cy="4401693"/>
          </a:xfrm>
          <a:prstGeom prst="rect">
            <a:avLst/>
          </a:prstGeom>
        </p:spPr>
      </p:pic>
      <p:sp>
        <p:nvSpPr>
          <p:cNvPr id="9" name="Freeform 91">
            <a:extLst>
              <a:ext uri="{FF2B5EF4-FFF2-40B4-BE49-F238E27FC236}">
                <a16:creationId xmlns:a16="http://schemas.microsoft.com/office/drawing/2014/main" id="{BA552FB6-6A13-49A1-B8B3-8FF8F9DA2E45}"/>
              </a:ext>
            </a:extLst>
          </p:cNvPr>
          <p:cNvSpPr/>
          <p:nvPr userDrawn="1"/>
        </p:nvSpPr>
        <p:spPr>
          <a:xfrm>
            <a:off x="17" y="8"/>
            <a:ext cx="12191985" cy="6857992"/>
          </a:xfrm>
          <a:custGeom>
            <a:avLst/>
            <a:gdLst>
              <a:gd name="connsiteX0" fmla="*/ 8540357 w 9143989"/>
              <a:gd name="connsiteY0" fmla="*/ 4429886 h 5143494"/>
              <a:gd name="connsiteX1" fmla="*/ 8430945 w 9143989"/>
              <a:gd name="connsiteY1" fmla="*/ 4539298 h 5143494"/>
              <a:gd name="connsiteX2" fmla="*/ 8430945 w 9143989"/>
              <a:gd name="connsiteY2" fmla="*/ 4976932 h 5143494"/>
              <a:gd name="connsiteX3" fmla="*/ 8540357 w 9143989"/>
              <a:gd name="connsiteY3" fmla="*/ 5086344 h 5143494"/>
              <a:gd name="connsiteX4" fmla="*/ 8977991 w 9143989"/>
              <a:gd name="connsiteY4" fmla="*/ 5086344 h 5143494"/>
              <a:gd name="connsiteX5" fmla="*/ 9087403 w 9143989"/>
              <a:gd name="connsiteY5" fmla="*/ 4976932 h 5143494"/>
              <a:gd name="connsiteX6" fmla="*/ 9087403 w 9143989"/>
              <a:gd name="connsiteY6" fmla="*/ 4539298 h 5143494"/>
              <a:gd name="connsiteX7" fmla="*/ 8977991 w 9143989"/>
              <a:gd name="connsiteY7" fmla="*/ 4429886 h 5143494"/>
              <a:gd name="connsiteX8" fmla="*/ 7778358 w 9143989"/>
              <a:gd name="connsiteY8" fmla="*/ 4429886 h 5143494"/>
              <a:gd name="connsiteX9" fmla="*/ 7668946 w 9143989"/>
              <a:gd name="connsiteY9" fmla="*/ 4539298 h 5143494"/>
              <a:gd name="connsiteX10" fmla="*/ 7668946 w 9143989"/>
              <a:gd name="connsiteY10" fmla="*/ 4976932 h 5143494"/>
              <a:gd name="connsiteX11" fmla="*/ 7778358 w 9143989"/>
              <a:gd name="connsiteY11" fmla="*/ 5086344 h 5143494"/>
              <a:gd name="connsiteX12" fmla="*/ 8215992 w 9143989"/>
              <a:gd name="connsiteY12" fmla="*/ 5086344 h 5143494"/>
              <a:gd name="connsiteX13" fmla="*/ 8325404 w 9143989"/>
              <a:gd name="connsiteY13" fmla="*/ 4976932 h 5143494"/>
              <a:gd name="connsiteX14" fmla="*/ 8325404 w 9143989"/>
              <a:gd name="connsiteY14" fmla="*/ 4539298 h 5143494"/>
              <a:gd name="connsiteX15" fmla="*/ 8215992 w 9143989"/>
              <a:gd name="connsiteY15" fmla="*/ 4429886 h 5143494"/>
              <a:gd name="connsiteX16" fmla="*/ 7023979 w 9143989"/>
              <a:gd name="connsiteY16" fmla="*/ 4429886 h 5143494"/>
              <a:gd name="connsiteX17" fmla="*/ 6914567 w 9143989"/>
              <a:gd name="connsiteY17" fmla="*/ 4539298 h 5143494"/>
              <a:gd name="connsiteX18" fmla="*/ 6914567 w 9143989"/>
              <a:gd name="connsiteY18" fmla="*/ 4976932 h 5143494"/>
              <a:gd name="connsiteX19" fmla="*/ 7023979 w 9143989"/>
              <a:gd name="connsiteY19" fmla="*/ 5086344 h 5143494"/>
              <a:gd name="connsiteX20" fmla="*/ 7461613 w 9143989"/>
              <a:gd name="connsiteY20" fmla="*/ 5086344 h 5143494"/>
              <a:gd name="connsiteX21" fmla="*/ 7571025 w 9143989"/>
              <a:gd name="connsiteY21" fmla="*/ 4976932 h 5143494"/>
              <a:gd name="connsiteX22" fmla="*/ 7571025 w 9143989"/>
              <a:gd name="connsiteY22" fmla="*/ 4539298 h 5143494"/>
              <a:gd name="connsiteX23" fmla="*/ 7461613 w 9143989"/>
              <a:gd name="connsiteY23" fmla="*/ 4429886 h 5143494"/>
              <a:gd name="connsiteX24" fmla="*/ 6261980 w 9143989"/>
              <a:gd name="connsiteY24" fmla="*/ 4429886 h 5143494"/>
              <a:gd name="connsiteX25" fmla="*/ 6152568 w 9143989"/>
              <a:gd name="connsiteY25" fmla="*/ 4539298 h 5143494"/>
              <a:gd name="connsiteX26" fmla="*/ 6152568 w 9143989"/>
              <a:gd name="connsiteY26" fmla="*/ 4976932 h 5143494"/>
              <a:gd name="connsiteX27" fmla="*/ 6261980 w 9143989"/>
              <a:gd name="connsiteY27" fmla="*/ 5086344 h 5143494"/>
              <a:gd name="connsiteX28" fmla="*/ 6699614 w 9143989"/>
              <a:gd name="connsiteY28" fmla="*/ 5086344 h 5143494"/>
              <a:gd name="connsiteX29" fmla="*/ 6809026 w 9143989"/>
              <a:gd name="connsiteY29" fmla="*/ 4976932 h 5143494"/>
              <a:gd name="connsiteX30" fmla="*/ 6809026 w 9143989"/>
              <a:gd name="connsiteY30" fmla="*/ 4539298 h 5143494"/>
              <a:gd name="connsiteX31" fmla="*/ 6699614 w 9143989"/>
              <a:gd name="connsiteY31" fmla="*/ 4429886 h 5143494"/>
              <a:gd name="connsiteX32" fmla="*/ 5499981 w 9143989"/>
              <a:gd name="connsiteY32" fmla="*/ 4429886 h 5143494"/>
              <a:gd name="connsiteX33" fmla="*/ 5390569 w 9143989"/>
              <a:gd name="connsiteY33" fmla="*/ 4539298 h 5143494"/>
              <a:gd name="connsiteX34" fmla="*/ 5390569 w 9143989"/>
              <a:gd name="connsiteY34" fmla="*/ 4976932 h 5143494"/>
              <a:gd name="connsiteX35" fmla="*/ 5499981 w 9143989"/>
              <a:gd name="connsiteY35" fmla="*/ 5086344 h 5143494"/>
              <a:gd name="connsiteX36" fmla="*/ 5937615 w 9143989"/>
              <a:gd name="connsiteY36" fmla="*/ 5086344 h 5143494"/>
              <a:gd name="connsiteX37" fmla="*/ 6047027 w 9143989"/>
              <a:gd name="connsiteY37" fmla="*/ 4976932 h 5143494"/>
              <a:gd name="connsiteX38" fmla="*/ 6047027 w 9143989"/>
              <a:gd name="connsiteY38" fmla="*/ 4539298 h 5143494"/>
              <a:gd name="connsiteX39" fmla="*/ 5937615 w 9143989"/>
              <a:gd name="connsiteY39" fmla="*/ 4429886 h 5143494"/>
              <a:gd name="connsiteX40" fmla="*/ 4737982 w 9143989"/>
              <a:gd name="connsiteY40" fmla="*/ 4429886 h 5143494"/>
              <a:gd name="connsiteX41" fmla="*/ 4628570 w 9143989"/>
              <a:gd name="connsiteY41" fmla="*/ 4539298 h 5143494"/>
              <a:gd name="connsiteX42" fmla="*/ 4628570 w 9143989"/>
              <a:gd name="connsiteY42" fmla="*/ 4976932 h 5143494"/>
              <a:gd name="connsiteX43" fmla="*/ 4737982 w 9143989"/>
              <a:gd name="connsiteY43" fmla="*/ 5086344 h 5143494"/>
              <a:gd name="connsiteX44" fmla="*/ 5175616 w 9143989"/>
              <a:gd name="connsiteY44" fmla="*/ 5086344 h 5143494"/>
              <a:gd name="connsiteX45" fmla="*/ 5285028 w 9143989"/>
              <a:gd name="connsiteY45" fmla="*/ 4976932 h 5143494"/>
              <a:gd name="connsiteX46" fmla="*/ 5285028 w 9143989"/>
              <a:gd name="connsiteY46" fmla="*/ 4539298 h 5143494"/>
              <a:gd name="connsiteX47" fmla="*/ 5175616 w 9143989"/>
              <a:gd name="connsiteY47" fmla="*/ 4429886 h 5143494"/>
              <a:gd name="connsiteX48" fmla="*/ 3975990 w 9143989"/>
              <a:gd name="connsiteY48" fmla="*/ 4429886 h 5143494"/>
              <a:gd name="connsiteX49" fmla="*/ 3866579 w 9143989"/>
              <a:gd name="connsiteY49" fmla="*/ 4539298 h 5143494"/>
              <a:gd name="connsiteX50" fmla="*/ 3866579 w 9143989"/>
              <a:gd name="connsiteY50" fmla="*/ 4976932 h 5143494"/>
              <a:gd name="connsiteX51" fmla="*/ 3975990 w 9143989"/>
              <a:gd name="connsiteY51" fmla="*/ 5086344 h 5143494"/>
              <a:gd name="connsiteX52" fmla="*/ 4413617 w 9143989"/>
              <a:gd name="connsiteY52" fmla="*/ 5086344 h 5143494"/>
              <a:gd name="connsiteX53" fmla="*/ 4523029 w 9143989"/>
              <a:gd name="connsiteY53" fmla="*/ 4976932 h 5143494"/>
              <a:gd name="connsiteX54" fmla="*/ 4523029 w 9143989"/>
              <a:gd name="connsiteY54" fmla="*/ 4539298 h 5143494"/>
              <a:gd name="connsiteX55" fmla="*/ 4413617 w 9143989"/>
              <a:gd name="connsiteY55" fmla="*/ 4429886 h 5143494"/>
              <a:gd name="connsiteX56" fmla="*/ 3213993 w 9143989"/>
              <a:gd name="connsiteY56" fmla="*/ 4429886 h 5143494"/>
              <a:gd name="connsiteX57" fmla="*/ 3104580 w 9143989"/>
              <a:gd name="connsiteY57" fmla="*/ 4539298 h 5143494"/>
              <a:gd name="connsiteX58" fmla="*/ 3104580 w 9143989"/>
              <a:gd name="connsiteY58" fmla="*/ 4976932 h 5143494"/>
              <a:gd name="connsiteX59" fmla="*/ 3213993 w 9143989"/>
              <a:gd name="connsiteY59" fmla="*/ 5086344 h 5143494"/>
              <a:gd name="connsiteX60" fmla="*/ 3651627 w 9143989"/>
              <a:gd name="connsiteY60" fmla="*/ 5086344 h 5143494"/>
              <a:gd name="connsiteX61" fmla="*/ 3761039 w 9143989"/>
              <a:gd name="connsiteY61" fmla="*/ 4976932 h 5143494"/>
              <a:gd name="connsiteX62" fmla="*/ 3761039 w 9143989"/>
              <a:gd name="connsiteY62" fmla="*/ 4539298 h 5143494"/>
              <a:gd name="connsiteX63" fmla="*/ 3651627 w 9143989"/>
              <a:gd name="connsiteY63" fmla="*/ 4429886 h 5143494"/>
              <a:gd name="connsiteX64" fmla="*/ 2451995 w 9143989"/>
              <a:gd name="connsiteY64" fmla="*/ 4429886 h 5143494"/>
              <a:gd name="connsiteX65" fmla="*/ 2342584 w 9143989"/>
              <a:gd name="connsiteY65" fmla="*/ 4539298 h 5143494"/>
              <a:gd name="connsiteX66" fmla="*/ 2342584 w 9143989"/>
              <a:gd name="connsiteY66" fmla="*/ 4976932 h 5143494"/>
              <a:gd name="connsiteX67" fmla="*/ 2451995 w 9143989"/>
              <a:gd name="connsiteY67" fmla="*/ 5086344 h 5143494"/>
              <a:gd name="connsiteX68" fmla="*/ 2889629 w 9143989"/>
              <a:gd name="connsiteY68" fmla="*/ 5086344 h 5143494"/>
              <a:gd name="connsiteX69" fmla="*/ 2999040 w 9143989"/>
              <a:gd name="connsiteY69" fmla="*/ 4976932 h 5143494"/>
              <a:gd name="connsiteX70" fmla="*/ 2999040 w 9143989"/>
              <a:gd name="connsiteY70" fmla="*/ 4539298 h 5143494"/>
              <a:gd name="connsiteX71" fmla="*/ 2889629 w 9143989"/>
              <a:gd name="connsiteY71" fmla="*/ 4429886 h 5143494"/>
              <a:gd name="connsiteX72" fmla="*/ 1689996 w 9143989"/>
              <a:gd name="connsiteY72" fmla="*/ 4429886 h 5143494"/>
              <a:gd name="connsiteX73" fmla="*/ 1580586 w 9143989"/>
              <a:gd name="connsiteY73" fmla="*/ 4539298 h 5143494"/>
              <a:gd name="connsiteX74" fmla="*/ 1580586 w 9143989"/>
              <a:gd name="connsiteY74" fmla="*/ 4976932 h 5143494"/>
              <a:gd name="connsiteX75" fmla="*/ 1689996 w 9143989"/>
              <a:gd name="connsiteY75" fmla="*/ 5086344 h 5143494"/>
              <a:gd name="connsiteX76" fmla="*/ 2127633 w 9143989"/>
              <a:gd name="connsiteY76" fmla="*/ 5086344 h 5143494"/>
              <a:gd name="connsiteX77" fmla="*/ 2237044 w 9143989"/>
              <a:gd name="connsiteY77" fmla="*/ 4976932 h 5143494"/>
              <a:gd name="connsiteX78" fmla="*/ 2237044 w 9143989"/>
              <a:gd name="connsiteY78" fmla="*/ 4539298 h 5143494"/>
              <a:gd name="connsiteX79" fmla="*/ 2127633 w 9143989"/>
              <a:gd name="connsiteY79" fmla="*/ 4429886 h 5143494"/>
              <a:gd name="connsiteX80" fmla="*/ 927996 w 9143989"/>
              <a:gd name="connsiteY80" fmla="*/ 4429886 h 5143494"/>
              <a:gd name="connsiteX81" fmla="*/ 818584 w 9143989"/>
              <a:gd name="connsiteY81" fmla="*/ 4539298 h 5143494"/>
              <a:gd name="connsiteX82" fmla="*/ 818584 w 9143989"/>
              <a:gd name="connsiteY82" fmla="*/ 4976932 h 5143494"/>
              <a:gd name="connsiteX83" fmla="*/ 927996 w 9143989"/>
              <a:gd name="connsiteY83" fmla="*/ 5086344 h 5143494"/>
              <a:gd name="connsiteX84" fmla="*/ 1365636 w 9143989"/>
              <a:gd name="connsiteY84" fmla="*/ 5086344 h 5143494"/>
              <a:gd name="connsiteX85" fmla="*/ 1475050 w 9143989"/>
              <a:gd name="connsiteY85" fmla="*/ 4976932 h 5143494"/>
              <a:gd name="connsiteX86" fmla="*/ 1475050 w 9143989"/>
              <a:gd name="connsiteY86" fmla="*/ 4539298 h 5143494"/>
              <a:gd name="connsiteX87" fmla="*/ 1365636 w 9143989"/>
              <a:gd name="connsiteY87" fmla="*/ 4429886 h 5143494"/>
              <a:gd name="connsiteX88" fmla="*/ 165998 w 9143989"/>
              <a:gd name="connsiteY88" fmla="*/ 4429886 h 5143494"/>
              <a:gd name="connsiteX89" fmla="*/ 56587 w 9143989"/>
              <a:gd name="connsiteY89" fmla="*/ 4539298 h 5143494"/>
              <a:gd name="connsiteX90" fmla="*/ 56587 w 9143989"/>
              <a:gd name="connsiteY90" fmla="*/ 4976932 h 5143494"/>
              <a:gd name="connsiteX91" fmla="*/ 165998 w 9143989"/>
              <a:gd name="connsiteY91" fmla="*/ 5086344 h 5143494"/>
              <a:gd name="connsiteX92" fmla="*/ 603632 w 9143989"/>
              <a:gd name="connsiteY92" fmla="*/ 5086344 h 5143494"/>
              <a:gd name="connsiteX93" fmla="*/ 713044 w 9143989"/>
              <a:gd name="connsiteY93" fmla="*/ 4976932 h 5143494"/>
              <a:gd name="connsiteX94" fmla="*/ 713044 w 9143989"/>
              <a:gd name="connsiteY94" fmla="*/ 4539298 h 5143494"/>
              <a:gd name="connsiteX95" fmla="*/ 603632 w 9143989"/>
              <a:gd name="connsiteY95" fmla="*/ 4429886 h 5143494"/>
              <a:gd name="connsiteX96" fmla="*/ 8540357 w 9143989"/>
              <a:gd name="connsiteY96" fmla="*/ 3700488 h 5143494"/>
              <a:gd name="connsiteX97" fmla="*/ 8430945 w 9143989"/>
              <a:gd name="connsiteY97" fmla="*/ 3809900 h 5143494"/>
              <a:gd name="connsiteX98" fmla="*/ 8430945 w 9143989"/>
              <a:gd name="connsiteY98" fmla="*/ 4247534 h 5143494"/>
              <a:gd name="connsiteX99" fmla="*/ 8540357 w 9143989"/>
              <a:gd name="connsiteY99" fmla="*/ 4356946 h 5143494"/>
              <a:gd name="connsiteX100" fmla="*/ 8977991 w 9143989"/>
              <a:gd name="connsiteY100" fmla="*/ 4356946 h 5143494"/>
              <a:gd name="connsiteX101" fmla="*/ 9087403 w 9143989"/>
              <a:gd name="connsiteY101" fmla="*/ 4247534 h 5143494"/>
              <a:gd name="connsiteX102" fmla="*/ 9087403 w 9143989"/>
              <a:gd name="connsiteY102" fmla="*/ 3809900 h 5143494"/>
              <a:gd name="connsiteX103" fmla="*/ 8977991 w 9143989"/>
              <a:gd name="connsiteY103" fmla="*/ 3700488 h 5143494"/>
              <a:gd name="connsiteX104" fmla="*/ 7778358 w 9143989"/>
              <a:gd name="connsiteY104" fmla="*/ 3700488 h 5143494"/>
              <a:gd name="connsiteX105" fmla="*/ 7668946 w 9143989"/>
              <a:gd name="connsiteY105" fmla="*/ 3809900 h 5143494"/>
              <a:gd name="connsiteX106" fmla="*/ 7668946 w 9143989"/>
              <a:gd name="connsiteY106" fmla="*/ 4247534 h 5143494"/>
              <a:gd name="connsiteX107" fmla="*/ 7778358 w 9143989"/>
              <a:gd name="connsiteY107" fmla="*/ 4356946 h 5143494"/>
              <a:gd name="connsiteX108" fmla="*/ 8215992 w 9143989"/>
              <a:gd name="connsiteY108" fmla="*/ 4356946 h 5143494"/>
              <a:gd name="connsiteX109" fmla="*/ 8325404 w 9143989"/>
              <a:gd name="connsiteY109" fmla="*/ 4247534 h 5143494"/>
              <a:gd name="connsiteX110" fmla="*/ 8325404 w 9143989"/>
              <a:gd name="connsiteY110" fmla="*/ 3809900 h 5143494"/>
              <a:gd name="connsiteX111" fmla="*/ 8215992 w 9143989"/>
              <a:gd name="connsiteY111" fmla="*/ 3700488 h 5143494"/>
              <a:gd name="connsiteX112" fmla="*/ 7023979 w 9143989"/>
              <a:gd name="connsiteY112" fmla="*/ 3700488 h 5143494"/>
              <a:gd name="connsiteX113" fmla="*/ 6914567 w 9143989"/>
              <a:gd name="connsiteY113" fmla="*/ 3809900 h 5143494"/>
              <a:gd name="connsiteX114" fmla="*/ 6914567 w 9143989"/>
              <a:gd name="connsiteY114" fmla="*/ 4247534 h 5143494"/>
              <a:gd name="connsiteX115" fmla="*/ 7023979 w 9143989"/>
              <a:gd name="connsiteY115" fmla="*/ 4356946 h 5143494"/>
              <a:gd name="connsiteX116" fmla="*/ 7461613 w 9143989"/>
              <a:gd name="connsiteY116" fmla="*/ 4356946 h 5143494"/>
              <a:gd name="connsiteX117" fmla="*/ 7571025 w 9143989"/>
              <a:gd name="connsiteY117" fmla="*/ 4247534 h 5143494"/>
              <a:gd name="connsiteX118" fmla="*/ 7571025 w 9143989"/>
              <a:gd name="connsiteY118" fmla="*/ 3809900 h 5143494"/>
              <a:gd name="connsiteX119" fmla="*/ 7461613 w 9143989"/>
              <a:gd name="connsiteY119" fmla="*/ 3700488 h 5143494"/>
              <a:gd name="connsiteX120" fmla="*/ 6261980 w 9143989"/>
              <a:gd name="connsiteY120" fmla="*/ 3700488 h 5143494"/>
              <a:gd name="connsiteX121" fmla="*/ 6152568 w 9143989"/>
              <a:gd name="connsiteY121" fmla="*/ 3809900 h 5143494"/>
              <a:gd name="connsiteX122" fmla="*/ 6152568 w 9143989"/>
              <a:gd name="connsiteY122" fmla="*/ 4247534 h 5143494"/>
              <a:gd name="connsiteX123" fmla="*/ 6261980 w 9143989"/>
              <a:gd name="connsiteY123" fmla="*/ 4356946 h 5143494"/>
              <a:gd name="connsiteX124" fmla="*/ 6699614 w 9143989"/>
              <a:gd name="connsiteY124" fmla="*/ 4356946 h 5143494"/>
              <a:gd name="connsiteX125" fmla="*/ 6809026 w 9143989"/>
              <a:gd name="connsiteY125" fmla="*/ 4247534 h 5143494"/>
              <a:gd name="connsiteX126" fmla="*/ 6809026 w 9143989"/>
              <a:gd name="connsiteY126" fmla="*/ 3809900 h 5143494"/>
              <a:gd name="connsiteX127" fmla="*/ 6699614 w 9143989"/>
              <a:gd name="connsiteY127" fmla="*/ 3700488 h 5143494"/>
              <a:gd name="connsiteX128" fmla="*/ 5499981 w 9143989"/>
              <a:gd name="connsiteY128" fmla="*/ 3700488 h 5143494"/>
              <a:gd name="connsiteX129" fmla="*/ 5390569 w 9143989"/>
              <a:gd name="connsiteY129" fmla="*/ 3809900 h 5143494"/>
              <a:gd name="connsiteX130" fmla="*/ 5390569 w 9143989"/>
              <a:gd name="connsiteY130" fmla="*/ 4247534 h 5143494"/>
              <a:gd name="connsiteX131" fmla="*/ 5499981 w 9143989"/>
              <a:gd name="connsiteY131" fmla="*/ 4356946 h 5143494"/>
              <a:gd name="connsiteX132" fmla="*/ 5937615 w 9143989"/>
              <a:gd name="connsiteY132" fmla="*/ 4356946 h 5143494"/>
              <a:gd name="connsiteX133" fmla="*/ 6047027 w 9143989"/>
              <a:gd name="connsiteY133" fmla="*/ 4247534 h 5143494"/>
              <a:gd name="connsiteX134" fmla="*/ 6047027 w 9143989"/>
              <a:gd name="connsiteY134" fmla="*/ 3809900 h 5143494"/>
              <a:gd name="connsiteX135" fmla="*/ 5937615 w 9143989"/>
              <a:gd name="connsiteY135" fmla="*/ 3700488 h 5143494"/>
              <a:gd name="connsiteX136" fmla="*/ 4737982 w 9143989"/>
              <a:gd name="connsiteY136" fmla="*/ 3700488 h 5143494"/>
              <a:gd name="connsiteX137" fmla="*/ 4628570 w 9143989"/>
              <a:gd name="connsiteY137" fmla="*/ 3809900 h 5143494"/>
              <a:gd name="connsiteX138" fmla="*/ 4628570 w 9143989"/>
              <a:gd name="connsiteY138" fmla="*/ 4247534 h 5143494"/>
              <a:gd name="connsiteX139" fmla="*/ 4737982 w 9143989"/>
              <a:gd name="connsiteY139" fmla="*/ 4356946 h 5143494"/>
              <a:gd name="connsiteX140" fmla="*/ 5175616 w 9143989"/>
              <a:gd name="connsiteY140" fmla="*/ 4356946 h 5143494"/>
              <a:gd name="connsiteX141" fmla="*/ 5285028 w 9143989"/>
              <a:gd name="connsiteY141" fmla="*/ 4247534 h 5143494"/>
              <a:gd name="connsiteX142" fmla="*/ 5285028 w 9143989"/>
              <a:gd name="connsiteY142" fmla="*/ 3809900 h 5143494"/>
              <a:gd name="connsiteX143" fmla="*/ 5175616 w 9143989"/>
              <a:gd name="connsiteY143" fmla="*/ 3700488 h 5143494"/>
              <a:gd name="connsiteX144" fmla="*/ 3975991 w 9143989"/>
              <a:gd name="connsiteY144" fmla="*/ 3700488 h 5143494"/>
              <a:gd name="connsiteX145" fmla="*/ 3866579 w 9143989"/>
              <a:gd name="connsiteY145" fmla="*/ 3809900 h 5143494"/>
              <a:gd name="connsiteX146" fmla="*/ 3866579 w 9143989"/>
              <a:gd name="connsiteY146" fmla="*/ 4247534 h 5143494"/>
              <a:gd name="connsiteX147" fmla="*/ 3975991 w 9143989"/>
              <a:gd name="connsiteY147" fmla="*/ 4356946 h 5143494"/>
              <a:gd name="connsiteX148" fmla="*/ 4413617 w 9143989"/>
              <a:gd name="connsiteY148" fmla="*/ 4356946 h 5143494"/>
              <a:gd name="connsiteX149" fmla="*/ 4523029 w 9143989"/>
              <a:gd name="connsiteY149" fmla="*/ 4247534 h 5143494"/>
              <a:gd name="connsiteX150" fmla="*/ 4523029 w 9143989"/>
              <a:gd name="connsiteY150" fmla="*/ 3809900 h 5143494"/>
              <a:gd name="connsiteX151" fmla="*/ 4413617 w 9143989"/>
              <a:gd name="connsiteY151" fmla="*/ 3700488 h 5143494"/>
              <a:gd name="connsiteX152" fmla="*/ 3213993 w 9143989"/>
              <a:gd name="connsiteY152" fmla="*/ 3700488 h 5143494"/>
              <a:gd name="connsiteX153" fmla="*/ 3104581 w 9143989"/>
              <a:gd name="connsiteY153" fmla="*/ 3809900 h 5143494"/>
              <a:gd name="connsiteX154" fmla="*/ 3104581 w 9143989"/>
              <a:gd name="connsiteY154" fmla="*/ 4247534 h 5143494"/>
              <a:gd name="connsiteX155" fmla="*/ 3213993 w 9143989"/>
              <a:gd name="connsiteY155" fmla="*/ 4356946 h 5143494"/>
              <a:gd name="connsiteX156" fmla="*/ 3651627 w 9143989"/>
              <a:gd name="connsiteY156" fmla="*/ 4356946 h 5143494"/>
              <a:gd name="connsiteX157" fmla="*/ 3761039 w 9143989"/>
              <a:gd name="connsiteY157" fmla="*/ 4247534 h 5143494"/>
              <a:gd name="connsiteX158" fmla="*/ 3761039 w 9143989"/>
              <a:gd name="connsiteY158" fmla="*/ 3809900 h 5143494"/>
              <a:gd name="connsiteX159" fmla="*/ 3651627 w 9143989"/>
              <a:gd name="connsiteY159" fmla="*/ 3700488 h 5143494"/>
              <a:gd name="connsiteX160" fmla="*/ 2451995 w 9143989"/>
              <a:gd name="connsiteY160" fmla="*/ 3700488 h 5143494"/>
              <a:gd name="connsiteX161" fmla="*/ 2342584 w 9143989"/>
              <a:gd name="connsiteY161" fmla="*/ 3809900 h 5143494"/>
              <a:gd name="connsiteX162" fmla="*/ 2342584 w 9143989"/>
              <a:gd name="connsiteY162" fmla="*/ 4247534 h 5143494"/>
              <a:gd name="connsiteX163" fmla="*/ 2451995 w 9143989"/>
              <a:gd name="connsiteY163" fmla="*/ 4356946 h 5143494"/>
              <a:gd name="connsiteX164" fmla="*/ 2889629 w 9143989"/>
              <a:gd name="connsiteY164" fmla="*/ 4356946 h 5143494"/>
              <a:gd name="connsiteX165" fmla="*/ 2999040 w 9143989"/>
              <a:gd name="connsiteY165" fmla="*/ 4247534 h 5143494"/>
              <a:gd name="connsiteX166" fmla="*/ 2999040 w 9143989"/>
              <a:gd name="connsiteY166" fmla="*/ 3809900 h 5143494"/>
              <a:gd name="connsiteX167" fmla="*/ 2889629 w 9143989"/>
              <a:gd name="connsiteY167" fmla="*/ 3700488 h 5143494"/>
              <a:gd name="connsiteX168" fmla="*/ 1689996 w 9143989"/>
              <a:gd name="connsiteY168" fmla="*/ 3700488 h 5143494"/>
              <a:gd name="connsiteX169" fmla="*/ 1580586 w 9143989"/>
              <a:gd name="connsiteY169" fmla="*/ 3809900 h 5143494"/>
              <a:gd name="connsiteX170" fmla="*/ 1580586 w 9143989"/>
              <a:gd name="connsiteY170" fmla="*/ 4247534 h 5143494"/>
              <a:gd name="connsiteX171" fmla="*/ 1689996 w 9143989"/>
              <a:gd name="connsiteY171" fmla="*/ 4356946 h 5143494"/>
              <a:gd name="connsiteX172" fmla="*/ 2127633 w 9143989"/>
              <a:gd name="connsiteY172" fmla="*/ 4356946 h 5143494"/>
              <a:gd name="connsiteX173" fmla="*/ 2237045 w 9143989"/>
              <a:gd name="connsiteY173" fmla="*/ 4247534 h 5143494"/>
              <a:gd name="connsiteX174" fmla="*/ 2237045 w 9143989"/>
              <a:gd name="connsiteY174" fmla="*/ 3809900 h 5143494"/>
              <a:gd name="connsiteX175" fmla="*/ 2127633 w 9143989"/>
              <a:gd name="connsiteY175" fmla="*/ 3700488 h 5143494"/>
              <a:gd name="connsiteX176" fmla="*/ 927996 w 9143989"/>
              <a:gd name="connsiteY176" fmla="*/ 3700488 h 5143494"/>
              <a:gd name="connsiteX177" fmla="*/ 818584 w 9143989"/>
              <a:gd name="connsiteY177" fmla="*/ 3809900 h 5143494"/>
              <a:gd name="connsiteX178" fmla="*/ 818584 w 9143989"/>
              <a:gd name="connsiteY178" fmla="*/ 4247534 h 5143494"/>
              <a:gd name="connsiteX179" fmla="*/ 927996 w 9143989"/>
              <a:gd name="connsiteY179" fmla="*/ 4356946 h 5143494"/>
              <a:gd name="connsiteX180" fmla="*/ 1365637 w 9143989"/>
              <a:gd name="connsiteY180" fmla="*/ 4356946 h 5143494"/>
              <a:gd name="connsiteX181" fmla="*/ 1475050 w 9143989"/>
              <a:gd name="connsiteY181" fmla="*/ 4247534 h 5143494"/>
              <a:gd name="connsiteX182" fmla="*/ 1475050 w 9143989"/>
              <a:gd name="connsiteY182" fmla="*/ 3809900 h 5143494"/>
              <a:gd name="connsiteX183" fmla="*/ 1365637 w 9143989"/>
              <a:gd name="connsiteY183" fmla="*/ 3700488 h 5143494"/>
              <a:gd name="connsiteX184" fmla="*/ 165999 w 9143989"/>
              <a:gd name="connsiteY184" fmla="*/ 3700488 h 5143494"/>
              <a:gd name="connsiteX185" fmla="*/ 56587 w 9143989"/>
              <a:gd name="connsiteY185" fmla="*/ 3809900 h 5143494"/>
              <a:gd name="connsiteX186" fmla="*/ 56587 w 9143989"/>
              <a:gd name="connsiteY186" fmla="*/ 4247534 h 5143494"/>
              <a:gd name="connsiteX187" fmla="*/ 165999 w 9143989"/>
              <a:gd name="connsiteY187" fmla="*/ 4356946 h 5143494"/>
              <a:gd name="connsiteX188" fmla="*/ 603632 w 9143989"/>
              <a:gd name="connsiteY188" fmla="*/ 4356946 h 5143494"/>
              <a:gd name="connsiteX189" fmla="*/ 713044 w 9143989"/>
              <a:gd name="connsiteY189" fmla="*/ 4247534 h 5143494"/>
              <a:gd name="connsiteX190" fmla="*/ 713044 w 9143989"/>
              <a:gd name="connsiteY190" fmla="*/ 3809900 h 5143494"/>
              <a:gd name="connsiteX191" fmla="*/ 603632 w 9143989"/>
              <a:gd name="connsiteY191" fmla="*/ 3700488 h 5143494"/>
              <a:gd name="connsiteX192" fmla="*/ 8540357 w 9143989"/>
              <a:gd name="connsiteY192" fmla="*/ 2971089 h 5143494"/>
              <a:gd name="connsiteX193" fmla="*/ 8430945 w 9143989"/>
              <a:gd name="connsiteY193" fmla="*/ 3080501 h 5143494"/>
              <a:gd name="connsiteX194" fmla="*/ 8430945 w 9143989"/>
              <a:gd name="connsiteY194" fmla="*/ 3518135 h 5143494"/>
              <a:gd name="connsiteX195" fmla="*/ 8540357 w 9143989"/>
              <a:gd name="connsiteY195" fmla="*/ 3627547 h 5143494"/>
              <a:gd name="connsiteX196" fmla="*/ 8977991 w 9143989"/>
              <a:gd name="connsiteY196" fmla="*/ 3627547 h 5143494"/>
              <a:gd name="connsiteX197" fmla="*/ 9087403 w 9143989"/>
              <a:gd name="connsiteY197" fmla="*/ 3518135 h 5143494"/>
              <a:gd name="connsiteX198" fmla="*/ 9087403 w 9143989"/>
              <a:gd name="connsiteY198" fmla="*/ 3080501 h 5143494"/>
              <a:gd name="connsiteX199" fmla="*/ 8977991 w 9143989"/>
              <a:gd name="connsiteY199" fmla="*/ 2971089 h 5143494"/>
              <a:gd name="connsiteX200" fmla="*/ 7778358 w 9143989"/>
              <a:gd name="connsiteY200" fmla="*/ 2971089 h 5143494"/>
              <a:gd name="connsiteX201" fmla="*/ 7668946 w 9143989"/>
              <a:gd name="connsiteY201" fmla="*/ 3080501 h 5143494"/>
              <a:gd name="connsiteX202" fmla="*/ 7668946 w 9143989"/>
              <a:gd name="connsiteY202" fmla="*/ 3518135 h 5143494"/>
              <a:gd name="connsiteX203" fmla="*/ 7778358 w 9143989"/>
              <a:gd name="connsiteY203" fmla="*/ 3627547 h 5143494"/>
              <a:gd name="connsiteX204" fmla="*/ 8215992 w 9143989"/>
              <a:gd name="connsiteY204" fmla="*/ 3627547 h 5143494"/>
              <a:gd name="connsiteX205" fmla="*/ 8325404 w 9143989"/>
              <a:gd name="connsiteY205" fmla="*/ 3518135 h 5143494"/>
              <a:gd name="connsiteX206" fmla="*/ 8325404 w 9143989"/>
              <a:gd name="connsiteY206" fmla="*/ 3080501 h 5143494"/>
              <a:gd name="connsiteX207" fmla="*/ 8215992 w 9143989"/>
              <a:gd name="connsiteY207" fmla="*/ 2971089 h 5143494"/>
              <a:gd name="connsiteX208" fmla="*/ 7023979 w 9143989"/>
              <a:gd name="connsiteY208" fmla="*/ 2971089 h 5143494"/>
              <a:gd name="connsiteX209" fmla="*/ 6914567 w 9143989"/>
              <a:gd name="connsiteY209" fmla="*/ 3080501 h 5143494"/>
              <a:gd name="connsiteX210" fmla="*/ 6914567 w 9143989"/>
              <a:gd name="connsiteY210" fmla="*/ 3518135 h 5143494"/>
              <a:gd name="connsiteX211" fmla="*/ 7023979 w 9143989"/>
              <a:gd name="connsiteY211" fmla="*/ 3627547 h 5143494"/>
              <a:gd name="connsiteX212" fmla="*/ 7461613 w 9143989"/>
              <a:gd name="connsiteY212" fmla="*/ 3627547 h 5143494"/>
              <a:gd name="connsiteX213" fmla="*/ 7571025 w 9143989"/>
              <a:gd name="connsiteY213" fmla="*/ 3518135 h 5143494"/>
              <a:gd name="connsiteX214" fmla="*/ 7571025 w 9143989"/>
              <a:gd name="connsiteY214" fmla="*/ 3080501 h 5143494"/>
              <a:gd name="connsiteX215" fmla="*/ 7461613 w 9143989"/>
              <a:gd name="connsiteY215" fmla="*/ 2971089 h 5143494"/>
              <a:gd name="connsiteX216" fmla="*/ 6261980 w 9143989"/>
              <a:gd name="connsiteY216" fmla="*/ 2971089 h 5143494"/>
              <a:gd name="connsiteX217" fmla="*/ 6152568 w 9143989"/>
              <a:gd name="connsiteY217" fmla="*/ 3080501 h 5143494"/>
              <a:gd name="connsiteX218" fmla="*/ 6152568 w 9143989"/>
              <a:gd name="connsiteY218" fmla="*/ 3518135 h 5143494"/>
              <a:gd name="connsiteX219" fmla="*/ 6261980 w 9143989"/>
              <a:gd name="connsiteY219" fmla="*/ 3627547 h 5143494"/>
              <a:gd name="connsiteX220" fmla="*/ 6699614 w 9143989"/>
              <a:gd name="connsiteY220" fmla="*/ 3627547 h 5143494"/>
              <a:gd name="connsiteX221" fmla="*/ 6809026 w 9143989"/>
              <a:gd name="connsiteY221" fmla="*/ 3518135 h 5143494"/>
              <a:gd name="connsiteX222" fmla="*/ 6809026 w 9143989"/>
              <a:gd name="connsiteY222" fmla="*/ 3080501 h 5143494"/>
              <a:gd name="connsiteX223" fmla="*/ 6699614 w 9143989"/>
              <a:gd name="connsiteY223" fmla="*/ 2971089 h 5143494"/>
              <a:gd name="connsiteX224" fmla="*/ 5499981 w 9143989"/>
              <a:gd name="connsiteY224" fmla="*/ 2971089 h 5143494"/>
              <a:gd name="connsiteX225" fmla="*/ 5390569 w 9143989"/>
              <a:gd name="connsiteY225" fmla="*/ 3080501 h 5143494"/>
              <a:gd name="connsiteX226" fmla="*/ 5390569 w 9143989"/>
              <a:gd name="connsiteY226" fmla="*/ 3518135 h 5143494"/>
              <a:gd name="connsiteX227" fmla="*/ 5499981 w 9143989"/>
              <a:gd name="connsiteY227" fmla="*/ 3627547 h 5143494"/>
              <a:gd name="connsiteX228" fmla="*/ 5937615 w 9143989"/>
              <a:gd name="connsiteY228" fmla="*/ 3627547 h 5143494"/>
              <a:gd name="connsiteX229" fmla="*/ 6047027 w 9143989"/>
              <a:gd name="connsiteY229" fmla="*/ 3518135 h 5143494"/>
              <a:gd name="connsiteX230" fmla="*/ 6047027 w 9143989"/>
              <a:gd name="connsiteY230" fmla="*/ 3080501 h 5143494"/>
              <a:gd name="connsiteX231" fmla="*/ 5937615 w 9143989"/>
              <a:gd name="connsiteY231" fmla="*/ 2971089 h 5143494"/>
              <a:gd name="connsiteX232" fmla="*/ 4737982 w 9143989"/>
              <a:gd name="connsiteY232" fmla="*/ 2971089 h 5143494"/>
              <a:gd name="connsiteX233" fmla="*/ 4628570 w 9143989"/>
              <a:gd name="connsiteY233" fmla="*/ 3080501 h 5143494"/>
              <a:gd name="connsiteX234" fmla="*/ 4628570 w 9143989"/>
              <a:gd name="connsiteY234" fmla="*/ 3518135 h 5143494"/>
              <a:gd name="connsiteX235" fmla="*/ 4737982 w 9143989"/>
              <a:gd name="connsiteY235" fmla="*/ 3627547 h 5143494"/>
              <a:gd name="connsiteX236" fmla="*/ 5175616 w 9143989"/>
              <a:gd name="connsiteY236" fmla="*/ 3627547 h 5143494"/>
              <a:gd name="connsiteX237" fmla="*/ 5285028 w 9143989"/>
              <a:gd name="connsiteY237" fmla="*/ 3518135 h 5143494"/>
              <a:gd name="connsiteX238" fmla="*/ 5285028 w 9143989"/>
              <a:gd name="connsiteY238" fmla="*/ 3080501 h 5143494"/>
              <a:gd name="connsiteX239" fmla="*/ 5175616 w 9143989"/>
              <a:gd name="connsiteY239" fmla="*/ 2971089 h 5143494"/>
              <a:gd name="connsiteX240" fmla="*/ 3975991 w 9143989"/>
              <a:gd name="connsiteY240" fmla="*/ 2971089 h 5143494"/>
              <a:gd name="connsiteX241" fmla="*/ 3866579 w 9143989"/>
              <a:gd name="connsiteY241" fmla="*/ 3080501 h 5143494"/>
              <a:gd name="connsiteX242" fmla="*/ 3866579 w 9143989"/>
              <a:gd name="connsiteY242" fmla="*/ 3518135 h 5143494"/>
              <a:gd name="connsiteX243" fmla="*/ 3975991 w 9143989"/>
              <a:gd name="connsiteY243" fmla="*/ 3627547 h 5143494"/>
              <a:gd name="connsiteX244" fmla="*/ 4413617 w 9143989"/>
              <a:gd name="connsiteY244" fmla="*/ 3627547 h 5143494"/>
              <a:gd name="connsiteX245" fmla="*/ 4523029 w 9143989"/>
              <a:gd name="connsiteY245" fmla="*/ 3518135 h 5143494"/>
              <a:gd name="connsiteX246" fmla="*/ 4523029 w 9143989"/>
              <a:gd name="connsiteY246" fmla="*/ 3080501 h 5143494"/>
              <a:gd name="connsiteX247" fmla="*/ 4413617 w 9143989"/>
              <a:gd name="connsiteY247" fmla="*/ 2971089 h 5143494"/>
              <a:gd name="connsiteX248" fmla="*/ 3213993 w 9143989"/>
              <a:gd name="connsiteY248" fmla="*/ 2971089 h 5143494"/>
              <a:gd name="connsiteX249" fmla="*/ 3104581 w 9143989"/>
              <a:gd name="connsiteY249" fmla="*/ 3080501 h 5143494"/>
              <a:gd name="connsiteX250" fmla="*/ 3104581 w 9143989"/>
              <a:gd name="connsiteY250" fmla="*/ 3518135 h 5143494"/>
              <a:gd name="connsiteX251" fmla="*/ 3213993 w 9143989"/>
              <a:gd name="connsiteY251" fmla="*/ 3627547 h 5143494"/>
              <a:gd name="connsiteX252" fmla="*/ 3651627 w 9143989"/>
              <a:gd name="connsiteY252" fmla="*/ 3627547 h 5143494"/>
              <a:gd name="connsiteX253" fmla="*/ 3761039 w 9143989"/>
              <a:gd name="connsiteY253" fmla="*/ 3518135 h 5143494"/>
              <a:gd name="connsiteX254" fmla="*/ 3761039 w 9143989"/>
              <a:gd name="connsiteY254" fmla="*/ 3080501 h 5143494"/>
              <a:gd name="connsiteX255" fmla="*/ 3651627 w 9143989"/>
              <a:gd name="connsiteY255" fmla="*/ 2971089 h 5143494"/>
              <a:gd name="connsiteX256" fmla="*/ 2451995 w 9143989"/>
              <a:gd name="connsiteY256" fmla="*/ 2971089 h 5143494"/>
              <a:gd name="connsiteX257" fmla="*/ 2342584 w 9143989"/>
              <a:gd name="connsiteY257" fmla="*/ 3080501 h 5143494"/>
              <a:gd name="connsiteX258" fmla="*/ 2342584 w 9143989"/>
              <a:gd name="connsiteY258" fmla="*/ 3518135 h 5143494"/>
              <a:gd name="connsiteX259" fmla="*/ 2451995 w 9143989"/>
              <a:gd name="connsiteY259" fmla="*/ 3627547 h 5143494"/>
              <a:gd name="connsiteX260" fmla="*/ 2889629 w 9143989"/>
              <a:gd name="connsiteY260" fmla="*/ 3627547 h 5143494"/>
              <a:gd name="connsiteX261" fmla="*/ 2999040 w 9143989"/>
              <a:gd name="connsiteY261" fmla="*/ 3518135 h 5143494"/>
              <a:gd name="connsiteX262" fmla="*/ 2999040 w 9143989"/>
              <a:gd name="connsiteY262" fmla="*/ 3080501 h 5143494"/>
              <a:gd name="connsiteX263" fmla="*/ 2889629 w 9143989"/>
              <a:gd name="connsiteY263" fmla="*/ 2971089 h 5143494"/>
              <a:gd name="connsiteX264" fmla="*/ 1689997 w 9143989"/>
              <a:gd name="connsiteY264" fmla="*/ 2971089 h 5143494"/>
              <a:gd name="connsiteX265" fmla="*/ 1580587 w 9143989"/>
              <a:gd name="connsiteY265" fmla="*/ 3080501 h 5143494"/>
              <a:gd name="connsiteX266" fmla="*/ 1580587 w 9143989"/>
              <a:gd name="connsiteY266" fmla="*/ 3518135 h 5143494"/>
              <a:gd name="connsiteX267" fmla="*/ 1689997 w 9143989"/>
              <a:gd name="connsiteY267" fmla="*/ 3627547 h 5143494"/>
              <a:gd name="connsiteX268" fmla="*/ 2127633 w 9143989"/>
              <a:gd name="connsiteY268" fmla="*/ 3627547 h 5143494"/>
              <a:gd name="connsiteX269" fmla="*/ 2237045 w 9143989"/>
              <a:gd name="connsiteY269" fmla="*/ 3518135 h 5143494"/>
              <a:gd name="connsiteX270" fmla="*/ 2237045 w 9143989"/>
              <a:gd name="connsiteY270" fmla="*/ 3080501 h 5143494"/>
              <a:gd name="connsiteX271" fmla="*/ 2127633 w 9143989"/>
              <a:gd name="connsiteY271" fmla="*/ 2971089 h 5143494"/>
              <a:gd name="connsiteX272" fmla="*/ 927996 w 9143989"/>
              <a:gd name="connsiteY272" fmla="*/ 2971089 h 5143494"/>
              <a:gd name="connsiteX273" fmla="*/ 818584 w 9143989"/>
              <a:gd name="connsiteY273" fmla="*/ 3080501 h 5143494"/>
              <a:gd name="connsiteX274" fmla="*/ 818584 w 9143989"/>
              <a:gd name="connsiteY274" fmla="*/ 3518135 h 5143494"/>
              <a:gd name="connsiteX275" fmla="*/ 927996 w 9143989"/>
              <a:gd name="connsiteY275" fmla="*/ 3627547 h 5143494"/>
              <a:gd name="connsiteX276" fmla="*/ 1365637 w 9143989"/>
              <a:gd name="connsiteY276" fmla="*/ 3627547 h 5143494"/>
              <a:gd name="connsiteX277" fmla="*/ 1475050 w 9143989"/>
              <a:gd name="connsiteY277" fmla="*/ 3518135 h 5143494"/>
              <a:gd name="connsiteX278" fmla="*/ 1475050 w 9143989"/>
              <a:gd name="connsiteY278" fmla="*/ 3080501 h 5143494"/>
              <a:gd name="connsiteX279" fmla="*/ 1365637 w 9143989"/>
              <a:gd name="connsiteY279" fmla="*/ 2971089 h 5143494"/>
              <a:gd name="connsiteX280" fmla="*/ 165999 w 9143989"/>
              <a:gd name="connsiteY280" fmla="*/ 2971089 h 5143494"/>
              <a:gd name="connsiteX281" fmla="*/ 56587 w 9143989"/>
              <a:gd name="connsiteY281" fmla="*/ 3080501 h 5143494"/>
              <a:gd name="connsiteX282" fmla="*/ 56587 w 9143989"/>
              <a:gd name="connsiteY282" fmla="*/ 3518135 h 5143494"/>
              <a:gd name="connsiteX283" fmla="*/ 165999 w 9143989"/>
              <a:gd name="connsiteY283" fmla="*/ 3627547 h 5143494"/>
              <a:gd name="connsiteX284" fmla="*/ 603632 w 9143989"/>
              <a:gd name="connsiteY284" fmla="*/ 3627547 h 5143494"/>
              <a:gd name="connsiteX285" fmla="*/ 713044 w 9143989"/>
              <a:gd name="connsiteY285" fmla="*/ 3518135 h 5143494"/>
              <a:gd name="connsiteX286" fmla="*/ 713044 w 9143989"/>
              <a:gd name="connsiteY286" fmla="*/ 3080501 h 5143494"/>
              <a:gd name="connsiteX287" fmla="*/ 603632 w 9143989"/>
              <a:gd name="connsiteY287" fmla="*/ 2971089 h 5143494"/>
              <a:gd name="connsiteX288" fmla="*/ 8540357 w 9143989"/>
              <a:gd name="connsiteY288" fmla="*/ 2245338 h 5143494"/>
              <a:gd name="connsiteX289" fmla="*/ 8430945 w 9143989"/>
              <a:gd name="connsiteY289" fmla="*/ 2354750 h 5143494"/>
              <a:gd name="connsiteX290" fmla="*/ 8430945 w 9143989"/>
              <a:gd name="connsiteY290" fmla="*/ 2792384 h 5143494"/>
              <a:gd name="connsiteX291" fmla="*/ 8540357 w 9143989"/>
              <a:gd name="connsiteY291" fmla="*/ 2901796 h 5143494"/>
              <a:gd name="connsiteX292" fmla="*/ 8977991 w 9143989"/>
              <a:gd name="connsiteY292" fmla="*/ 2901796 h 5143494"/>
              <a:gd name="connsiteX293" fmla="*/ 9087403 w 9143989"/>
              <a:gd name="connsiteY293" fmla="*/ 2792384 h 5143494"/>
              <a:gd name="connsiteX294" fmla="*/ 9087403 w 9143989"/>
              <a:gd name="connsiteY294" fmla="*/ 2354750 h 5143494"/>
              <a:gd name="connsiteX295" fmla="*/ 8977991 w 9143989"/>
              <a:gd name="connsiteY295" fmla="*/ 2245338 h 5143494"/>
              <a:gd name="connsiteX296" fmla="*/ 7778358 w 9143989"/>
              <a:gd name="connsiteY296" fmla="*/ 2245338 h 5143494"/>
              <a:gd name="connsiteX297" fmla="*/ 7668946 w 9143989"/>
              <a:gd name="connsiteY297" fmla="*/ 2354750 h 5143494"/>
              <a:gd name="connsiteX298" fmla="*/ 7668946 w 9143989"/>
              <a:gd name="connsiteY298" fmla="*/ 2792384 h 5143494"/>
              <a:gd name="connsiteX299" fmla="*/ 7778358 w 9143989"/>
              <a:gd name="connsiteY299" fmla="*/ 2901796 h 5143494"/>
              <a:gd name="connsiteX300" fmla="*/ 8215992 w 9143989"/>
              <a:gd name="connsiteY300" fmla="*/ 2901796 h 5143494"/>
              <a:gd name="connsiteX301" fmla="*/ 8325404 w 9143989"/>
              <a:gd name="connsiteY301" fmla="*/ 2792384 h 5143494"/>
              <a:gd name="connsiteX302" fmla="*/ 8325404 w 9143989"/>
              <a:gd name="connsiteY302" fmla="*/ 2354750 h 5143494"/>
              <a:gd name="connsiteX303" fmla="*/ 8215992 w 9143989"/>
              <a:gd name="connsiteY303" fmla="*/ 2245338 h 5143494"/>
              <a:gd name="connsiteX304" fmla="*/ 7023979 w 9143989"/>
              <a:gd name="connsiteY304" fmla="*/ 2245338 h 5143494"/>
              <a:gd name="connsiteX305" fmla="*/ 6914567 w 9143989"/>
              <a:gd name="connsiteY305" fmla="*/ 2354750 h 5143494"/>
              <a:gd name="connsiteX306" fmla="*/ 6914567 w 9143989"/>
              <a:gd name="connsiteY306" fmla="*/ 2792384 h 5143494"/>
              <a:gd name="connsiteX307" fmla="*/ 7023979 w 9143989"/>
              <a:gd name="connsiteY307" fmla="*/ 2901796 h 5143494"/>
              <a:gd name="connsiteX308" fmla="*/ 7461613 w 9143989"/>
              <a:gd name="connsiteY308" fmla="*/ 2901796 h 5143494"/>
              <a:gd name="connsiteX309" fmla="*/ 7571025 w 9143989"/>
              <a:gd name="connsiteY309" fmla="*/ 2792384 h 5143494"/>
              <a:gd name="connsiteX310" fmla="*/ 7571025 w 9143989"/>
              <a:gd name="connsiteY310" fmla="*/ 2354750 h 5143494"/>
              <a:gd name="connsiteX311" fmla="*/ 7461613 w 9143989"/>
              <a:gd name="connsiteY311" fmla="*/ 2245338 h 5143494"/>
              <a:gd name="connsiteX312" fmla="*/ 6261980 w 9143989"/>
              <a:gd name="connsiteY312" fmla="*/ 2245338 h 5143494"/>
              <a:gd name="connsiteX313" fmla="*/ 6152568 w 9143989"/>
              <a:gd name="connsiteY313" fmla="*/ 2354750 h 5143494"/>
              <a:gd name="connsiteX314" fmla="*/ 6152568 w 9143989"/>
              <a:gd name="connsiteY314" fmla="*/ 2792384 h 5143494"/>
              <a:gd name="connsiteX315" fmla="*/ 6261980 w 9143989"/>
              <a:gd name="connsiteY315" fmla="*/ 2901796 h 5143494"/>
              <a:gd name="connsiteX316" fmla="*/ 6699614 w 9143989"/>
              <a:gd name="connsiteY316" fmla="*/ 2901796 h 5143494"/>
              <a:gd name="connsiteX317" fmla="*/ 6809026 w 9143989"/>
              <a:gd name="connsiteY317" fmla="*/ 2792384 h 5143494"/>
              <a:gd name="connsiteX318" fmla="*/ 6809026 w 9143989"/>
              <a:gd name="connsiteY318" fmla="*/ 2354750 h 5143494"/>
              <a:gd name="connsiteX319" fmla="*/ 6699614 w 9143989"/>
              <a:gd name="connsiteY319" fmla="*/ 2245338 h 5143494"/>
              <a:gd name="connsiteX320" fmla="*/ 5499981 w 9143989"/>
              <a:gd name="connsiteY320" fmla="*/ 2245338 h 5143494"/>
              <a:gd name="connsiteX321" fmla="*/ 5390569 w 9143989"/>
              <a:gd name="connsiteY321" fmla="*/ 2354750 h 5143494"/>
              <a:gd name="connsiteX322" fmla="*/ 5390569 w 9143989"/>
              <a:gd name="connsiteY322" fmla="*/ 2792384 h 5143494"/>
              <a:gd name="connsiteX323" fmla="*/ 5499981 w 9143989"/>
              <a:gd name="connsiteY323" fmla="*/ 2901796 h 5143494"/>
              <a:gd name="connsiteX324" fmla="*/ 5937615 w 9143989"/>
              <a:gd name="connsiteY324" fmla="*/ 2901796 h 5143494"/>
              <a:gd name="connsiteX325" fmla="*/ 6047027 w 9143989"/>
              <a:gd name="connsiteY325" fmla="*/ 2792384 h 5143494"/>
              <a:gd name="connsiteX326" fmla="*/ 6047027 w 9143989"/>
              <a:gd name="connsiteY326" fmla="*/ 2354750 h 5143494"/>
              <a:gd name="connsiteX327" fmla="*/ 5937615 w 9143989"/>
              <a:gd name="connsiteY327" fmla="*/ 2245338 h 5143494"/>
              <a:gd name="connsiteX328" fmla="*/ 4737982 w 9143989"/>
              <a:gd name="connsiteY328" fmla="*/ 2245338 h 5143494"/>
              <a:gd name="connsiteX329" fmla="*/ 4628570 w 9143989"/>
              <a:gd name="connsiteY329" fmla="*/ 2354750 h 5143494"/>
              <a:gd name="connsiteX330" fmla="*/ 4628570 w 9143989"/>
              <a:gd name="connsiteY330" fmla="*/ 2792384 h 5143494"/>
              <a:gd name="connsiteX331" fmla="*/ 4737982 w 9143989"/>
              <a:gd name="connsiteY331" fmla="*/ 2901796 h 5143494"/>
              <a:gd name="connsiteX332" fmla="*/ 5175616 w 9143989"/>
              <a:gd name="connsiteY332" fmla="*/ 2901796 h 5143494"/>
              <a:gd name="connsiteX333" fmla="*/ 5285028 w 9143989"/>
              <a:gd name="connsiteY333" fmla="*/ 2792384 h 5143494"/>
              <a:gd name="connsiteX334" fmla="*/ 5285028 w 9143989"/>
              <a:gd name="connsiteY334" fmla="*/ 2354750 h 5143494"/>
              <a:gd name="connsiteX335" fmla="*/ 5175616 w 9143989"/>
              <a:gd name="connsiteY335" fmla="*/ 2245338 h 5143494"/>
              <a:gd name="connsiteX336" fmla="*/ 3975991 w 9143989"/>
              <a:gd name="connsiteY336" fmla="*/ 2245338 h 5143494"/>
              <a:gd name="connsiteX337" fmla="*/ 3866579 w 9143989"/>
              <a:gd name="connsiteY337" fmla="*/ 2354750 h 5143494"/>
              <a:gd name="connsiteX338" fmla="*/ 3866579 w 9143989"/>
              <a:gd name="connsiteY338" fmla="*/ 2792384 h 5143494"/>
              <a:gd name="connsiteX339" fmla="*/ 3975991 w 9143989"/>
              <a:gd name="connsiteY339" fmla="*/ 2901796 h 5143494"/>
              <a:gd name="connsiteX340" fmla="*/ 4413617 w 9143989"/>
              <a:gd name="connsiteY340" fmla="*/ 2901796 h 5143494"/>
              <a:gd name="connsiteX341" fmla="*/ 4523029 w 9143989"/>
              <a:gd name="connsiteY341" fmla="*/ 2792384 h 5143494"/>
              <a:gd name="connsiteX342" fmla="*/ 4523029 w 9143989"/>
              <a:gd name="connsiteY342" fmla="*/ 2354750 h 5143494"/>
              <a:gd name="connsiteX343" fmla="*/ 4413617 w 9143989"/>
              <a:gd name="connsiteY343" fmla="*/ 2245338 h 5143494"/>
              <a:gd name="connsiteX344" fmla="*/ 3213993 w 9143989"/>
              <a:gd name="connsiteY344" fmla="*/ 2245338 h 5143494"/>
              <a:gd name="connsiteX345" fmla="*/ 3104581 w 9143989"/>
              <a:gd name="connsiteY345" fmla="*/ 2354750 h 5143494"/>
              <a:gd name="connsiteX346" fmla="*/ 3104581 w 9143989"/>
              <a:gd name="connsiteY346" fmla="*/ 2792384 h 5143494"/>
              <a:gd name="connsiteX347" fmla="*/ 3213993 w 9143989"/>
              <a:gd name="connsiteY347" fmla="*/ 2901796 h 5143494"/>
              <a:gd name="connsiteX348" fmla="*/ 3651627 w 9143989"/>
              <a:gd name="connsiteY348" fmla="*/ 2901796 h 5143494"/>
              <a:gd name="connsiteX349" fmla="*/ 3761040 w 9143989"/>
              <a:gd name="connsiteY349" fmla="*/ 2792384 h 5143494"/>
              <a:gd name="connsiteX350" fmla="*/ 3761040 w 9143989"/>
              <a:gd name="connsiteY350" fmla="*/ 2354750 h 5143494"/>
              <a:gd name="connsiteX351" fmla="*/ 3651627 w 9143989"/>
              <a:gd name="connsiteY351" fmla="*/ 2245338 h 5143494"/>
              <a:gd name="connsiteX352" fmla="*/ 2451995 w 9143989"/>
              <a:gd name="connsiteY352" fmla="*/ 2245338 h 5143494"/>
              <a:gd name="connsiteX353" fmla="*/ 2342584 w 9143989"/>
              <a:gd name="connsiteY353" fmla="*/ 2354750 h 5143494"/>
              <a:gd name="connsiteX354" fmla="*/ 2342584 w 9143989"/>
              <a:gd name="connsiteY354" fmla="*/ 2792384 h 5143494"/>
              <a:gd name="connsiteX355" fmla="*/ 2451995 w 9143989"/>
              <a:gd name="connsiteY355" fmla="*/ 2901796 h 5143494"/>
              <a:gd name="connsiteX356" fmla="*/ 2889629 w 9143989"/>
              <a:gd name="connsiteY356" fmla="*/ 2901796 h 5143494"/>
              <a:gd name="connsiteX357" fmla="*/ 2999040 w 9143989"/>
              <a:gd name="connsiteY357" fmla="*/ 2792384 h 5143494"/>
              <a:gd name="connsiteX358" fmla="*/ 2999040 w 9143989"/>
              <a:gd name="connsiteY358" fmla="*/ 2354750 h 5143494"/>
              <a:gd name="connsiteX359" fmla="*/ 2889629 w 9143989"/>
              <a:gd name="connsiteY359" fmla="*/ 2245338 h 5143494"/>
              <a:gd name="connsiteX360" fmla="*/ 1689997 w 9143989"/>
              <a:gd name="connsiteY360" fmla="*/ 2245338 h 5143494"/>
              <a:gd name="connsiteX361" fmla="*/ 1580587 w 9143989"/>
              <a:gd name="connsiteY361" fmla="*/ 2354750 h 5143494"/>
              <a:gd name="connsiteX362" fmla="*/ 1580587 w 9143989"/>
              <a:gd name="connsiteY362" fmla="*/ 2792384 h 5143494"/>
              <a:gd name="connsiteX363" fmla="*/ 1689997 w 9143989"/>
              <a:gd name="connsiteY363" fmla="*/ 2901796 h 5143494"/>
              <a:gd name="connsiteX364" fmla="*/ 2127634 w 9143989"/>
              <a:gd name="connsiteY364" fmla="*/ 2901796 h 5143494"/>
              <a:gd name="connsiteX365" fmla="*/ 2237045 w 9143989"/>
              <a:gd name="connsiteY365" fmla="*/ 2792384 h 5143494"/>
              <a:gd name="connsiteX366" fmla="*/ 2237045 w 9143989"/>
              <a:gd name="connsiteY366" fmla="*/ 2354750 h 5143494"/>
              <a:gd name="connsiteX367" fmla="*/ 2127634 w 9143989"/>
              <a:gd name="connsiteY367" fmla="*/ 2245338 h 5143494"/>
              <a:gd name="connsiteX368" fmla="*/ 927996 w 9143989"/>
              <a:gd name="connsiteY368" fmla="*/ 2245338 h 5143494"/>
              <a:gd name="connsiteX369" fmla="*/ 818584 w 9143989"/>
              <a:gd name="connsiteY369" fmla="*/ 2354750 h 5143494"/>
              <a:gd name="connsiteX370" fmla="*/ 818584 w 9143989"/>
              <a:gd name="connsiteY370" fmla="*/ 2792384 h 5143494"/>
              <a:gd name="connsiteX371" fmla="*/ 927996 w 9143989"/>
              <a:gd name="connsiteY371" fmla="*/ 2901796 h 5143494"/>
              <a:gd name="connsiteX372" fmla="*/ 1365637 w 9143989"/>
              <a:gd name="connsiteY372" fmla="*/ 2901796 h 5143494"/>
              <a:gd name="connsiteX373" fmla="*/ 1475051 w 9143989"/>
              <a:gd name="connsiteY373" fmla="*/ 2792384 h 5143494"/>
              <a:gd name="connsiteX374" fmla="*/ 1475051 w 9143989"/>
              <a:gd name="connsiteY374" fmla="*/ 2354750 h 5143494"/>
              <a:gd name="connsiteX375" fmla="*/ 1365637 w 9143989"/>
              <a:gd name="connsiteY375" fmla="*/ 2245338 h 5143494"/>
              <a:gd name="connsiteX376" fmla="*/ 165999 w 9143989"/>
              <a:gd name="connsiteY376" fmla="*/ 2245338 h 5143494"/>
              <a:gd name="connsiteX377" fmla="*/ 56587 w 9143989"/>
              <a:gd name="connsiteY377" fmla="*/ 2354750 h 5143494"/>
              <a:gd name="connsiteX378" fmla="*/ 56587 w 9143989"/>
              <a:gd name="connsiteY378" fmla="*/ 2792384 h 5143494"/>
              <a:gd name="connsiteX379" fmla="*/ 165999 w 9143989"/>
              <a:gd name="connsiteY379" fmla="*/ 2901796 h 5143494"/>
              <a:gd name="connsiteX380" fmla="*/ 603632 w 9143989"/>
              <a:gd name="connsiteY380" fmla="*/ 2901796 h 5143494"/>
              <a:gd name="connsiteX381" fmla="*/ 713044 w 9143989"/>
              <a:gd name="connsiteY381" fmla="*/ 2792384 h 5143494"/>
              <a:gd name="connsiteX382" fmla="*/ 713044 w 9143989"/>
              <a:gd name="connsiteY382" fmla="*/ 2354750 h 5143494"/>
              <a:gd name="connsiteX383" fmla="*/ 603632 w 9143989"/>
              <a:gd name="connsiteY383" fmla="*/ 2245338 h 5143494"/>
              <a:gd name="connsiteX384" fmla="*/ 165999 w 9143989"/>
              <a:gd name="connsiteY384" fmla="*/ 1515948 h 5143494"/>
              <a:gd name="connsiteX385" fmla="*/ 56587 w 9143989"/>
              <a:gd name="connsiteY385" fmla="*/ 1625361 h 5143494"/>
              <a:gd name="connsiteX386" fmla="*/ 56587 w 9143989"/>
              <a:gd name="connsiteY386" fmla="*/ 2062996 h 5143494"/>
              <a:gd name="connsiteX387" fmla="*/ 165999 w 9143989"/>
              <a:gd name="connsiteY387" fmla="*/ 2172398 h 5143494"/>
              <a:gd name="connsiteX388" fmla="*/ 603632 w 9143989"/>
              <a:gd name="connsiteY388" fmla="*/ 2172398 h 5143494"/>
              <a:gd name="connsiteX389" fmla="*/ 713044 w 9143989"/>
              <a:gd name="connsiteY389" fmla="*/ 2062996 h 5143494"/>
              <a:gd name="connsiteX390" fmla="*/ 713044 w 9143989"/>
              <a:gd name="connsiteY390" fmla="*/ 1625361 h 5143494"/>
              <a:gd name="connsiteX391" fmla="*/ 603632 w 9143989"/>
              <a:gd name="connsiteY391" fmla="*/ 1515948 h 5143494"/>
              <a:gd name="connsiteX392" fmla="*/ 927996 w 9143989"/>
              <a:gd name="connsiteY392" fmla="*/ 1515947 h 5143494"/>
              <a:gd name="connsiteX393" fmla="*/ 818584 w 9143989"/>
              <a:gd name="connsiteY393" fmla="*/ 1625360 h 5143494"/>
              <a:gd name="connsiteX394" fmla="*/ 818584 w 9143989"/>
              <a:gd name="connsiteY394" fmla="*/ 2062995 h 5143494"/>
              <a:gd name="connsiteX395" fmla="*/ 927996 w 9143989"/>
              <a:gd name="connsiteY395" fmla="*/ 2172398 h 5143494"/>
              <a:gd name="connsiteX396" fmla="*/ 1365637 w 9143989"/>
              <a:gd name="connsiteY396" fmla="*/ 2172398 h 5143494"/>
              <a:gd name="connsiteX397" fmla="*/ 1475051 w 9143989"/>
              <a:gd name="connsiteY397" fmla="*/ 2062995 h 5143494"/>
              <a:gd name="connsiteX398" fmla="*/ 1475051 w 9143989"/>
              <a:gd name="connsiteY398" fmla="*/ 1625360 h 5143494"/>
              <a:gd name="connsiteX399" fmla="*/ 1365637 w 9143989"/>
              <a:gd name="connsiteY399" fmla="*/ 1515947 h 5143494"/>
              <a:gd name="connsiteX400" fmla="*/ 1689997 w 9143989"/>
              <a:gd name="connsiteY400" fmla="*/ 1515947 h 5143494"/>
              <a:gd name="connsiteX401" fmla="*/ 1580588 w 9143989"/>
              <a:gd name="connsiteY401" fmla="*/ 1625359 h 5143494"/>
              <a:gd name="connsiteX402" fmla="*/ 1580588 w 9143989"/>
              <a:gd name="connsiteY402" fmla="*/ 2062994 h 5143494"/>
              <a:gd name="connsiteX403" fmla="*/ 1689997 w 9143989"/>
              <a:gd name="connsiteY403" fmla="*/ 2172398 h 5143494"/>
              <a:gd name="connsiteX404" fmla="*/ 2127634 w 9143989"/>
              <a:gd name="connsiteY404" fmla="*/ 2172398 h 5143494"/>
              <a:gd name="connsiteX405" fmla="*/ 2237045 w 9143989"/>
              <a:gd name="connsiteY405" fmla="*/ 2062994 h 5143494"/>
              <a:gd name="connsiteX406" fmla="*/ 2237045 w 9143989"/>
              <a:gd name="connsiteY406" fmla="*/ 1625359 h 5143494"/>
              <a:gd name="connsiteX407" fmla="*/ 2127634 w 9143989"/>
              <a:gd name="connsiteY407" fmla="*/ 1515947 h 5143494"/>
              <a:gd name="connsiteX408" fmla="*/ 2451996 w 9143989"/>
              <a:gd name="connsiteY408" fmla="*/ 1515946 h 5143494"/>
              <a:gd name="connsiteX409" fmla="*/ 2342584 w 9143989"/>
              <a:gd name="connsiteY409" fmla="*/ 1625359 h 5143494"/>
              <a:gd name="connsiteX410" fmla="*/ 2342584 w 9143989"/>
              <a:gd name="connsiteY410" fmla="*/ 2062993 h 5143494"/>
              <a:gd name="connsiteX411" fmla="*/ 2451996 w 9143989"/>
              <a:gd name="connsiteY411" fmla="*/ 2172398 h 5143494"/>
              <a:gd name="connsiteX412" fmla="*/ 2889629 w 9143989"/>
              <a:gd name="connsiteY412" fmla="*/ 2172398 h 5143494"/>
              <a:gd name="connsiteX413" fmla="*/ 2999041 w 9143989"/>
              <a:gd name="connsiteY413" fmla="*/ 2062993 h 5143494"/>
              <a:gd name="connsiteX414" fmla="*/ 2999041 w 9143989"/>
              <a:gd name="connsiteY414" fmla="*/ 1625359 h 5143494"/>
              <a:gd name="connsiteX415" fmla="*/ 2889629 w 9143989"/>
              <a:gd name="connsiteY415" fmla="*/ 1515946 h 5143494"/>
              <a:gd name="connsiteX416" fmla="*/ 3213993 w 9143989"/>
              <a:gd name="connsiteY416" fmla="*/ 1515945 h 5143494"/>
              <a:gd name="connsiteX417" fmla="*/ 3104581 w 9143989"/>
              <a:gd name="connsiteY417" fmla="*/ 1625358 h 5143494"/>
              <a:gd name="connsiteX418" fmla="*/ 3104581 w 9143989"/>
              <a:gd name="connsiteY418" fmla="*/ 2062992 h 5143494"/>
              <a:gd name="connsiteX419" fmla="*/ 3213993 w 9143989"/>
              <a:gd name="connsiteY419" fmla="*/ 2172398 h 5143494"/>
              <a:gd name="connsiteX420" fmla="*/ 3651628 w 9143989"/>
              <a:gd name="connsiteY420" fmla="*/ 2172398 h 5143494"/>
              <a:gd name="connsiteX421" fmla="*/ 3761040 w 9143989"/>
              <a:gd name="connsiteY421" fmla="*/ 2062992 h 5143494"/>
              <a:gd name="connsiteX422" fmla="*/ 3761040 w 9143989"/>
              <a:gd name="connsiteY422" fmla="*/ 1625358 h 5143494"/>
              <a:gd name="connsiteX423" fmla="*/ 3651628 w 9143989"/>
              <a:gd name="connsiteY423" fmla="*/ 1515945 h 5143494"/>
              <a:gd name="connsiteX424" fmla="*/ 3975991 w 9143989"/>
              <a:gd name="connsiteY424" fmla="*/ 1515945 h 5143494"/>
              <a:gd name="connsiteX425" fmla="*/ 3866579 w 9143989"/>
              <a:gd name="connsiteY425" fmla="*/ 1625357 h 5143494"/>
              <a:gd name="connsiteX426" fmla="*/ 3866579 w 9143989"/>
              <a:gd name="connsiteY426" fmla="*/ 2062992 h 5143494"/>
              <a:gd name="connsiteX427" fmla="*/ 3975991 w 9143989"/>
              <a:gd name="connsiteY427" fmla="*/ 2172398 h 5143494"/>
              <a:gd name="connsiteX428" fmla="*/ 4413617 w 9143989"/>
              <a:gd name="connsiteY428" fmla="*/ 2172398 h 5143494"/>
              <a:gd name="connsiteX429" fmla="*/ 4523029 w 9143989"/>
              <a:gd name="connsiteY429" fmla="*/ 2062992 h 5143494"/>
              <a:gd name="connsiteX430" fmla="*/ 4523029 w 9143989"/>
              <a:gd name="connsiteY430" fmla="*/ 1625357 h 5143494"/>
              <a:gd name="connsiteX431" fmla="*/ 4413617 w 9143989"/>
              <a:gd name="connsiteY431" fmla="*/ 1515945 h 5143494"/>
              <a:gd name="connsiteX432" fmla="*/ 4737982 w 9143989"/>
              <a:gd name="connsiteY432" fmla="*/ 1515944 h 5143494"/>
              <a:gd name="connsiteX433" fmla="*/ 4628570 w 9143989"/>
              <a:gd name="connsiteY433" fmla="*/ 1625356 h 5143494"/>
              <a:gd name="connsiteX434" fmla="*/ 4628570 w 9143989"/>
              <a:gd name="connsiteY434" fmla="*/ 2062991 h 5143494"/>
              <a:gd name="connsiteX435" fmla="*/ 4737982 w 9143989"/>
              <a:gd name="connsiteY435" fmla="*/ 2172398 h 5143494"/>
              <a:gd name="connsiteX436" fmla="*/ 5175616 w 9143989"/>
              <a:gd name="connsiteY436" fmla="*/ 2172398 h 5143494"/>
              <a:gd name="connsiteX437" fmla="*/ 5285028 w 9143989"/>
              <a:gd name="connsiteY437" fmla="*/ 2062991 h 5143494"/>
              <a:gd name="connsiteX438" fmla="*/ 5285028 w 9143989"/>
              <a:gd name="connsiteY438" fmla="*/ 1625356 h 5143494"/>
              <a:gd name="connsiteX439" fmla="*/ 5175616 w 9143989"/>
              <a:gd name="connsiteY439" fmla="*/ 1515944 h 5143494"/>
              <a:gd name="connsiteX440" fmla="*/ 5499981 w 9143989"/>
              <a:gd name="connsiteY440" fmla="*/ 1515943 h 5143494"/>
              <a:gd name="connsiteX441" fmla="*/ 5390569 w 9143989"/>
              <a:gd name="connsiteY441" fmla="*/ 1625356 h 5143494"/>
              <a:gd name="connsiteX442" fmla="*/ 5390569 w 9143989"/>
              <a:gd name="connsiteY442" fmla="*/ 2062990 h 5143494"/>
              <a:gd name="connsiteX443" fmla="*/ 5499981 w 9143989"/>
              <a:gd name="connsiteY443" fmla="*/ 2172398 h 5143494"/>
              <a:gd name="connsiteX444" fmla="*/ 5937615 w 9143989"/>
              <a:gd name="connsiteY444" fmla="*/ 2172398 h 5143494"/>
              <a:gd name="connsiteX445" fmla="*/ 6047027 w 9143989"/>
              <a:gd name="connsiteY445" fmla="*/ 2062990 h 5143494"/>
              <a:gd name="connsiteX446" fmla="*/ 6047027 w 9143989"/>
              <a:gd name="connsiteY446" fmla="*/ 1625356 h 5143494"/>
              <a:gd name="connsiteX447" fmla="*/ 5937615 w 9143989"/>
              <a:gd name="connsiteY447" fmla="*/ 1515943 h 5143494"/>
              <a:gd name="connsiteX448" fmla="*/ 6261980 w 9143989"/>
              <a:gd name="connsiteY448" fmla="*/ 1515943 h 5143494"/>
              <a:gd name="connsiteX449" fmla="*/ 6152568 w 9143989"/>
              <a:gd name="connsiteY449" fmla="*/ 1625355 h 5143494"/>
              <a:gd name="connsiteX450" fmla="*/ 6152568 w 9143989"/>
              <a:gd name="connsiteY450" fmla="*/ 2062989 h 5143494"/>
              <a:gd name="connsiteX451" fmla="*/ 6261980 w 9143989"/>
              <a:gd name="connsiteY451" fmla="*/ 2172398 h 5143494"/>
              <a:gd name="connsiteX452" fmla="*/ 6699614 w 9143989"/>
              <a:gd name="connsiteY452" fmla="*/ 2172398 h 5143494"/>
              <a:gd name="connsiteX453" fmla="*/ 6809026 w 9143989"/>
              <a:gd name="connsiteY453" fmla="*/ 2062989 h 5143494"/>
              <a:gd name="connsiteX454" fmla="*/ 6809026 w 9143989"/>
              <a:gd name="connsiteY454" fmla="*/ 1625355 h 5143494"/>
              <a:gd name="connsiteX455" fmla="*/ 6699614 w 9143989"/>
              <a:gd name="connsiteY455" fmla="*/ 1515943 h 5143494"/>
              <a:gd name="connsiteX456" fmla="*/ 7023979 w 9143989"/>
              <a:gd name="connsiteY456" fmla="*/ 1515942 h 5143494"/>
              <a:gd name="connsiteX457" fmla="*/ 6914567 w 9143989"/>
              <a:gd name="connsiteY457" fmla="*/ 1625354 h 5143494"/>
              <a:gd name="connsiteX458" fmla="*/ 6914567 w 9143989"/>
              <a:gd name="connsiteY458" fmla="*/ 2062988 h 5143494"/>
              <a:gd name="connsiteX459" fmla="*/ 7023979 w 9143989"/>
              <a:gd name="connsiteY459" fmla="*/ 2172398 h 5143494"/>
              <a:gd name="connsiteX460" fmla="*/ 7461613 w 9143989"/>
              <a:gd name="connsiteY460" fmla="*/ 2172398 h 5143494"/>
              <a:gd name="connsiteX461" fmla="*/ 7571025 w 9143989"/>
              <a:gd name="connsiteY461" fmla="*/ 2062988 h 5143494"/>
              <a:gd name="connsiteX462" fmla="*/ 7571025 w 9143989"/>
              <a:gd name="connsiteY462" fmla="*/ 1625354 h 5143494"/>
              <a:gd name="connsiteX463" fmla="*/ 7461613 w 9143989"/>
              <a:gd name="connsiteY463" fmla="*/ 1515942 h 5143494"/>
              <a:gd name="connsiteX464" fmla="*/ 7778358 w 9143989"/>
              <a:gd name="connsiteY464" fmla="*/ 1515941 h 5143494"/>
              <a:gd name="connsiteX465" fmla="*/ 7668946 w 9143989"/>
              <a:gd name="connsiteY465" fmla="*/ 1625353 h 5143494"/>
              <a:gd name="connsiteX466" fmla="*/ 7668946 w 9143989"/>
              <a:gd name="connsiteY466" fmla="*/ 2062987 h 5143494"/>
              <a:gd name="connsiteX467" fmla="*/ 7778358 w 9143989"/>
              <a:gd name="connsiteY467" fmla="*/ 2172398 h 5143494"/>
              <a:gd name="connsiteX468" fmla="*/ 8215992 w 9143989"/>
              <a:gd name="connsiteY468" fmla="*/ 2172398 h 5143494"/>
              <a:gd name="connsiteX469" fmla="*/ 8325404 w 9143989"/>
              <a:gd name="connsiteY469" fmla="*/ 2062987 h 5143494"/>
              <a:gd name="connsiteX470" fmla="*/ 8325404 w 9143989"/>
              <a:gd name="connsiteY470" fmla="*/ 1625353 h 5143494"/>
              <a:gd name="connsiteX471" fmla="*/ 8215992 w 9143989"/>
              <a:gd name="connsiteY471" fmla="*/ 1515941 h 5143494"/>
              <a:gd name="connsiteX472" fmla="*/ 8540357 w 9143989"/>
              <a:gd name="connsiteY472" fmla="*/ 1515941 h 5143494"/>
              <a:gd name="connsiteX473" fmla="*/ 8430945 w 9143989"/>
              <a:gd name="connsiteY473" fmla="*/ 1625353 h 5143494"/>
              <a:gd name="connsiteX474" fmla="*/ 8430945 w 9143989"/>
              <a:gd name="connsiteY474" fmla="*/ 2062987 h 5143494"/>
              <a:gd name="connsiteX475" fmla="*/ 8540357 w 9143989"/>
              <a:gd name="connsiteY475" fmla="*/ 2172398 h 5143494"/>
              <a:gd name="connsiteX476" fmla="*/ 8977991 w 9143989"/>
              <a:gd name="connsiteY476" fmla="*/ 2172398 h 5143494"/>
              <a:gd name="connsiteX477" fmla="*/ 9087403 w 9143989"/>
              <a:gd name="connsiteY477" fmla="*/ 2062987 h 5143494"/>
              <a:gd name="connsiteX478" fmla="*/ 9087403 w 9143989"/>
              <a:gd name="connsiteY478" fmla="*/ 1625353 h 5143494"/>
              <a:gd name="connsiteX479" fmla="*/ 8977991 w 9143989"/>
              <a:gd name="connsiteY479" fmla="*/ 1515941 h 5143494"/>
              <a:gd name="connsiteX480" fmla="*/ 165999 w 9143989"/>
              <a:gd name="connsiteY480" fmla="*/ 786548 h 5143494"/>
              <a:gd name="connsiteX481" fmla="*/ 56587 w 9143989"/>
              <a:gd name="connsiteY481" fmla="*/ 895959 h 5143494"/>
              <a:gd name="connsiteX482" fmla="*/ 56587 w 9143989"/>
              <a:gd name="connsiteY482" fmla="*/ 1333596 h 5143494"/>
              <a:gd name="connsiteX483" fmla="*/ 165999 w 9143989"/>
              <a:gd name="connsiteY483" fmla="*/ 1443008 h 5143494"/>
              <a:gd name="connsiteX484" fmla="*/ 603633 w 9143989"/>
              <a:gd name="connsiteY484" fmla="*/ 1443008 h 5143494"/>
              <a:gd name="connsiteX485" fmla="*/ 713044 w 9143989"/>
              <a:gd name="connsiteY485" fmla="*/ 1333596 h 5143494"/>
              <a:gd name="connsiteX486" fmla="*/ 713044 w 9143989"/>
              <a:gd name="connsiteY486" fmla="*/ 895959 h 5143494"/>
              <a:gd name="connsiteX487" fmla="*/ 603633 w 9143989"/>
              <a:gd name="connsiteY487" fmla="*/ 786548 h 5143494"/>
              <a:gd name="connsiteX488" fmla="*/ 927996 w 9143989"/>
              <a:gd name="connsiteY488" fmla="*/ 786547 h 5143494"/>
              <a:gd name="connsiteX489" fmla="*/ 818584 w 9143989"/>
              <a:gd name="connsiteY489" fmla="*/ 895959 h 5143494"/>
              <a:gd name="connsiteX490" fmla="*/ 818584 w 9143989"/>
              <a:gd name="connsiteY490" fmla="*/ 1333595 h 5143494"/>
              <a:gd name="connsiteX491" fmla="*/ 927996 w 9143989"/>
              <a:gd name="connsiteY491" fmla="*/ 1443007 h 5143494"/>
              <a:gd name="connsiteX492" fmla="*/ 1365637 w 9143989"/>
              <a:gd name="connsiteY492" fmla="*/ 1443007 h 5143494"/>
              <a:gd name="connsiteX493" fmla="*/ 1475051 w 9143989"/>
              <a:gd name="connsiteY493" fmla="*/ 1333595 h 5143494"/>
              <a:gd name="connsiteX494" fmla="*/ 1475051 w 9143989"/>
              <a:gd name="connsiteY494" fmla="*/ 895959 h 5143494"/>
              <a:gd name="connsiteX495" fmla="*/ 1365637 w 9143989"/>
              <a:gd name="connsiteY495" fmla="*/ 786547 h 5143494"/>
              <a:gd name="connsiteX496" fmla="*/ 1689998 w 9143989"/>
              <a:gd name="connsiteY496" fmla="*/ 786547 h 5143494"/>
              <a:gd name="connsiteX497" fmla="*/ 1580588 w 9143989"/>
              <a:gd name="connsiteY497" fmla="*/ 895959 h 5143494"/>
              <a:gd name="connsiteX498" fmla="*/ 1580588 w 9143989"/>
              <a:gd name="connsiteY498" fmla="*/ 1333594 h 5143494"/>
              <a:gd name="connsiteX499" fmla="*/ 1689998 w 9143989"/>
              <a:gd name="connsiteY499" fmla="*/ 1443007 h 5143494"/>
              <a:gd name="connsiteX500" fmla="*/ 2127634 w 9143989"/>
              <a:gd name="connsiteY500" fmla="*/ 1443007 h 5143494"/>
              <a:gd name="connsiteX501" fmla="*/ 2237045 w 9143989"/>
              <a:gd name="connsiteY501" fmla="*/ 1333594 h 5143494"/>
              <a:gd name="connsiteX502" fmla="*/ 2237045 w 9143989"/>
              <a:gd name="connsiteY502" fmla="*/ 895959 h 5143494"/>
              <a:gd name="connsiteX503" fmla="*/ 2127634 w 9143989"/>
              <a:gd name="connsiteY503" fmla="*/ 786547 h 5143494"/>
              <a:gd name="connsiteX504" fmla="*/ 2451996 w 9143989"/>
              <a:gd name="connsiteY504" fmla="*/ 786546 h 5143494"/>
              <a:gd name="connsiteX505" fmla="*/ 2342584 w 9143989"/>
              <a:gd name="connsiteY505" fmla="*/ 895958 h 5143494"/>
              <a:gd name="connsiteX506" fmla="*/ 2342584 w 9143989"/>
              <a:gd name="connsiteY506" fmla="*/ 1333593 h 5143494"/>
              <a:gd name="connsiteX507" fmla="*/ 2451996 w 9143989"/>
              <a:gd name="connsiteY507" fmla="*/ 1443006 h 5143494"/>
              <a:gd name="connsiteX508" fmla="*/ 2889629 w 9143989"/>
              <a:gd name="connsiteY508" fmla="*/ 1443006 h 5143494"/>
              <a:gd name="connsiteX509" fmla="*/ 2999041 w 9143989"/>
              <a:gd name="connsiteY509" fmla="*/ 1333593 h 5143494"/>
              <a:gd name="connsiteX510" fmla="*/ 2999041 w 9143989"/>
              <a:gd name="connsiteY510" fmla="*/ 895958 h 5143494"/>
              <a:gd name="connsiteX511" fmla="*/ 2889629 w 9143989"/>
              <a:gd name="connsiteY511" fmla="*/ 786546 h 5143494"/>
              <a:gd name="connsiteX512" fmla="*/ 3213993 w 9143989"/>
              <a:gd name="connsiteY512" fmla="*/ 786546 h 5143494"/>
              <a:gd name="connsiteX513" fmla="*/ 3104581 w 9143989"/>
              <a:gd name="connsiteY513" fmla="*/ 895958 h 5143494"/>
              <a:gd name="connsiteX514" fmla="*/ 3104581 w 9143989"/>
              <a:gd name="connsiteY514" fmla="*/ 1333593 h 5143494"/>
              <a:gd name="connsiteX515" fmla="*/ 3213993 w 9143989"/>
              <a:gd name="connsiteY515" fmla="*/ 1443005 h 5143494"/>
              <a:gd name="connsiteX516" fmla="*/ 3651628 w 9143989"/>
              <a:gd name="connsiteY516" fmla="*/ 1443005 h 5143494"/>
              <a:gd name="connsiteX517" fmla="*/ 3761040 w 9143989"/>
              <a:gd name="connsiteY517" fmla="*/ 1333593 h 5143494"/>
              <a:gd name="connsiteX518" fmla="*/ 3761040 w 9143989"/>
              <a:gd name="connsiteY518" fmla="*/ 895958 h 5143494"/>
              <a:gd name="connsiteX519" fmla="*/ 3651628 w 9143989"/>
              <a:gd name="connsiteY519" fmla="*/ 786546 h 5143494"/>
              <a:gd name="connsiteX520" fmla="*/ 3975991 w 9143989"/>
              <a:gd name="connsiteY520" fmla="*/ 786545 h 5143494"/>
              <a:gd name="connsiteX521" fmla="*/ 3866579 w 9143989"/>
              <a:gd name="connsiteY521" fmla="*/ 895957 h 5143494"/>
              <a:gd name="connsiteX522" fmla="*/ 3866579 w 9143989"/>
              <a:gd name="connsiteY522" fmla="*/ 1333592 h 5143494"/>
              <a:gd name="connsiteX523" fmla="*/ 3975991 w 9143989"/>
              <a:gd name="connsiteY523" fmla="*/ 1443005 h 5143494"/>
              <a:gd name="connsiteX524" fmla="*/ 4413617 w 9143989"/>
              <a:gd name="connsiteY524" fmla="*/ 1443005 h 5143494"/>
              <a:gd name="connsiteX525" fmla="*/ 4523029 w 9143989"/>
              <a:gd name="connsiteY525" fmla="*/ 1333592 h 5143494"/>
              <a:gd name="connsiteX526" fmla="*/ 4523029 w 9143989"/>
              <a:gd name="connsiteY526" fmla="*/ 895957 h 5143494"/>
              <a:gd name="connsiteX527" fmla="*/ 4413617 w 9143989"/>
              <a:gd name="connsiteY527" fmla="*/ 786545 h 5143494"/>
              <a:gd name="connsiteX528" fmla="*/ 4737982 w 9143989"/>
              <a:gd name="connsiteY528" fmla="*/ 786545 h 5143494"/>
              <a:gd name="connsiteX529" fmla="*/ 4628570 w 9143989"/>
              <a:gd name="connsiteY529" fmla="*/ 895957 h 5143494"/>
              <a:gd name="connsiteX530" fmla="*/ 4628570 w 9143989"/>
              <a:gd name="connsiteY530" fmla="*/ 1333592 h 5143494"/>
              <a:gd name="connsiteX531" fmla="*/ 4737982 w 9143989"/>
              <a:gd name="connsiteY531" fmla="*/ 1443004 h 5143494"/>
              <a:gd name="connsiteX532" fmla="*/ 5175616 w 9143989"/>
              <a:gd name="connsiteY532" fmla="*/ 1443004 h 5143494"/>
              <a:gd name="connsiteX533" fmla="*/ 5285028 w 9143989"/>
              <a:gd name="connsiteY533" fmla="*/ 1333592 h 5143494"/>
              <a:gd name="connsiteX534" fmla="*/ 5285028 w 9143989"/>
              <a:gd name="connsiteY534" fmla="*/ 895957 h 5143494"/>
              <a:gd name="connsiteX535" fmla="*/ 5175616 w 9143989"/>
              <a:gd name="connsiteY535" fmla="*/ 786545 h 5143494"/>
              <a:gd name="connsiteX536" fmla="*/ 5499981 w 9143989"/>
              <a:gd name="connsiteY536" fmla="*/ 786544 h 5143494"/>
              <a:gd name="connsiteX537" fmla="*/ 5390569 w 9143989"/>
              <a:gd name="connsiteY537" fmla="*/ 895956 h 5143494"/>
              <a:gd name="connsiteX538" fmla="*/ 5390569 w 9143989"/>
              <a:gd name="connsiteY538" fmla="*/ 1333591 h 5143494"/>
              <a:gd name="connsiteX539" fmla="*/ 5499981 w 9143989"/>
              <a:gd name="connsiteY539" fmla="*/ 1443003 h 5143494"/>
              <a:gd name="connsiteX540" fmla="*/ 5937615 w 9143989"/>
              <a:gd name="connsiteY540" fmla="*/ 1443003 h 5143494"/>
              <a:gd name="connsiteX541" fmla="*/ 6047027 w 9143989"/>
              <a:gd name="connsiteY541" fmla="*/ 1333591 h 5143494"/>
              <a:gd name="connsiteX542" fmla="*/ 6047027 w 9143989"/>
              <a:gd name="connsiteY542" fmla="*/ 895956 h 5143494"/>
              <a:gd name="connsiteX543" fmla="*/ 5937615 w 9143989"/>
              <a:gd name="connsiteY543" fmla="*/ 786544 h 5143494"/>
              <a:gd name="connsiteX544" fmla="*/ 6261980 w 9143989"/>
              <a:gd name="connsiteY544" fmla="*/ 786544 h 5143494"/>
              <a:gd name="connsiteX545" fmla="*/ 6152568 w 9143989"/>
              <a:gd name="connsiteY545" fmla="*/ 895956 h 5143494"/>
              <a:gd name="connsiteX546" fmla="*/ 6152568 w 9143989"/>
              <a:gd name="connsiteY546" fmla="*/ 1333590 h 5143494"/>
              <a:gd name="connsiteX547" fmla="*/ 6261980 w 9143989"/>
              <a:gd name="connsiteY547" fmla="*/ 1443003 h 5143494"/>
              <a:gd name="connsiteX548" fmla="*/ 6699614 w 9143989"/>
              <a:gd name="connsiteY548" fmla="*/ 1443003 h 5143494"/>
              <a:gd name="connsiteX549" fmla="*/ 6809026 w 9143989"/>
              <a:gd name="connsiteY549" fmla="*/ 1333590 h 5143494"/>
              <a:gd name="connsiteX550" fmla="*/ 6809026 w 9143989"/>
              <a:gd name="connsiteY550" fmla="*/ 895956 h 5143494"/>
              <a:gd name="connsiteX551" fmla="*/ 6699614 w 9143989"/>
              <a:gd name="connsiteY551" fmla="*/ 786544 h 5143494"/>
              <a:gd name="connsiteX552" fmla="*/ 7023979 w 9143989"/>
              <a:gd name="connsiteY552" fmla="*/ 786543 h 5143494"/>
              <a:gd name="connsiteX553" fmla="*/ 6914567 w 9143989"/>
              <a:gd name="connsiteY553" fmla="*/ 895955 h 5143494"/>
              <a:gd name="connsiteX554" fmla="*/ 6914567 w 9143989"/>
              <a:gd name="connsiteY554" fmla="*/ 1333590 h 5143494"/>
              <a:gd name="connsiteX555" fmla="*/ 7023979 w 9143989"/>
              <a:gd name="connsiteY555" fmla="*/ 1443002 h 5143494"/>
              <a:gd name="connsiteX556" fmla="*/ 7461613 w 9143989"/>
              <a:gd name="connsiteY556" fmla="*/ 1443002 h 5143494"/>
              <a:gd name="connsiteX557" fmla="*/ 7571025 w 9143989"/>
              <a:gd name="connsiteY557" fmla="*/ 1333590 h 5143494"/>
              <a:gd name="connsiteX558" fmla="*/ 7571025 w 9143989"/>
              <a:gd name="connsiteY558" fmla="*/ 895955 h 5143494"/>
              <a:gd name="connsiteX559" fmla="*/ 7461613 w 9143989"/>
              <a:gd name="connsiteY559" fmla="*/ 786543 h 5143494"/>
              <a:gd name="connsiteX560" fmla="*/ 7778358 w 9143989"/>
              <a:gd name="connsiteY560" fmla="*/ 786543 h 5143494"/>
              <a:gd name="connsiteX561" fmla="*/ 7668946 w 9143989"/>
              <a:gd name="connsiteY561" fmla="*/ 895955 h 5143494"/>
              <a:gd name="connsiteX562" fmla="*/ 7668946 w 9143989"/>
              <a:gd name="connsiteY562" fmla="*/ 1333589 h 5143494"/>
              <a:gd name="connsiteX563" fmla="*/ 7778358 w 9143989"/>
              <a:gd name="connsiteY563" fmla="*/ 1443001 h 5143494"/>
              <a:gd name="connsiteX564" fmla="*/ 8215992 w 9143989"/>
              <a:gd name="connsiteY564" fmla="*/ 1443001 h 5143494"/>
              <a:gd name="connsiteX565" fmla="*/ 8325404 w 9143989"/>
              <a:gd name="connsiteY565" fmla="*/ 1333589 h 5143494"/>
              <a:gd name="connsiteX566" fmla="*/ 8325404 w 9143989"/>
              <a:gd name="connsiteY566" fmla="*/ 895955 h 5143494"/>
              <a:gd name="connsiteX567" fmla="*/ 8215992 w 9143989"/>
              <a:gd name="connsiteY567" fmla="*/ 786543 h 5143494"/>
              <a:gd name="connsiteX568" fmla="*/ 8540357 w 9143989"/>
              <a:gd name="connsiteY568" fmla="*/ 786542 h 5143494"/>
              <a:gd name="connsiteX569" fmla="*/ 8430945 w 9143989"/>
              <a:gd name="connsiteY569" fmla="*/ 895955 h 5143494"/>
              <a:gd name="connsiteX570" fmla="*/ 8430945 w 9143989"/>
              <a:gd name="connsiteY570" fmla="*/ 1333589 h 5143494"/>
              <a:gd name="connsiteX571" fmla="*/ 8540357 w 9143989"/>
              <a:gd name="connsiteY571" fmla="*/ 1443001 h 5143494"/>
              <a:gd name="connsiteX572" fmla="*/ 8977991 w 9143989"/>
              <a:gd name="connsiteY572" fmla="*/ 1443001 h 5143494"/>
              <a:gd name="connsiteX573" fmla="*/ 9087403 w 9143989"/>
              <a:gd name="connsiteY573" fmla="*/ 1333589 h 5143494"/>
              <a:gd name="connsiteX574" fmla="*/ 9087403 w 9143989"/>
              <a:gd name="connsiteY574" fmla="*/ 895955 h 5143494"/>
              <a:gd name="connsiteX575" fmla="*/ 8977991 w 9143989"/>
              <a:gd name="connsiteY575" fmla="*/ 786542 h 5143494"/>
              <a:gd name="connsiteX576" fmla="*/ 165999 w 9143989"/>
              <a:gd name="connsiteY576" fmla="*/ 57150 h 5143494"/>
              <a:gd name="connsiteX577" fmla="*/ 56587 w 9143989"/>
              <a:gd name="connsiteY577" fmla="*/ 166562 h 5143494"/>
              <a:gd name="connsiteX578" fmla="*/ 56587 w 9143989"/>
              <a:gd name="connsiteY578" fmla="*/ 604196 h 5143494"/>
              <a:gd name="connsiteX579" fmla="*/ 165999 w 9143989"/>
              <a:gd name="connsiteY579" fmla="*/ 713608 h 5143494"/>
              <a:gd name="connsiteX580" fmla="*/ 603633 w 9143989"/>
              <a:gd name="connsiteY580" fmla="*/ 713608 h 5143494"/>
              <a:gd name="connsiteX581" fmla="*/ 713045 w 9143989"/>
              <a:gd name="connsiteY581" fmla="*/ 604196 h 5143494"/>
              <a:gd name="connsiteX582" fmla="*/ 713045 w 9143989"/>
              <a:gd name="connsiteY582" fmla="*/ 166562 h 5143494"/>
              <a:gd name="connsiteX583" fmla="*/ 603633 w 9143989"/>
              <a:gd name="connsiteY583" fmla="*/ 57150 h 5143494"/>
              <a:gd name="connsiteX584" fmla="*/ 927996 w 9143989"/>
              <a:gd name="connsiteY584" fmla="*/ 57150 h 5143494"/>
              <a:gd name="connsiteX585" fmla="*/ 818585 w 9143989"/>
              <a:gd name="connsiteY585" fmla="*/ 166562 h 5143494"/>
              <a:gd name="connsiteX586" fmla="*/ 818585 w 9143989"/>
              <a:gd name="connsiteY586" fmla="*/ 604195 h 5143494"/>
              <a:gd name="connsiteX587" fmla="*/ 927996 w 9143989"/>
              <a:gd name="connsiteY587" fmla="*/ 713607 h 5143494"/>
              <a:gd name="connsiteX588" fmla="*/ 1365637 w 9143989"/>
              <a:gd name="connsiteY588" fmla="*/ 713607 h 5143494"/>
              <a:gd name="connsiteX589" fmla="*/ 1475051 w 9143989"/>
              <a:gd name="connsiteY589" fmla="*/ 604195 h 5143494"/>
              <a:gd name="connsiteX590" fmla="*/ 1475051 w 9143989"/>
              <a:gd name="connsiteY590" fmla="*/ 166562 h 5143494"/>
              <a:gd name="connsiteX591" fmla="*/ 1365637 w 9143989"/>
              <a:gd name="connsiteY591" fmla="*/ 57150 h 5143494"/>
              <a:gd name="connsiteX592" fmla="*/ 1689998 w 9143989"/>
              <a:gd name="connsiteY592" fmla="*/ 57149 h 5143494"/>
              <a:gd name="connsiteX593" fmla="*/ 1580588 w 9143989"/>
              <a:gd name="connsiteY593" fmla="*/ 166561 h 5143494"/>
              <a:gd name="connsiteX594" fmla="*/ 1580588 w 9143989"/>
              <a:gd name="connsiteY594" fmla="*/ 604195 h 5143494"/>
              <a:gd name="connsiteX595" fmla="*/ 1689998 w 9143989"/>
              <a:gd name="connsiteY595" fmla="*/ 713607 h 5143494"/>
              <a:gd name="connsiteX596" fmla="*/ 2127634 w 9143989"/>
              <a:gd name="connsiteY596" fmla="*/ 713607 h 5143494"/>
              <a:gd name="connsiteX597" fmla="*/ 2237045 w 9143989"/>
              <a:gd name="connsiteY597" fmla="*/ 604195 h 5143494"/>
              <a:gd name="connsiteX598" fmla="*/ 2237045 w 9143989"/>
              <a:gd name="connsiteY598" fmla="*/ 166561 h 5143494"/>
              <a:gd name="connsiteX599" fmla="*/ 2127634 w 9143989"/>
              <a:gd name="connsiteY599" fmla="*/ 57149 h 5143494"/>
              <a:gd name="connsiteX600" fmla="*/ 2451996 w 9143989"/>
              <a:gd name="connsiteY600" fmla="*/ 57149 h 5143494"/>
              <a:gd name="connsiteX601" fmla="*/ 2342585 w 9143989"/>
              <a:gd name="connsiteY601" fmla="*/ 166561 h 5143494"/>
              <a:gd name="connsiteX602" fmla="*/ 2342585 w 9143989"/>
              <a:gd name="connsiteY602" fmla="*/ 604194 h 5143494"/>
              <a:gd name="connsiteX603" fmla="*/ 2451996 w 9143989"/>
              <a:gd name="connsiteY603" fmla="*/ 713606 h 5143494"/>
              <a:gd name="connsiteX604" fmla="*/ 2889629 w 9143989"/>
              <a:gd name="connsiteY604" fmla="*/ 713606 h 5143494"/>
              <a:gd name="connsiteX605" fmla="*/ 2999041 w 9143989"/>
              <a:gd name="connsiteY605" fmla="*/ 604194 h 5143494"/>
              <a:gd name="connsiteX606" fmla="*/ 2999041 w 9143989"/>
              <a:gd name="connsiteY606" fmla="*/ 166561 h 5143494"/>
              <a:gd name="connsiteX607" fmla="*/ 2889629 w 9143989"/>
              <a:gd name="connsiteY607" fmla="*/ 57149 h 5143494"/>
              <a:gd name="connsiteX608" fmla="*/ 3213995 w 9143989"/>
              <a:gd name="connsiteY608" fmla="*/ 57148 h 5143494"/>
              <a:gd name="connsiteX609" fmla="*/ 3104581 w 9143989"/>
              <a:gd name="connsiteY609" fmla="*/ 166560 h 5143494"/>
              <a:gd name="connsiteX610" fmla="*/ 3104581 w 9143989"/>
              <a:gd name="connsiteY610" fmla="*/ 604194 h 5143494"/>
              <a:gd name="connsiteX611" fmla="*/ 3213995 w 9143989"/>
              <a:gd name="connsiteY611" fmla="*/ 713606 h 5143494"/>
              <a:gd name="connsiteX612" fmla="*/ 3651628 w 9143989"/>
              <a:gd name="connsiteY612" fmla="*/ 713606 h 5143494"/>
              <a:gd name="connsiteX613" fmla="*/ 3761040 w 9143989"/>
              <a:gd name="connsiteY613" fmla="*/ 604194 h 5143494"/>
              <a:gd name="connsiteX614" fmla="*/ 3761040 w 9143989"/>
              <a:gd name="connsiteY614" fmla="*/ 166560 h 5143494"/>
              <a:gd name="connsiteX615" fmla="*/ 3651628 w 9143989"/>
              <a:gd name="connsiteY615" fmla="*/ 57148 h 5143494"/>
              <a:gd name="connsiteX616" fmla="*/ 3975991 w 9143989"/>
              <a:gd name="connsiteY616" fmla="*/ 57148 h 5143494"/>
              <a:gd name="connsiteX617" fmla="*/ 3866579 w 9143989"/>
              <a:gd name="connsiteY617" fmla="*/ 166560 h 5143494"/>
              <a:gd name="connsiteX618" fmla="*/ 3866579 w 9143989"/>
              <a:gd name="connsiteY618" fmla="*/ 604194 h 5143494"/>
              <a:gd name="connsiteX619" fmla="*/ 3975991 w 9143989"/>
              <a:gd name="connsiteY619" fmla="*/ 713605 h 5143494"/>
              <a:gd name="connsiteX620" fmla="*/ 4413617 w 9143989"/>
              <a:gd name="connsiteY620" fmla="*/ 713605 h 5143494"/>
              <a:gd name="connsiteX621" fmla="*/ 4523029 w 9143989"/>
              <a:gd name="connsiteY621" fmla="*/ 604194 h 5143494"/>
              <a:gd name="connsiteX622" fmla="*/ 4523029 w 9143989"/>
              <a:gd name="connsiteY622" fmla="*/ 166560 h 5143494"/>
              <a:gd name="connsiteX623" fmla="*/ 4413617 w 9143989"/>
              <a:gd name="connsiteY623" fmla="*/ 57148 h 5143494"/>
              <a:gd name="connsiteX624" fmla="*/ 4737982 w 9143989"/>
              <a:gd name="connsiteY624" fmla="*/ 57147 h 5143494"/>
              <a:gd name="connsiteX625" fmla="*/ 4628570 w 9143989"/>
              <a:gd name="connsiteY625" fmla="*/ 166559 h 5143494"/>
              <a:gd name="connsiteX626" fmla="*/ 4628570 w 9143989"/>
              <a:gd name="connsiteY626" fmla="*/ 604193 h 5143494"/>
              <a:gd name="connsiteX627" fmla="*/ 4737982 w 9143989"/>
              <a:gd name="connsiteY627" fmla="*/ 713605 h 5143494"/>
              <a:gd name="connsiteX628" fmla="*/ 5175616 w 9143989"/>
              <a:gd name="connsiteY628" fmla="*/ 713605 h 5143494"/>
              <a:gd name="connsiteX629" fmla="*/ 5285028 w 9143989"/>
              <a:gd name="connsiteY629" fmla="*/ 604193 h 5143494"/>
              <a:gd name="connsiteX630" fmla="*/ 5285028 w 9143989"/>
              <a:gd name="connsiteY630" fmla="*/ 166559 h 5143494"/>
              <a:gd name="connsiteX631" fmla="*/ 5175616 w 9143989"/>
              <a:gd name="connsiteY631" fmla="*/ 57147 h 5143494"/>
              <a:gd name="connsiteX632" fmla="*/ 5499981 w 9143989"/>
              <a:gd name="connsiteY632" fmla="*/ 57147 h 5143494"/>
              <a:gd name="connsiteX633" fmla="*/ 5390569 w 9143989"/>
              <a:gd name="connsiteY633" fmla="*/ 166559 h 5143494"/>
              <a:gd name="connsiteX634" fmla="*/ 5390569 w 9143989"/>
              <a:gd name="connsiteY634" fmla="*/ 604192 h 5143494"/>
              <a:gd name="connsiteX635" fmla="*/ 5499981 w 9143989"/>
              <a:gd name="connsiteY635" fmla="*/ 713605 h 5143494"/>
              <a:gd name="connsiteX636" fmla="*/ 5937615 w 9143989"/>
              <a:gd name="connsiteY636" fmla="*/ 713605 h 5143494"/>
              <a:gd name="connsiteX637" fmla="*/ 6047027 w 9143989"/>
              <a:gd name="connsiteY637" fmla="*/ 604192 h 5143494"/>
              <a:gd name="connsiteX638" fmla="*/ 6047027 w 9143989"/>
              <a:gd name="connsiteY638" fmla="*/ 166559 h 5143494"/>
              <a:gd name="connsiteX639" fmla="*/ 5937615 w 9143989"/>
              <a:gd name="connsiteY639" fmla="*/ 57147 h 5143494"/>
              <a:gd name="connsiteX640" fmla="*/ 6261980 w 9143989"/>
              <a:gd name="connsiteY640" fmla="*/ 57146 h 5143494"/>
              <a:gd name="connsiteX641" fmla="*/ 6152568 w 9143989"/>
              <a:gd name="connsiteY641" fmla="*/ 166558 h 5143494"/>
              <a:gd name="connsiteX642" fmla="*/ 6152568 w 9143989"/>
              <a:gd name="connsiteY642" fmla="*/ 604192 h 5143494"/>
              <a:gd name="connsiteX643" fmla="*/ 6261980 w 9143989"/>
              <a:gd name="connsiteY643" fmla="*/ 713604 h 5143494"/>
              <a:gd name="connsiteX644" fmla="*/ 6699614 w 9143989"/>
              <a:gd name="connsiteY644" fmla="*/ 713604 h 5143494"/>
              <a:gd name="connsiteX645" fmla="*/ 6809026 w 9143989"/>
              <a:gd name="connsiteY645" fmla="*/ 604192 h 5143494"/>
              <a:gd name="connsiteX646" fmla="*/ 6809026 w 9143989"/>
              <a:gd name="connsiteY646" fmla="*/ 166558 h 5143494"/>
              <a:gd name="connsiteX647" fmla="*/ 6699614 w 9143989"/>
              <a:gd name="connsiteY647" fmla="*/ 57146 h 5143494"/>
              <a:gd name="connsiteX648" fmla="*/ 7023979 w 9143989"/>
              <a:gd name="connsiteY648" fmla="*/ 57146 h 5143494"/>
              <a:gd name="connsiteX649" fmla="*/ 6914567 w 9143989"/>
              <a:gd name="connsiteY649" fmla="*/ 166558 h 5143494"/>
              <a:gd name="connsiteX650" fmla="*/ 6914567 w 9143989"/>
              <a:gd name="connsiteY650" fmla="*/ 604191 h 5143494"/>
              <a:gd name="connsiteX651" fmla="*/ 7023979 w 9143989"/>
              <a:gd name="connsiteY651" fmla="*/ 713604 h 5143494"/>
              <a:gd name="connsiteX652" fmla="*/ 7461613 w 9143989"/>
              <a:gd name="connsiteY652" fmla="*/ 713604 h 5143494"/>
              <a:gd name="connsiteX653" fmla="*/ 7571025 w 9143989"/>
              <a:gd name="connsiteY653" fmla="*/ 604191 h 5143494"/>
              <a:gd name="connsiteX654" fmla="*/ 7571025 w 9143989"/>
              <a:gd name="connsiteY654" fmla="*/ 166558 h 5143494"/>
              <a:gd name="connsiteX655" fmla="*/ 7461613 w 9143989"/>
              <a:gd name="connsiteY655" fmla="*/ 57146 h 5143494"/>
              <a:gd name="connsiteX656" fmla="*/ 7778358 w 9143989"/>
              <a:gd name="connsiteY656" fmla="*/ 57145 h 5143494"/>
              <a:gd name="connsiteX657" fmla="*/ 7668946 w 9143989"/>
              <a:gd name="connsiteY657" fmla="*/ 166557 h 5143494"/>
              <a:gd name="connsiteX658" fmla="*/ 7668946 w 9143989"/>
              <a:gd name="connsiteY658" fmla="*/ 604191 h 5143494"/>
              <a:gd name="connsiteX659" fmla="*/ 7778358 w 9143989"/>
              <a:gd name="connsiteY659" fmla="*/ 713603 h 5143494"/>
              <a:gd name="connsiteX660" fmla="*/ 8215992 w 9143989"/>
              <a:gd name="connsiteY660" fmla="*/ 713603 h 5143494"/>
              <a:gd name="connsiteX661" fmla="*/ 8325404 w 9143989"/>
              <a:gd name="connsiteY661" fmla="*/ 604191 h 5143494"/>
              <a:gd name="connsiteX662" fmla="*/ 8325404 w 9143989"/>
              <a:gd name="connsiteY662" fmla="*/ 166557 h 5143494"/>
              <a:gd name="connsiteX663" fmla="*/ 8215992 w 9143989"/>
              <a:gd name="connsiteY663" fmla="*/ 57145 h 5143494"/>
              <a:gd name="connsiteX664" fmla="*/ 8540357 w 9143989"/>
              <a:gd name="connsiteY664" fmla="*/ 57145 h 5143494"/>
              <a:gd name="connsiteX665" fmla="*/ 8430945 w 9143989"/>
              <a:gd name="connsiteY665" fmla="*/ 166557 h 5143494"/>
              <a:gd name="connsiteX666" fmla="*/ 8430945 w 9143989"/>
              <a:gd name="connsiteY666" fmla="*/ 604190 h 5143494"/>
              <a:gd name="connsiteX667" fmla="*/ 8540357 w 9143989"/>
              <a:gd name="connsiteY667" fmla="*/ 713603 h 5143494"/>
              <a:gd name="connsiteX668" fmla="*/ 8977991 w 9143989"/>
              <a:gd name="connsiteY668" fmla="*/ 713603 h 5143494"/>
              <a:gd name="connsiteX669" fmla="*/ 9087403 w 9143989"/>
              <a:gd name="connsiteY669" fmla="*/ 604190 h 5143494"/>
              <a:gd name="connsiteX670" fmla="*/ 9087403 w 9143989"/>
              <a:gd name="connsiteY670" fmla="*/ 166557 h 5143494"/>
              <a:gd name="connsiteX671" fmla="*/ 8977991 w 9143989"/>
              <a:gd name="connsiteY671" fmla="*/ 57145 h 5143494"/>
              <a:gd name="connsiteX672" fmla="*/ 0 w 9143989"/>
              <a:gd name="connsiteY672" fmla="*/ 0 h 5143494"/>
              <a:gd name="connsiteX673" fmla="*/ 9143989 w 9143989"/>
              <a:gd name="connsiteY673" fmla="*/ 0 h 5143494"/>
              <a:gd name="connsiteX674" fmla="*/ 9143989 w 9143989"/>
              <a:gd name="connsiteY674" fmla="*/ 5143494 h 5143494"/>
              <a:gd name="connsiteX675" fmla="*/ 0 w 9143989"/>
              <a:gd name="connsiteY675" fmla="*/ 5143494 h 51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</a:cxnLst>
            <a:rect l="l" t="t" r="r" b="b"/>
            <a:pathLst>
              <a:path w="9143989" h="5143494">
                <a:moveTo>
                  <a:pt x="8540357" y="4429886"/>
                </a:moveTo>
                <a:cubicBezTo>
                  <a:pt x="8479930" y="4429886"/>
                  <a:pt x="8430945" y="4478871"/>
                  <a:pt x="8430945" y="4539298"/>
                </a:cubicBezTo>
                <a:lnTo>
                  <a:pt x="8430945" y="4976932"/>
                </a:lnTo>
                <a:cubicBezTo>
                  <a:pt x="8430945" y="5037359"/>
                  <a:pt x="8479930" y="5086344"/>
                  <a:pt x="8540357" y="5086344"/>
                </a:cubicBezTo>
                <a:lnTo>
                  <a:pt x="8977991" y="5086344"/>
                </a:lnTo>
                <a:cubicBezTo>
                  <a:pt x="9038418" y="5086344"/>
                  <a:pt x="9087403" y="5037359"/>
                  <a:pt x="9087403" y="4976932"/>
                </a:cubicBezTo>
                <a:lnTo>
                  <a:pt x="9087403" y="4539298"/>
                </a:lnTo>
                <a:cubicBezTo>
                  <a:pt x="9087403" y="4478871"/>
                  <a:pt x="9038418" y="4429886"/>
                  <a:pt x="8977991" y="4429886"/>
                </a:cubicBezTo>
                <a:close/>
                <a:moveTo>
                  <a:pt x="7778358" y="4429886"/>
                </a:moveTo>
                <a:cubicBezTo>
                  <a:pt x="7717931" y="4429886"/>
                  <a:pt x="7668946" y="4478871"/>
                  <a:pt x="7668946" y="4539298"/>
                </a:cubicBezTo>
                <a:lnTo>
                  <a:pt x="7668946" y="4976932"/>
                </a:lnTo>
                <a:cubicBezTo>
                  <a:pt x="7668946" y="5037359"/>
                  <a:pt x="7717931" y="5086344"/>
                  <a:pt x="7778358" y="5086344"/>
                </a:cubicBezTo>
                <a:lnTo>
                  <a:pt x="8215992" y="5086344"/>
                </a:lnTo>
                <a:cubicBezTo>
                  <a:pt x="8276419" y="5086344"/>
                  <a:pt x="8325404" y="5037359"/>
                  <a:pt x="8325404" y="4976932"/>
                </a:cubicBezTo>
                <a:lnTo>
                  <a:pt x="8325404" y="4539298"/>
                </a:lnTo>
                <a:cubicBezTo>
                  <a:pt x="8325404" y="4478871"/>
                  <a:pt x="8276419" y="4429886"/>
                  <a:pt x="8215992" y="4429886"/>
                </a:cubicBezTo>
                <a:close/>
                <a:moveTo>
                  <a:pt x="7023979" y="4429886"/>
                </a:moveTo>
                <a:cubicBezTo>
                  <a:pt x="6963552" y="4429886"/>
                  <a:pt x="6914567" y="4478871"/>
                  <a:pt x="6914567" y="4539298"/>
                </a:cubicBezTo>
                <a:lnTo>
                  <a:pt x="6914567" y="4976932"/>
                </a:lnTo>
                <a:cubicBezTo>
                  <a:pt x="6914567" y="5037359"/>
                  <a:pt x="6963552" y="5086344"/>
                  <a:pt x="7023979" y="5086344"/>
                </a:cubicBezTo>
                <a:lnTo>
                  <a:pt x="7461613" y="5086344"/>
                </a:lnTo>
                <a:cubicBezTo>
                  <a:pt x="7522040" y="5086344"/>
                  <a:pt x="7571025" y="5037359"/>
                  <a:pt x="7571025" y="4976932"/>
                </a:cubicBezTo>
                <a:lnTo>
                  <a:pt x="7571025" y="4539298"/>
                </a:lnTo>
                <a:cubicBezTo>
                  <a:pt x="7571025" y="4478871"/>
                  <a:pt x="7522040" y="4429886"/>
                  <a:pt x="7461613" y="4429886"/>
                </a:cubicBezTo>
                <a:close/>
                <a:moveTo>
                  <a:pt x="6261980" y="4429886"/>
                </a:moveTo>
                <a:cubicBezTo>
                  <a:pt x="6201553" y="4429886"/>
                  <a:pt x="6152568" y="4478871"/>
                  <a:pt x="6152568" y="4539298"/>
                </a:cubicBezTo>
                <a:lnTo>
                  <a:pt x="6152568" y="4976932"/>
                </a:lnTo>
                <a:cubicBezTo>
                  <a:pt x="6152568" y="5037359"/>
                  <a:pt x="6201553" y="5086344"/>
                  <a:pt x="6261980" y="5086344"/>
                </a:cubicBezTo>
                <a:lnTo>
                  <a:pt x="6699614" y="5086344"/>
                </a:lnTo>
                <a:cubicBezTo>
                  <a:pt x="6760041" y="5086344"/>
                  <a:pt x="6809026" y="5037359"/>
                  <a:pt x="6809026" y="4976932"/>
                </a:cubicBezTo>
                <a:lnTo>
                  <a:pt x="6809026" y="4539298"/>
                </a:lnTo>
                <a:cubicBezTo>
                  <a:pt x="6809026" y="4478871"/>
                  <a:pt x="6760041" y="4429886"/>
                  <a:pt x="6699614" y="4429886"/>
                </a:cubicBezTo>
                <a:close/>
                <a:moveTo>
                  <a:pt x="5499981" y="4429886"/>
                </a:moveTo>
                <a:cubicBezTo>
                  <a:pt x="5439554" y="4429886"/>
                  <a:pt x="5390569" y="4478871"/>
                  <a:pt x="5390569" y="4539298"/>
                </a:cubicBezTo>
                <a:lnTo>
                  <a:pt x="5390569" y="4976932"/>
                </a:lnTo>
                <a:cubicBezTo>
                  <a:pt x="5390569" y="5037359"/>
                  <a:pt x="5439554" y="5086344"/>
                  <a:pt x="5499981" y="5086344"/>
                </a:cubicBezTo>
                <a:lnTo>
                  <a:pt x="5937615" y="5086344"/>
                </a:lnTo>
                <a:cubicBezTo>
                  <a:pt x="5998042" y="5086344"/>
                  <a:pt x="6047027" y="5037359"/>
                  <a:pt x="6047027" y="4976932"/>
                </a:cubicBezTo>
                <a:lnTo>
                  <a:pt x="6047027" y="4539298"/>
                </a:lnTo>
                <a:cubicBezTo>
                  <a:pt x="6047027" y="4478871"/>
                  <a:pt x="5998042" y="4429886"/>
                  <a:pt x="5937615" y="4429886"/>
                </a:cubicBezTo>
                <a:close/>
                <a:moveTo>
                  <a:pt x="4737982" y="4429886"/>
                </a:moveTo>
                <a:cubicBezTo>
                  <a:pt x="4677555" y="4429886"/>
                  <a:pt x="4628570" y="4478871"/>
                  <a:pt x="4628570" y="4539298"/>
                </a:cubicBezTo>
                <a:lnTo>
                  <a:pt x="4628570" y="4976932"/>
                </a:lnTo>
                <a:cubicBezTo>
                  <a:pt x="4628570" y="5037359"/>
                  <a:pt x="4677555" y="5086344"/>
                  <a:pt x="4737982" y="5086344"/>
                </a:cubicBezTo>
                <a:lnTo>
                  <a:pt x="5175616" y="5086344"/>
                </a:lnTo>
                <a:cubicBezTo>
                  <a:pt x="5236043" y="5086344"/>
                  <a:pt x="5285028" y="5037359"/>
                  <a:pt x="5285028" y="4976932"/>
                </a:cubicBezTo>
                <a:lnTo>
                  <a:pt x="5285028" y="4539298"/>
                </a:lnTo>
                <a:cubicBezTo>
                  <a:pt x="5285028" y="4478871"/>
                  <a:pt x="5236043" y="4429886"/>
                  <a:pt x="5175616" y="4429886"/>
                </a:cubicBezTo>
                <a:close/>
                <a:moveTo>
                  <a:pt x="3975990" y="4429886"/>
                </a:moveTo>
                <a:cubicBezTo>
                  <a:pt x="3915564" y="4429886"/>
                  <a:pt x="3866579" y="4478871"/>
                  <a:pt x="3866579" y="4539298"/>
                </a:cubicBezTo>
                <a:lnTo>
                  <a:pt x="3866579" y="4976932"/>
                </a:lnTo>
                <a:cubicBezTo>
                  <a:pt x="3866579" y="5037359"/>
                  <a:pt x="3915564" y="5086344"/>
                  <a:pt x="3975990" y="5086344"/>
                </a:cubicBezTo>
                <a:lnTo>
                  <a:pt x="4413617" y="5086344"/>
                </a:lnTo>
                <a:cubicBezTo>
                  <a:pt x="4474044" y="5086344"/>
                  <a:pt x="4523029" y="5037359"/>
                  <a:pt x="4523029" y="4976932"/>
                </a:cubicBezTo>
                <a:lnTo>
                  <a:pt x="4523029" y="4539298"/>
                </a:lnTo>
                <a:cubicBezTo>
                  <a:pt x="4523029" y="4478871"/>
                  <a:pt x="4474044" y="4429886"/>
                  <a:pt x="4413617" y="4429886"/>
                </a:cubicBezTo>
                <a:close/>
                <a:moveTo>
                  <a:pt x="3213993" y="4429886"/>
                </a:moveTo>
                <a:cubicBezTo>
                  <a:pt x="3153566" y="4429886"/>
                  <a:pt x="3104580" y="4478871"/>
                  <a:pt x="3104580" y="4539298"/>
                </a:cubicBezTo>
                <a:lnTo>
                  <a:pt x="3104580" y="4976932"/>
                </a:lnTo>
                <a:cubicBezTo>
                  <a:pt x="3104580" y="5037359"/>
                  <a:pt x="3153566" y="5086344"/>
                  <a:pt x="3213993" y="5086344"/>
                </a:cubicBezTo>
                <a:lnTo>
                  <a:pt x="3651627" y="5086344"/>
                </a:lnTo>
                <a:cubicBezTo>
                  <a:pt x="3712054" y="5086344"/>
                  <a:pt x="3761039" y="5037359"/>
                  <a:pt x="3761039" y="4976932"/>
                </a:cubicBezTo>
                <a:lnTo>
                  <a:pt x="3761039" y="4539298"/>
                </a:lnTo>
                <a:cubicBezTo>
                  <a:pt x="3761039" y="4478871"/>
                  <a:pt x="3712054" y="4429886"/>
                  <a:pt x="3651627" y="4429886"/>
                </a:cubicBezTo>
                <a:close/>
                <a:moveTo>
                  <a:pt x="2451995" y="4429886"/>
                </a:moveTo>
                <a:cubicBezTo>
                  <a:pt x="2391568" y="4429886"/>
                  <a:pt x="2342584" y="4478871"/>
                  <a:pt x="2342584" y="4539298"/>
                </a:cubicBezTo>
                <a:lnTo>
                  <a:pt x="2342584" y="4976932"/>
                </a:lnTo>
                <a:cubicBezTo>
                  <a:pt x="2342584" y="5037359"/>
                  <a:pt x="2391568" y="5086344"/>
                  <a:pt x="2451995" y="5086344"/>
                </a:cubicBezTo>
                <a:lnTo>
                  <a:pt x="2889629" y="5086344"/>
                </a:lnTo>
                <a:cubicBezTo>
                  <a:pt x="2950055" y="5086344"/>
                  <a:pt x="2999040" y="5037359"/>
                  <a:pt x="2999040" y="4976932"/>
                </a:cubicBezTo>
                <a:lnTo>
                  <a:pt x="2999040" y="4539298"/>
                </a:lnTo>
                <a:cubicBezTo>
                  <a:pt x="2999040" y="4478871"/>
                  <a:pt x="2950055" y="4429886"/>
                  <a:pt x="2889629" y="4429886"/>
                </a:cubicBezTo>
                <a:close/>
                <a:moveTo>
                  <a:pt x="1689996" y="4429886"/>
                </a:moveTo>
                <a:cubicBezTo>
                  <a:pt x="1629569" y="4429886"/>
                  <a:pt x="1580586" y="4478871"/>
                  <a:pt x="1580586" y="4539298"/>
                </a:cubicBezTo>
                <a:lnTo>
                  <a:pt x="1580586" y="4976932"/>
                </a:lnTo>
                <a:cubicBezTo>
                  <a:pt x="1580586" y="5037359"/>
                  <a:pt x="1629569" y="5086344"/>
                  <a:pt x="1689996" y="5086344"/>
                </a:cubicBezTo>
                <a:lnTo>
                  <a:pt x="2127633" y="5086344"/>
                </a:lnTo>
                <a:cubicBezTo>
                  <a:pt x="2188059" y="5086344"/>
                  <a:pt x="2237044" y="5037359"/>
                  <a:pt x="2237044" y="4976932"/>
                </a:cubicBezTo>
                <a:lnTo>
                  <a:pt x="2237044" y="4539298"/>
                </a:lnTo>
                <a:cubicBezTo>
                  <a:pt x="2237044" y="4478871"/>
                  <a:pt x="2188059" y="4429886"/>
                  <a:pt x="2127633" y="4429886"/>
                </a:cubicBezTo>
                <a:close/>
                <a:moveTo>
                  <a:pt x="927996" y="4429886"/>
                </a:moveTo>
                <a:cubicBezTo>
                  <a:pt x="867569" y="4429886"/>
                  <a:pt x="818584" y="4478871"/>
                  <a:pt x="818584" y="4539298"/>
                </a:cubicBezTo>
                <a:lnTo>
                  <a:pt x="818584" y="4976932"/>
                </a:lnTo>
                <a:cubicBezTo>
                  <a:pt x="818584" y="5037359"/>
                  <a:pt x="867569" y="5086344"/>
                  <a:pt x="927996" y="5086344"/>
                </a:cubicBezTo>
                <a:lnTo>
                  <a:pt x="1365636" y="5086344"/>
                </a:lnTo>
                <a:cubicBezTo>
                  <a:pt x="1426065" y="5086344"/>
                  <a:pt x="1475050" y="5037359"/>
                  <a:pt x="1475050" y="4976932"/>
                </a:cubicBezTo>
                <a:lnTo>
                  <a:pt x="1475050" y="4539298"/>
                </a:lnTo>
                <a:cubicBezTo>
                  <a:pt x="1475050" y="4478871"/>
                  <a:pt x="1426065" y="4429886"/>
                  <a:pt x="1365636" y="4429886"/>
                </a:cubicBezTo>
                <a:close/>
                <a:moveTo>
                  <a:pt x="165998" y="4429886"/>
                </a:moveTo>
                <a:cubicBezTo>
                  <a:pt x="105572" y="4429886"/>
                  <a:pt x="56587" y="4478871"/>
                  <a:pt x="56587" y="4539298"/>
                </a:cubicBezTo>
                <a:lnTo>
                  <a:pt x="56587" y="4976932"/>
                </a:lnTo>
                <a:cubicBezTo>
                  <a:pt x="56587" y="5037359"/>
                  <a:pt x="105572" y="5086344"/>
                  <a:pt x="165998" y="5086344"/>
                </a:cubicBezTo>
                <a:lnTo>
                  <a:pt x="603632" y="5086344"/>
                </a:lnTo>
                <a:cubicBezTo>
                  <a:pt x="664059" y="5086344"/>
                  <a:pt x="713044" y="5037359"/>
                  <a:pt x="713044" y="4976932"/>
                </a:cubicBezTo>
                <a:lnTo>
                  <a:pt x="713044" y="4539298"/>
                </a:lnTo>
                <a:cubicBezTo>
                  <a:pt x="713044" y="4478871"/>
                  <a:pt x="664059" y="4429886"/>
                  <a:pt x="603632" y="4429886"/>
                </a:cubicBezTo>
                <a:close/>
                <a:moveTo>
                  <a:pt x="8540357" y="3700488"/>
                </a:moveTo>
                <a:cubicBezTo>
                  <a:pt x="8479930" y="3700488"/>
                  <a:pt x="8430945" y="3749473"/>
                  <a:pt x="8430945" y="3809900"/>
                </a:cubicBezTo>
                <a:lnTo>
                  <a:pt x="8430945" y="4247534"/>
                </a:lnTo>
                <a:cubicBezTo>
                  <a:pt x="8430945" y="4307961"/>
                  <a:pt x="8479930" y="4356946"/>
                  <a:pt x="8540357" y="4356946"/>
                </a:cubicBezTo>
                <a:lnTo>
                  <a:pt x="8977991" y="4356946"/>
                </a:lnTo>
                <a:cubicBezTo>
                  <a:pt x="9038418" y="4356946"/>
                  <a:pt x="9087403" y="4307961"/>
                  <a:pt x="9087403" y="4247534"/>
                </a:cubicBezTo>
                <a:lnTo>
                  <a:pt x="9087403" y="3809900"/>
                </a:lnTo>
                <a:cubicBezTo>
                  <a:pt x="9087403" y="3749473"/>
                  <a:pt x="9038418" y="3700488"/>
                  <a:pt x="8977991" y="3700488"/>
                </a:cubicBezTo>
                <a:close/>
                <a:moveTo>
                  <a:pt x="7778358" y="3700488"/>
                </a:moveTo>
                <a:cubicBezTo>
                  <a:pt x="7717931" y="3700488"/>
                  <a:pt x="7668946" y="3749473"/>
                  <a:pt x="7668946" y="3809900"/>
                </a:cubicBezTo>
                <a:lnTo>
                  <a:pt x="7668946" y="4247534"/>
                </a:lnTo>
                <a:cubicBezTo>
                  <a:pt x="7668946" y="4307961"/>
                  <a:pt x="7717931" y="4356946"/>
                  <a:pt x="7778358" y="4356946"/>
                </a:cubicBezTo>
                <a:lnTo>
                  <a:pt x="8215992" y="4356946"/>
                </a:lnTo>
                <a:cubicBezTo>
                  <a:pt x="8276419" y="4356946"/>
                  <a:pt x="8325404" y="4307961"/>
                  <a:pt x="8325404" y="4247534"/>
                </a:cubicBezTo>
                <a:lnTo>
                  <a:pt x="8325404" y="3809900"/>
                </a:lnTo>
                <a:cubicBezTo>
                  <a:pt x="8325404" y="3749473"/>
                  <a:pt x="8276419" y="3700488"/>
                  <a:pt x="8215992" y="3700488"/>
                </a:cubicBezTo>
                <a:close/>
                <a:moveTo>
                  <a:pt x="7023979" y="3700488"/>
                </a:moveTo>
                <a:cubicBezTo>
                  <a:pt x="6963552" y="3700488"/>
                  <a:pt x="6914567" y="3749473"/>
                  <a:pt x="6914567" y="3809900"/>
                </a:cubicBezTo>
                <a:lnTo>
                  <a:pt x="6914567" y="4247534"/>
                </a:lnTo>
                <a:cubicBezTo>
                  <a:pt x="6914567" y="4307961"/>
                  <a:pt x="6963552" y="4356946"/>
                  <a:pt x="7023979" y="4356946"/>
                </a:cubicBezTo>
                <a:lnTo>
                  <a:pt x="7461613" y="4356946"/>
                </a:lnTo>
                <a:cubicBezTo>
                  <a:pt x="7522040" y="4356946"/>
                  <a:pt x="7571025" y="4307961"/>
                  <a:pt x="7571025" y="4247534"/>
                </a:cubicBezTo>
                <a:lnTo>
                  <a:pt x="7571025" y="3809900"/>
                </a:lnTo>
                <a:cubicBezTo>
                  <a:pt x="7571025" y="3749473"/>
                  <a:pt x="7522040" y="3700488"/>
                  <a:pt x="7461613" y="3700488"/>
                </a:cubicBezTo>
                <a:close/>
                <a:moveTo>
                  <a:pt x="6261980" y="3700488"/>
                </a:moveTo>
                <a:cubicBezTo>
                  <a:pt x="6201553" y="3700488"/>
                  <a:pt x="6152568" y="3749473"/>
                  <a:pt x="6152568" y="3809900"/>
                </a:cubicBezTo>
                <a:lnTo>
                  <a:pt x="6152568" y="4247534"/>
                </a:lnTo>
                <a:cubicBezTo>
                  <a:pt x="6152568" y="4307961"/>
                  <a:pt x="6201553" y="4356946"/>
                  <a:pt x="6261980" y="4356946"/>
                </a:cubicBezTo>
                <a:lnTo>
                  <a:pt x="6699614" y="4356946"/>
                </a:lnTo>
                <a:cubicBezTo>
                  <a:pt x="6760041" y="4356946"/>
                  <a:pt x="6809026" y="4307961"/>
                  <a:pt x="6809026" y="4247534"/>
                </a:cubicBezTo>
                <a:lnTo>
                  <a:pt x="6809026" y="3809900"/>
                </a:lnTo>
                <a:cubicBezTo>
                  <a:pt x="6809026" y="3749473"/>
                  <a:pt x="6760041" y="3700488"/>
                  <a:pt x="6699614" y="3700488"/>
                </a:cubicBezTo>
                <a:close/>
                <a:moveTo>
                  <a:pt x="5499981" y="3700488"/>
                </a:moveTo>
                <a:cubicBezTo>
                  <a:pt x="5439554" y="3700488"/>
                  <a:pt x="5390569" y="3749473"/>
                  <a:pt x="5390569" y="3809900"/>
                </a:cubicBezTo>
                <a:lnTo>
                  <a:pt x="5390569" y="4247534"/>
                </a:lnTo>
                <a:cubicBezTo>
                  <a:pt x="5390569" y="4307961"/>
                  <a:pt x="5439554" y="4356946"/>
                  <a:pt x="5499981" y="4356946"/>
                </a:cubicBezTo>
                <a:lnTo>
                  <a:pt x="5937615" y="4356946"/>
                </a:lnTo>
                <a:cubicBezTo>
                  <a:pt x="5998042" y="4356946"/>
                  <a:pt x="6047027" y="4307961"/>
                  <a:pt x="6047027" y="4247534"/>
                </a:cubicBezTo>
                <a:lnTo>
                  <a:pt x="6047027" y="3809900"/>
                </a:lnTo>
                <a:cubicBezTo>
                  <a:pt x="6047027" y="3749473"/>
                  <a:pt x="5998042" y="3700488"/>
                  <a:pt x="5937615" y="3700488"/>
                </a:cubicBezTo>
                <a:close/>
                <a:moveTo>
                  <a:pt x="4737982" y="3700488"/>
                </a:moveTo>
                <a:cubicBezTo>
                  <a:pt x="4677555" y="3700488"/>
                  <a:pt x="4628570" y="3749473"/>
                  <a:pt x="4628570" y="3809900"/>
                </a:cubicBezTo>
                <a:lnTo>
                  <a:pt x="4628570" y="4247534"/>
                </a:lnTo>
                <a:cubicBezTo>
                  <a:pt x="4628570" y="4307961"/>
                  <a:pt x="4677555" y="4356946"/>
                  <a:pt x="4737982" y="4356946"/>
                </a:cubicBezTo>
                <a:lnTo>
                  <a:pt x="5175616" y="4356946"/>
                </a:lnTo>
                <a:cubicBezTo>
                  <a:pt x="5236043" y="4356946"/>
                  <a:pt x="5285028" y="4307961"/>
                  <a:pt x="5285028" y="4247534"/>
                </a:cubicBezTo>
                <a:lnTo>
                  <a:pt x="5285028" y="3809900"/>
                </a:lnTo>
                <a:cubicBezTo>
                  <a:pt x="5285028" y="3749473"/>
                  <a:pt x="5236043" y="3700488"/>
                  <a:pt x="5175616" y="3700488"/>
                </a:cubicBezTo>
                <a:close/>
                <a:moveTo>
                  <a:pt x="3975991" y="3700488"/>
                </a:moveTo>
                <a:cubicBezTo>
                  <a:pt x="3915564" y="3700488"/>
                  <a:pt x="3866579" y="3749473"/>
                  <a:pt x="3866579" y="3809900"/>
                </a:cubicBezTo>
                <a:lnTo>
                  <a:pt x="3866579" y="4247534"/>
                </a:lnTo>
                <a:cubicBezTo>
                  <a:pt x="3866579" y="4307961"/>
                  <a:pt x="3915564" y="4356946"/>
                  <a:pt x="3975991" y="4356946"/>
                </a:cubicBezTo>
                <a:lnTo>
                  <a:pt x="4413617" y="4356946"/>
                </a:lnTo>
                <a:cubicBezTo>
                  <a:pt x="4474044" y="4356946"/>
                  <a:pt x="4523029" y="4307961"/>
                  <a:pt x="4523029" y="4247534"/>
                </a:cubicBezTo>
                <a:lnTo>
                  <a:pt x="4523029" y="3809900"/>
                </a:lnTo>
                <a:cubicBezTo>
                  <a:pt x="4523029" y="3749473"/>
                  <a:pt x="4474044" y="3700488"/>
                  <a:pt x="4413617" y="3700488"/>
                </a:cubicBezTo>
                <a:close/>
                <a:moveTo>
                  <a:pt x="3213993" y="3700488"/>
                </a:moveTo>
                <a:cubicBezTo>
                  <a:pt x="3153566" y="3700488"/>
                  <a:pt x="3104581" y="3749473"/>
                  <a:pt x="3104581" y="3809900"/>
                </a:cubicBezTo>
                <a:lnTo>
                  <a:pt x="3104581" y="4247534"/>
                </a:lnTo>
                <a:cubicBezTo>
                  <a:pt x="3104581" y="4307961"/>
                  <a:pt x="3153566" y="4356946"/>
                  <a:pt x="3213993" y="4356946"/>
                </a:cubicBezTo>
                <a:lnTo>
                  <a:pt x="3651627" y="4356946"/>
                </a:lnTo>
                <a:cubicBezTo>
                  <a:pt x="3712054" y="4356946"/>
                  <a:pt x="3761039" y="4307961"/>
                  <a:pt x="3761039" y="4247534"/>
                </a:cubicBezTo>
                <a:lnTo>
                  <a:pt x="3761039" y="3809900"/>
                </a:lnTo>
                <a:cubicBezTo>
                  <a:pt x="3761039" y="3749473"/>
                  <a:pt x="3712054" y="3700488"/>
                  <a:pt x="3651627" y="3700488"/>
                </a:cubicBezTo>
                <a:close/>
                <a:moveTo>
                  <a:pt x="2451995" y="3700488"/>
                </a:moveTo>
                <a:cubicBezTo>
                  <a:pt x="2391569" y="3700488"/>
                  <a:pt x="2342584" y="3749473"/>
                  <a:pt x="2342584" y="3809900"/>
                </a:cubicBezTo>
                <a:lnTo>
                  <a:pt x="2342584" y="4247534"/>
                </a:lnTo>
                <a:cubicBezTo>
                  <a:pt x="2342584" y="4307961"/>
                  <a:pt x="2391569" y="4356946"/>
                  <a:pt x="2451995" y="4356946"/>
                </a:cubicBezTo>
                <a:lnTo>
                  <a:pt x="2889629" y="4356946"/>
                </a:lnTo>
                <a:cubicBezTo>
                  <a:pt x="2950055" y="4356946"/>
                  <a:pt x="2999040" y="4307961"/>
                  <a:pt x="2999040" y="4247534"/>
                </a:cubicBezTo>
                <a:lnTo>
                  <a:pt x="2999040" y="3809900"/>
                </a:lnTo>
                <a:cubicBezTo>
                  <a:pt x="2999040" y="3749473"/>
                  <a:pt x="2950055" y="3700488"/>
                  <a:pt x="2889629" y="3700488"/>
                </a:cubicBezTo>
                <a:close/>
                <a:moveTo>
                  <a:pt x="1689996" y="3700488"/>
                </a:moveTo>
                <a:cubicBezTo>
                  <a:pt x="1629569" y="3700488"/>
                  <a:pt x="1580586" y="3749473"/>
                  <a:pt x="1580586" y="3809900"/>
                </a:cubicBezTo>
                <a:lnTo>
                  <a:pt x="1580586" y="4247534"/>
                </a:lnTo>
                <a:cubicBezTo>
                  <a:pt x="1580586" y="4307961"/>
                  <a:pt x="1629569" y="4356946"/>
                  <a:pt x="1689996" y="4356946"/>
                </a:cubicBezTo>
                <a:lnTo>
                  <a:pt x="2127633" y="4356946"/>
                </a:lnTo>
                <a:cubicBezTo>
                  <a:pt x="2188060" y="4356946"/>
                  <a:pt x="2237045" y="4307961"/>
                  <a:pt x="2237045" y="4247534"/>
                </a:cubicBezTo>
                <a:lnTo>
                  <a:pt x="2237045" y="3809900"/>
                </a:lnTo>
                <a:cubicBezTo>
                  <a:pt x="2237045" y="3749473"/>
                  <a:pt x="2188060" y="3700488"/>
                  <a:pt x="2127633" y="3700488"/>
                </a:cubicBezTo>
                <a:close/>
                <a:moveTo>
                  <a:pt x="927996" y="3700488"/>
                </a:moveTo>
                <a:cubicBezTo>
                  <a:pt x="867569" y="3700488"/>
                  <a:pt x="818584" y="3749473"/>
                  <a:pt x="818584" y="3809900"/>
                </a:cubicBezTo>
                <a:lnTo>
                  <a:pt x="818584" y="4247534"/>
                </a:lnTo>
                <a:cubicBezTo>
                  <a:pt x="818584" y="4307961"/>
                  <a:pt x="867569" y="4356946"/>
                  <a:pt x="927996" y="4356946"/>
                </a:cubicBezTo>
                <a:lnTo>
                  <a:pt x="1365637" y="4356946"/>
                </a:lnTo>
                <a:cubicBezTo>
                  <a:pt x="1426065" y="4356946"/>
                  <a:pt x="1475050" y="4307961"/>
                  <a:pt x="1475050" y="4247534"/>
                </a:cubicBezTo>
                <a:lnTo>
                  <a:pt x="1475050" y="3809900"/>
                </a:lnTo>
                <a:cubicBezTo>
                  <a:pt x="1475050" y="3749473"/>
                  <a:pt x="1426065" y="3700488"/>
                  <a:pt x="1365637" y="3700488"/>
                </a:cubicBezTo>
                <a:close/>
                <a:moveTo>
                  <a:pt x="165999" y="3700488"/>
                </a:moveTo>
                <a:cubicBezTo>
                  <a:pt x="105572" y="3700488"/>
                  <a:pt x="56587" y="3749473"/>
                  <a:pt x="56587" y="3809900"/>
                </a:cubicBezTo>
                <a:lnTo>
                  <a:pt x="56587" y="4247534"/>
                </a:lnTo>
                <a:cubicBezTo>
                  <a:pt x="56587" y="4307961"/>
                  <a:pt x="105572" y="4356946"/>
                  <a:pt x="165999" y="4356946"/>
                </a:cubicBezTo>
                <a:lnTo>
                  <a:pt x="603632" y="4356946"/>
                </a:lnTo>
                <a:cubicBezTo>
                  <a:pt x="664059" y="4356946"/>
                  <a:pt x="713044" y="4307961"/>
                  <a:pt x="713044" y="4247534"/>
                </a:cubicBezTo>
                <a:lnTo>
                  <a:pt x="713044" y="3809900"/>
                </a:lnTo>
                <a:cubicBezTo>
                  <a:pt x="713044" y="3749473"/>
                  <a:pt x="664059" y="3700488"/>
                  <a:pt x="603632" y="3700488"/>
                </a:cubicBezTo>
                <a:close/>
                <a:moveTo>
                  <a:pt x="8540357" y="2971089"/>
                </a:moveTo>
                <a:cubicBezTo>
                  <a:pt x="8479930" y="2971089"/>
                  <a:pt x="8430945" y="3020074"/>
                  <a:pt x="8430945" y="3080501"/>
                </a:cubicBezTo>
                <a:lnTo>
                  <a:pt x="8430945" y="3518135"/>
                </a:lnTo>
                <a:cubicBezTo>
                  <a:pt x="8430945" y="3578562"/>
                  <a:pt x="8479930" y="3627547"/>
                  <a:pt x="8540357" y="3627547"/>
                </a:cubicBezTo>
                <a:lnTo>
                  <a:pt x="8977991" y="3627547"/>
                </a:lnTo>
                <a:cubicBezTo>
                  <a:pt x="9038418" y="3627547"/>
                  <a:pt x="9087403" y="3578562"/>
                  <a:pt x="9087403" y="3518135"/>
                </a:cubicBezTo>
                <a:lnTo>
                  <a:pt x="9087403" y="3080501"/>
                </a:lnTo>
                <a:cubicBezTo>
                  <a:pt x="9087403" y="3020074"/>
                  <a:pt x="9038418" y="2971089"/>
                  <a:pt x="8977991" y="2971089"/>
                </a:cubicBezTo>
                <a:close/>
                <a:moveTo>
                  <a:pt x="7778358" y="2971089"/>
                </a:moveTo>
                <a:cubicBezTo>
                  <a:pt x="7717931" y="2971089"/>
                  <a:pt x="7668946" y="3020074"/>
                  <a:pt x="7668946" y="3080501"/>
                </a:cubicBezTo>
                <a:lnTo>
                  <a:pt x="7668946" y="3518135"/>
                </a:lnTo>
                <a:cubicBezTo>
                  <a:pt x="7668946" y="3578562"/>
                  <a:pt x="7717931" y="3627547"/>
                  <a:pt x="7778358" y="3627547"/>
                </a:cubicBezTo>
                <a:lnTo>
                  <a:pt x="8215992" y="3627547"/>
                </a:lnTo>
                <a:cubicBezTo>
                  <a:pt x="8276419" y="3627547"/>
                  <a:pt x="8325404" y="3578562"/>
                  <a:pt x="8325404" y="3518135"/>
                </a:cubicBezTo>
                <a:lnTo>
                  <a:pt x="8325404" y="3080501"/>
                </a:lnTo>
                <a:cubicBezTo>
                  <a:pt x="8325404" y="3020074"/>
                  <a:pt x="8276419" y="2971089"/>
                  <a:pt x="8215992" y="2971089"/>
                </a:cubicBezTo>
                <a:close/>
                <a:moveTo>
                  <a:pt x="7023979" y="2971089"/>
                </a:moveTo>
                <a:cubicBezTo>
                  <a:pt x="6963552" y="2971089"/>
                  <a:pt x="6914567" y="3020074"/>
                  <a:pt x="6914567" y="3080501"/>
                </a:cubicBezTo>
                <a:lnTo>
                  <a:pt x="6914567" y="3518135"/>
                </a:lnTo>
                <a:cubicBezTo>
                  <a:pt x="6914567" y="3578562"/>
                  <a:pt x="6963552" y="3627547"/>
                  <a:pt x="7023979" y="3627547"/>
                </a:cubicBezTo>
                <a:lnTo>
                  <a:pt x="7461613" y="3627547"/>
                </a:lnTo>
                <a:cubicBezTo>
                  <a:pt x="7522040" y="3627547"/>
                  <a:pt x="7571025" y="3578562"/>
                  <a:pt x="7571025" y="3518135"/>
                </a:cubicBezTo>
                <a:lnTo>
                  <a:pt x="7571025" y="3080501"/>
                </a:lnTo>
                <a:cubicBezTo>
                  <a:pt x="7571025" y="3020074"/>
                  <a:pt x="7522040" y="2971089"/>
                  <a:pt x="7461613" y="2971089"/>
                </a:cubicBezTo>
                <a:close/>
                <a:moveTo>
                  <a:pt x="6261980" y="2971089"/>
                </a:moveTo>
                <a:cubicBezTo>
                  <a:pt x="6201553" y="2971089"/>
                  <a:pt x="6152568" y="3020074"/>
                  <a:pt x="6152568" y="3080501"/>
                </a:cubicBezTo>
                <a:lnTo>
                  <a:pt x="6152568" y="3518135"/>
                </a:lnTo>
                <a:cubicBezTo>
                  <a:pt x="6152568" y="3578562"/>
                  <a:pt x="6201553" y="3627547"/>
                  <a:pt x="6261980" y="3627547"/>
                </a:cubicBezTo>
                <a:lnTo>
                  <a:pt x="6699614" y="3627547"/>
                </a:lnTo>
                <a:cubicBezTo>
                  <a:pt x="6760041" y="3627547"/>
                  <a:pt x="6809026" y="3578562"/>
                  <a:pt x="6809026" y="3518135"/>
                </a:cubicBezTo>
                <a:lnTo>
                  <a:pt x="6809026" y="3080501"/>
                </a:lnTo>
                <a:cubicBezTo>
                  <a:pt x="6809026" y="3020074"/>
                  <a:pt x="6760041" y="2971089"/>
                  <a:pt x="6699614" y="2971089"/>
                </a:cubicBezTo>
                <a:close/>
                <a:moveTo>
                  <a:pt x="5499981" y="2971089"/>
                </a:moveTo>
                <a:cubicBezTo>
                  <a:pt x="5439554" y="2971089"/>
                  <a:pt x="5390569" y="3020074"/>
                  <a:pt x="5390569" y="3080501"/>
                </a:cubicBezTo>
                <a:lnTo>
                  <a:pt x="5390569" y="3518135"/>
                </a:lnTo>
                <a:cubicBezTo>
                  <a:pt x="5390569" y="3578562"/>
                  <a:pt x="5439554" y="3627547"/>
                  <a:pt x="5499981" y="3627547"/>
                </a:cubicBezTo>
                <a:lnTo>
                  <a:pt x="5937615" y="3627547"/>
                </a:lnTo>
                <a:cubicBezTo>
                  <a:pt x="5998042" y="3627547"/>
                  <a:pt x="6047027" y="3578562"/>
                  <a:pt x="6047027" y="3518135"/>
                </a:cubicBezTo>
                <a:lnTo>
                  <a:pt x="6047027" y="3080501"/>
                </a:lnTo>
                <a:cubicBezTo>
                  <a:pt x="6047027" y="3020074"/>
                  <a:pt x="5998042" y="2971089"/>
                  <a:pt x="5937615" y="2971089"/>
                </a:cubicBezTo>
                <a:close/>
                <a:moveTo>
                  <a:pt x="4737982" y="2971089"/>
                </a:moveTo>
                <a:cubicBezTo>
                  <a:pt x="4677555" y="2971089"/>
                  <a:pt x="4628570" y="3020074"/>
                  <a:pt x="4628570" y="3080501"/>
                </a:cubicBezTo>
                <a:lnTo>
                  <a:pt x="4628570" y="3518135"/>
                </a:lnTo>
                <a:cubicBezTo>
                  <a:pt x="4628570" y="3578562"/>
                  <a:pt x="4677555" y="3627547"/>
                  <a:pt x="4737982" y="3627547"/>
                </a:cubicBezTo>
                <a:lnTo>
                  <a:pt x="5175616" y="3627547"/>
                </a:lnTo>
                <a:cubicBezTo>
                  <a:pt x="5236043" y="3627547"/>
                  <a:pt x="5285028" y="3578562"/>
                  <a:pt x="5285028" y="3518135"/>
                </a:cubicBezTo>
                <a:lnTo>
                  <a:pt x="5285028" y="3080501"/>
                </a:lnTo>
                <a:cubicBezTo>
                  <a:pt x="5285028" y="3020074"/>
                  <a:pt x="5236043" y="2971089"/>
                  <a:pt x="5175616" y="2971089"/>
                </a:cubicBezTo>
                <a:close/>
                <a:moveTo>
                  <a:pt x="3975991" y="2971089"/>
                </a:moveTo>
                <a:cubicBezTo>
                  <a:pt x="3915564" y="2971089"/>
                  <a:pt x="3866579" y="3020074"/>
                  <a:pt x="3866579" y="3080501"/>
                </a:cubicBezTo>
                <a:lnTo>
                  <a:pt x="3866579" y="3518135"/>
                </a:lnTo>
                <a:cubicBezTo>
                  <a:pt x="3866579" y="3578562"/>
                  <a:pt x="3915564" y="3627547"/>
                  <a:pt x="3975991" y="3627547"/>
                </a:cubicBezTo>
                <a:lnTo>
                  <a:pt x="4413617" y="3627547"/>
                </a:lnTo>
                <a:cubicBezTo>
                  <a:pt x="4474044" y="3627547"/>
                  <a:pt x="4523029" y="3578562"/>
                  <a:pt x="4523029" y="3518135"/>
                </a:cubicBezTo>
                <a:lnTo>
                  <a:pt x="4523029" y="3080501"/>
                </a:lnTo>
                <a:cubicBezTo>
                  <a:pt x="4523029" y="3020074"/>
                  <a:pt x="4474044" y="2971089"/>
                  <a:pt x="4413617" y="2971089"/>
                </a:cubicBezTo>
                <a:close/>
                <a:moveTo>
                  <a:pt x="3213993" y="2971089"/>
                </a:moveTo>
                <a:cubicBezTo>
                  <a:pt x="3153566" y="2971089"/>
                  <a:pt x="3104581" y="3020074"/>
                  <a:pt x="3104581" y="3080501"/>
                </a:cubicBezTo>
                <a:lnTo>
                  <a:pt x="3104581" y="3518135"/>
                </a:lnTo>
                <a:cubicBezTo>
                  <a:pt x="3104581" y="3578562"/>
                  <a:pt x="3153566" y="3627547"/>
                  <a:pt x="3213993" y="3627547"/>
                </a:cubicBezTo>
                <a:lnTo>
                  <a:pt x="3651627" y="3627547"/>
                </a:lnTo>
                <a:cubicBezTo>
                  <a:pt x="3712054" y="3627547"/>
                  <a:pt x="3761039" y="3578562"/>
                  <a:pt x="3761039" y="3518135"/>
                </a:cubicBezTo>
                <a:lnTo>
                  <a:pt x="3761039" y="3080501"/>
                </a:lnTo>
                <a:cubicBezTo>
                  <a:pt x="3761039" y="3020074"/>
                  <a:pt x="3712054" y="2971089"/>
                  <a:pt x="3651627" y="2971089"/>
                </a:cubicBezTo>
                <a:close/>
                <a:moveTo>
                  <a:pt x="2451995" y="2971089"/>
                </a:moveTo>
                <a:cubicBezTo>
                  <a:pt x="2391569" y="2971089"/>
                  <a:pt x="2342584" y="3020074"/>
                  <a:pt x="2342584" y="3080501"/>
                </a:cubicBezTo>
                <a:lnTo>
                  <a:pt x="2342584" y="3518135"/>
                </a:lnTo>
                <a:cubicBezTo>
                  <a:pt x="2342584" y="3578562"/>
                  <a:pt x="2391569" y="3627547"/>
                  <a:pt x="2451995" y="3627547"/>
                </a:cubicBezTo>
                <a:lnTo>
                  <a:pt x="2889629" y="3627547"/>
                </a:lnTo>
                <a:cubicBezTo>
                  <a:pt x="2950055" y="3627547"/>
                  <a:pt x="2999040" y="3578562"/>
                  <a:pt x="2999040" y="3518135"/>
                </a:cubicBezTo>
                <a:lnTo>
                  <a:pt x="2999040" y="3080501"/>
                </a:lnTo>
                <a:cubicBezTo>
                  <a:pt x="2999040" y="3020074"/>
                  <a:pt x="2950055" y="2971089"/>
                  <a:pt x="2889629" y="2971089"/>
                </a:cubicBezTo>
                <a:close/>
                <a:moveTo>
                  <a:pt x="1689997" y="2971089"/>
                </a:moveTo>
                <a:cubicBezTo>
                  <a:pt x="1629569" y="2971089"/>
                  <a:pt x="1580587" y="3020074"/>
                  <a:pt x="1580587" y="3080501"/>
                </a:cubicBezTo>
                <a:lnTo>
                  <a:pt x="1580587" y="3518135"/>
                </a:lnTo>
                <a:cubicBezTo>
                  <a:pt x="1580587" y="3578562"/>
                  <a:pt x="1629569" y="3627547"/>
                  <a:pt x="1689997" y="3627547"/>
                </a:cubicBezTo>
                <a:lnTo>
                  <a:pt x="2127633" y="3627547"/>
                </a:lnTo>
                <a:cubicBezTo>
                  <a:pt x="2188060" y="3627547"/>
                  <a:pt x="2237045" y="3578562"/>
                  <a:pt x="2237045" y="3518135"/>
                </a:cubicBezTo>
                <a:lnTo>
                  <a:pt x="2237045" y="3080501"/>
                </a:lnTo>
                <a:cubicBezTo>
                  <a:pt x="2237045" y="3020074"/>
                  <a:pt x="2188060" y="2971089"/>
                  <a:pt x="2127633" y="2971089"/>
                </a:cubicBezTo>
                <a:close/>
                <a:moveTo>
                  <a:pt x="927996" y="2971089"/>
                </a:moveTo>
                <a:cubicBezTo>
                  <a:pt x="867569" y="2971089"/>
                  <a:pt x="818584" y="3020074"/>
                  <a:pt x="818584" y="3080501"/>
                </a:cubicBezTo>
                <a:lnTo>
                  <a:pt x="818584" y="3518135"/>
                </a:lnTo>
                <a:cubicBezTo>
                  <a:pt x="818584" y="3578562"/>
                  <a:pt x="867569" y="3627547"/>
                  <a:pt x="927996" y="3627547"/>
                </a:cubicBezTo>
                <a:lnTo>
                  <a:pt x="1365637" y="3627547"/>
                </a:lnTo>
                <a:cubicBezTo>
                  <a:pt x="1426065" y="3627547"/>
                  <a:pt x="1475050" y="3578562"/>
                  <a:pt x="1475050" y="3518135"/>
                </a:cubicBezTo>
                <a:lnTo>
                  <a:pt x="1475050" y="3080501"/>
                </a:lnTo>
                <a:cubicBezTo>
                  <a:pt x="1475050" y="3020074"/>
                  <a:pt x="1426065" y="2971089"/>
                  <a:pt x="1365637" y="2971089"/>
                </a:cubicBezTo>
                <a:close/>
                <a:moveTo>
                  <a:pt x="165999" y="2971089"/>
                </a:moveTo>
                <a:cubicBezTo>
                  <a:pt x="105572" y="2971089"/>
                  <a:pt x="56587" y="3020074"/>
                  <a:pt x="56587" y="3080501"/>
                </a:cubicBezTo>
                <a:lnTo>
                  <a:pt x="56587" y="3518135"/>
                </a:lnTo>
                <a:cubicBezTo>
                  <a:pt x="56587" y="3578562"/>
                  <a:pt x="105572" y="3627547"/>
                  <a:pt x="165999" y="3627547"/>
                </a:cubicBezTo>
                <a:lnTo>
                  <a:pt x="603632" y="3627547"/>
                </a:lnTo>
                <a:cubicBezTo>
                  <a:pt x="664059" y="3627547"/>
                  <a:pt x="713044" y="3578562"/>
                  <a:pt x="713044" y="3518135"/>
                </a:cubicBezTo>
                <a:lnTo>
                  <a:pt x="713044" y="3080501"/>
                </a:lnTo>
                <a:cubicBezTo>
                  <a:pt x="713044" y="3020074"/>
                  <a:pt x="664059" y="2971089"/>
                  <a:pt x="603632" y="2971089"/>
                </a:cubicBezTo>
                <a:close/>
                <a:moveTo>
                  <a:pt x="8540357" y="2245338"/>
                </a:moveTo>
                <a:cubicBezTo>
                  <a:pt x="8479930" y="2245338"/>
                  <a:pt x="8430945" y="2294323"/>
                  <a:pt x="8430945" y="2354750"/>
                </a:cubicBezTo>
                <a:lnTo>
                  <a:pt x="8430945" y="2792384"/>
                </a:lnTo>
                <a:cubicBezTo>
                  <a:pt x="8430945" y="2852811"/>
                  <a:pt x="8479930" y="2901796"/>
                  <a:pt x="8540357" y="2901796"/>
                </a:cubicBezTo>
                <a:lnTo>
                  <a:pt x="8977991" y="2901796"/>
                </a:lnTo>
                <a:cubicBezTo>
                  <a:pt x="9038418" y="2901796"/>
                  <a:pt x="9087403" y="2852811"/>
                  <a:pt x="9087403" y="2792384"/>
                </a:cubicBezTo>
                <a:lnTo>
                  <a:pt x="9087403" y="2354750"/>
                </a:lnTo>
                <a:cubicBezTo>
                  <a:pt x="9087403" y="2294323"/>
                  <a:pt x="9038418" y="2245338"/>
                  <a:pt x="8977991" y="2245338"/>
                </a:cubicBezTo>
                <a:close/>
                <a:moveTo>
                  <a:pt x="7778358" y="2245338"/>
                </a:moveTo>
                <a:cubicBezTo>
                  <a:pt x="7717931" y="2245338"/>
                  <a:pt x="7668946" y="2294323"/>
                  <a:pt x="7668946" y="2354750"/>
                </a:cubicBezTo>
                <a:lnTo>
                  <a:pt x="7668946" y="2792384"/>
                </a:lnTo>
                <a:cubicBezTo>
                  <a:pt x="7668946" y="2852811"/>
                  <a:pt x="7717931" y="2901796"/>
                  <a:pt x="7778358" y="2901796"/>
                </a:cubicBezTo>
                <a:lnTo>
                  <a:pt x="8215992" y="2901796"/>
                </a:lnTo>
                <a:cubicBezTo>
                  <a:pt x="8276419" y="2901796"/>
                  <a:pt x="8325404" y="2852811"/>
                  <a:pt x="8325404" y="2792384"/>
                </a:cubicBezTo>
                <a:lnTo>
                  <a:pt x="8325404" y="2354750"/>
                </a:lnTo>
                <a:cubicBezTo>
                  <a:pt x="8325404" y="2294323"/>
                  <a:pt x="8276419" y="2245338"/>
                  <a:pt x="8215992" y="2245338"/>
                </a:cubicBezTo>
                <a:close/>
                <a:moveTo>
                  <a:pt x="7023979" y="2245338"/>
                </a:moveTo>
                <a:cubicBezTo>
                  <a:pt x="6963552" y="2245338"/>
                  <a:pt x="6914567" y="2294323"/>
                  <a:pt x="6914567" y="2354750"/>
                </a:cubicBezTo>
                <a:lnTo>
                  <a:pt x="6914567" y="2792384"/>
                </a:lnTo>
                <a:cubicBezTo>
                  <a:pt x="6914567" y="2852811"/>
                  <a:pt x="6963552" y="2901796"/>
                  <a:pt x="7023979" y="2901796"/>
                </a:cubicBezTo>
                <a:lnTo>
                  <a:pt x="7461613" y="2901796"/>
                </a:lnTo>
                <a:cubicBezTo>
                  <a:pt x="7522040" y="2901796"/>
                  <a:pt x="7571025" y="2852811"/>
                  <a:pt x="7571025" y="2792384"/>
                </a:cubicBezTo>
                <a:lnTo>
                  <a:pt x="7571025" y="2354750"/>
                </a:lnTo>
                <a:cubicBezTo>
                  <a:pt x="7571025" y="2294323"/>
                  <a:pt x="7522040" y="2245338"/>
                  <a:pt x="7461613" y="2245338"/>
                </a:cubicBezTo>
                <a:close/>
                <a:moveTo>
                  <a:pt x="6261980" y="2245338"/>
                </a:moveTo>
                <a:cubicBezTo>
                  <a:pt x="6201553" y="2245338"/>
                  <a:pt x="6152568" y="2294323"/>
                  <a:pt x="6152568" y="2354750"/>
                </a:cubicBezTo>
                <a:lnTo>
                  <a:pt x="6152568" y="2792384"/>
                </a:lnTo>
                <a:cubicBezTo>
                  <a:pt x="6152568" y="2852811"/>
                  <a:pt x="6201553" y="2901796"/>
                  <a:pt x="6261980" y="2901796"/>
                </a:cubicBezTo>
                <a:lnTo>
                  <a:pt x="6699614" y="2901796"/>
                </a:lnTo>
                <a:cubicBezTo>
                  <a:pt x="6760041" y="2901796"/>
                  <a:pt x="6809026" y="2852811"/>
                  <a:pt x="6809026" y="2792384"/>
                </a:cubicBezTo>
                <a:lnTo>
                  <a:pt x="6809026" y="2354750"/>
                </a:lnTo>
                <a:cubicBezTo>
                  <a:pt x="6809026" y="2294323"/>
                  <a:pt x="6760041" y="2245338"/>
                  <a:pt x="6699614" y="2245338"/>
                </a:cubicBezTo>
                <a:close/>
                <a:moveTo>
                  <a:pt x="5499981" y="2245338"/>
                </a:moveTo>
                <a:cubicBezTo>
                  <a:pt x="5439554" y="2245338"/>
                  <a:pt x="5390569" y="2294323"/>
                  <a:pt x="5390569" y="2354750"/>
                </a:cubicBezTo>
                <a:lnTo>
                  <a:pt x="5390569" y="2792384"/>
                </a:lnTo>
                <a:cubicBezTo>
                  <a:pt x="5390569" y="2852811"/>
                  <a:pt x="5439554" y="2901796"/>
                  <a:pt x="5499981" y="2901796"/>
                </a:cubicBezTo>
                <a:lnTo>
                  <a:pt x="5937615" y="2901796"/>
                </a:lnTo>
                <a:cubicBezTo>
                  <a:pt x="5998042" y="2901796"/>
                  <a:pt x="6047027" y="2852811"/>
                  <a:pt x="6047027" y="2792384"/>
                </a:cubicBezTo>
                <a:lnTo>
                  <a:pt x="6047027" y="2354750"/>
                </a:lnTo>
                <a:cubicBezTo>
                  <a:pt x="6047027" y="2294323"/>
                  <a:pt x="5998042" y="2245338"/>
                  <a:pt x="5937615" y="2245338"/>
                </a:cubicBezTo>
                <a:close/>
                <a:moveTo>
                  <a:pt x="4737982" y="2245338"/>
                </a:moveTo>
                <a:cubicBezTo>
                  <a:pt x="4677555" y="2245338"/>
                  <a:pt x="4628570" y="2294323"/>
                  <a:pt x="4628570" y="2354750"/>
                </a:cubicBezTo>
                <a:lnTo>
                  <a:pt x="4628570" y="2792384"/>
                </a:lnTo>
                <a:cubicBezTo>
                  <a:pt x="4628570" y="2852811"/>
                  <a:pt x="4677555" y="2901796"/>
                  <a:pt x="4737982" y="2901796"/>
                </a:cubicBezTo>
                <a:lnTo>
                  <a:pt x="5175616" y="2901796"/>
                </a:lnTo>
                <a:cubicBezTo>
                  <a:pt x="5236043" y="2901796"/>
                  <a:pt x="5285028" y="2852811"/>
                  <a:pt x="5285028" y="2792384"/>
                </a:cubicBezTo>
                <a:lnTo>
                  <a:pt x="5285028" y="2354750"/>
                </a:lnTo>
                <a:cubicBezTo>
                  <a:pt x="5285028" y="2294323"/>
                  <a:pt x="5236043" y="2245338"/>
                  <a:pt x="5175616" y="2245338"/>
                </a:cubicBezTo>
                <a:close/>
                <a:moveTo>
                  <a:pt x="3975991" y="2245338"/>
                </a:moveTo>
                <a:cubicBezTo>
                  <a:pt x="3915564" y="2245338"/>
                  <a:pt x="3866579" y="2294323"/>
                  <a:pt x="3866579" y="2354750"/>
                </a:cubicBezTo>
                <a:lnTo>
                  <a:pt x="3866579" y="2792384"/>
                </a:lnTo>
                <a:cubicBezTo>
                  <a:pt x="3866579" y="2852811"/>
                  <a:pt x="3915564" y="2901796"/>
                  <a:pt x="3975991" y="2901796"/>
                </a:cubicBezTo>
                <a:lnTo>
                  <a:pt x="4413617" y="2901796"/>
                </a:lnTo>
                <a:cubicBezTo>
                  <a:pt x="4474044" y="2901796"/>
                  <a:pt x="4523029" y="2852811"/>
                  <a:pt x="4523029" y="2792384"/>
                </a:cubicBezTo>
                <a:lnTo>
                  <a:pt x="4523029" y="2354750"/>
                </a:lnTo>
                <a:cubicBezTo>
                  <a:pt x="4523029" y="2294323"/>
                  <a:pt x="4474044" y="2245338"/>
                  <a:pt x="4413617" y="2245338"/>
                </a:cubicBezTo>
                <a:close/>
                <a:moveTo>
                  <a:pt x="3213993" y="2245338"/>
                </a:moveTo>
                <a:cubicBezTo>
                  <a:pt x="3153566" y="2245338"/>
                  <a:pt x="3104581" y="2294323"/>
                  <a:pt x="3104581" y="2354750"/>
                </a:cubicBezTo>
                <a:lnTo>
                  <a:pt x="3104581" y="2792384"/>
                </a:lnTo>
                <a:cubicBezTo>
                  <a:pt x="3104581" y="2852811"/>
                  <a:pt x="3153566" y="2901796"/>
                  <a:pt x="3213993" y="2901796"/>
                </a:cubicBezTo>
                <a:lnTo>
                  <a:pt x="3651627" y="2901796"/>
                </a:lnTo>
                <a:cubicBezTo>
                  <a:pt x="3712054" y="2901796"/>
                  <a:pt x="3761040" y="2852811"/>
                  <a:pt x="3761040" y="2792384"/>
                </a:cubicBezTo>
                <a:lnTo>
                  <a:pt x="3761040" y="2354750"/>
                </a:lnTo>
                <a:cubicBezTo>
                  <a:pt x="3761040" y="2294323"/>
                  <a:pt x="3712054" y="2245338"/>
                  <a:pt x="3651627" y="2245338"/>
                </a:cubicBezTo>
                <a:close/>
                <a:moveTo>
                  <a:pt x="2451995" y="2245338"/>
                </a:moveTo>
                <a:cubicBezTo>
                  <a:pt x="2391569" y="2245338"/>
                  <a:pt x="2342584" y="2294323"/>
                  <a:pt x="2342584" y="2354750"/>
                </a:cubicBezTo>
                <a:lnTo>
                  <a:pt x="2342584" y="2792384"/>
                </a:lnTo>
                <a:cubicBezTo>
                  <a:pt x="2342584" y="2852811"/>
                  <a:pt x="2391569" y="2901796"/>
                  <a:pt x="2451995" y="2901796"/>
                </a:cubicBezTo>
                <a:lnTo>
                  <a:pt x="2889629" y="2901796"/>
                </a:lnTo>
                <a:cubicBezTo>
                  <a:pt x="2950055" y="2901796"/>
                  <a:pt x="2999040" y="2852811"/>
                  <a:pt x="2999040" y="2792384"/>
                </a:cubicBezTo>
                <a:lnTo>
                  <a:pt x="2999040" y="2354750"/>
                </a:lnTo>
                <a:cubicBezTo>
                  <a:pt x="2999040" y="2294323"/>
                  <a:pt x="2950055" y="2245338"/>
                  <a:pt x="2889629" y="2245338"/>
                </a:cubicBezTo>
                <a:close/>
                <a:moveTo>
                  <a:pt x="1689997" y="2245338"/>
                </a:moveTo>
                <a:cubicBezTo>
                  <a:pt x="1629570" y="2245338"/>
                  <a:pt x="1580587" y="2294323"/>
                  <a:pt x="1580587" y="2354750"/>
                </a:cubicBezTo>
                <a:lnTo>
                  <a:pt x="1580587" y="2792384"/>
                </a:lnTo>
                <a:cubicBezTo>
                  <a:pt x="1580587" y="2852811"/>
                  <a:pt x="1629570" y="2901796"/>
                  <a:pt x="1689997" y="2901796"/>
                </a:cubicBezTo>
                <a:lnTo>
                  <a:pt x="2127634" y="2901796"/>
                </a:lnTo>
                <a:cubicBezTo>
                  <a:pt x="2188060" y="2901796"/>
                  <a:pt x="2237045" y="2852811"/>
                  <a:pt x="2237045" y="2792384"/>
                </a:cubicBezTo>
                <a:lnTo>
                  <a:pt x="2237045" y="2354750"/>
                </a:lnTo>
                <a:cubicBezTo>
                  <a:pt x="2237045" y="2294323"/>
                  <a:pt x="2188060" y="2245338"/>
                  <a:pt x="2127634" y="2245338"/>
                </a:cubicBezTo>
                <a:close/>
                <a:moveTo>
                  <a:pt x="927996" y="2245338"/>
                </a:moveTo>
                <a:cubicBezTo>
                  <a:pt x="867569" y="2245338"/>
                  <a:pt x="818584" y="2294323"/>
                  <a:pt x="818584" y="2354750"/>
                </a:cubicBezTo>
                <a:lnTo>
                  <a:pt x="818584" y="2792384"/>
                </a:lnTo>
                <a:cubicBezTo>
                  <a:pt x="818584" y="2852811"/>
                  <a:pt x="867569" y="2901796"/>
                  <a:pt x="927996" y="2901796"/>
                </a:cubicBezTo>
                <a:lnTo>
                  <a:pt x="1365637" y="2901796"/>
                </a:lnTo>
                <a:cubicBezTo>
                  <a:pt x="1426065" y="2901796"/>
                  <a:pt x="1475051" y="2852811"/>
                  <a:pt x="1475051" y="2792384"/>
                </a:cubicBezTo>
                <a:lnTo>
                  <a:pt x="1475051" y="2354750"/>
                </a:lnTo>
                <a:cubicBezTo>
                  <a:pt x="1475051" y="2294323"/>
                  <a:pt x="1426065" y="2245338"/>
                  <a:pt x="1365637" y="2245338"/>
                </a:cubicBezTo>
                <a:close/>
                <a:moveTo>
                  <a:pt x="165999" y="2245338"/>
                </a:moveTo>
                <a:cubicBezTo>
                  <a:pt x="105572" y="2245338"/>
                  <a:pt x="56587" y="2294323"/>
                  <a:pt x="56587" y="2354750"/>
                </a:cubicBezTo>
                <a:lnTo>
                  <a:pt x="56587" y="2792384"/>
                </a:lnTo>
                <a:cubicBezTo>
                  <a:pt x="56587" y="2852811"/>
                  <a:pt x="105572" y="2901796"/>
                  <a:pt x="165999" y="2901796"/>
                </a:cubicBezTo>
                <a:lnTo>
                  <a:pt x="603632" y="2901796"/>
                </a:lnTo>
                <a:cubicBezTo>
                  <a:pt x="664059" y="2901796"/>
                  <a:pt x="713044" y="2852811"/>
                  <a:pt x="713044" y="2792384"/>
                </a:cubicBezTo>
                <a:lnTo>
                  <a:pt x="713044" y="2354750"/>
                </a:lnTo>
                <a:cubicBezTo>
                  <a:pt x="713044" y="2294323"/>
                  <a:pt x="664059" y="2245338"/>
                  <a:pt x="603632" y="2245338"/>
                </a:cubicBezTo>
                <a:close/>
                <a:moveTo>
                  <a:pt x="165999" y="1515948"/>
                </a:moveTo>
                <a:cubicBezTo>
                  <a:pt x="105572" y="1515948"/>
                  <a:pt x="56587" y="1564934"/>
                  <a:pt x="56587" y="1625361"/>
                </a:cubicBezTo>
                <a:lnTo>
                  <a:pt x="56587" y="2062996"/>
                </a:lnTo>
                <a:cubicBezTo>
                  <a:pt x="56587" y="2123413"/>
                  <a:pt x="105572" y="2172398"/>
                  <a:pt x="165999" y="2172398"/>
                </a:cubicBezTo>
                <a:lnTo>
                  <a:pt x="603632" y="2172398"/>
                </a:lnTo>
                <a:cubicBezTo>
                  <a:pt x="664059" y="2172398"/>
                  <a:pt x="713044" y="2123413"/>
                  <a:pt x="713044" y="2062996"/>
                </a:cubicBezTo>
                <a:lnTo>
                  <a:pt x="713044" y="1625361"/>
                </a:lnTo>
                <a:cubicBezTo>
                  <a:pt x="713044" y="1564934"/>
                  <a:pt x="664059" y="1515948"/>
                  <a:pt x="603632" y="1515948"/>
                </a:cubicBezTo>
                <a:close/>
                <a:moveTo>
                  <a:pt x="927996" y="1515947"/>
                </a:moveTo>
                <a:cubicBezTo>
                  <a:pt x="867569" y="1515947"/>
                  <a:pt x="818584" y="1564933"/>
                  <a:pt x="818584" y="1625360"/>
                </a:cubicBezTo>
                <a:lnTo>
                  <a:pt x="818584" y="2062995"/>
                </a:lnTo>
                <a:cubicBezTo>
                  <a:pt x="818584" y="2123413"/>
                  <a:pt x="867569" y="2172398"/>
                  <a:pt x="927996" y="2172398"/>
                </a:cubicBezTo>
                <a:lnTo>
                  <a:pt x="1365637" y="2172398"/>
                </a:lnTo>
                <a:cubicBezTo>
                  <a:pt x="1426065" y="2172398"/>
                  <a:pt x="1475051" y="2123413"/>
                  <a:pt x="1475051" y="2062995"/>
                </a:cubicBezTo>
                <a:lnTo>
                  <a:pt x="1475051" y="1625360"/>
                </a:lnTo>
                <a:cubicBezTo>
                  <a:pt x="1475051" y="1564933"/>
                  <a:pt x="1426065" y="1515947"/>
                  <a:pt x="1365637" y="1515947"/>
                </a:cubicBezTo>
                <a:close/>
                <a:moveTo>
                  <a:pt x="1689997" y="1515947"/>
                </a:moveTo>
                <a:cubicBezTo>
                  <a:pt x="1629570" y="1515947"/>
                  <a:pt x="1580588" y="1564932"/>
                  <a:pt x="1580588" y="1625359"/>
                </a:cubicBezTo>
                <a:lnTo>
                  <a:pt x="1580588" y="2062994"/>
                </a:lnTo>
                <a:cubicBezTo>
                  <a:pt x="1580588" y="2123413"/>
                  <a:pt x="1629570" y="2172398"/>
                  <a:pt x="1689997" y="2172398"/>
                </a:cubicBezTo>
                <a:lnTo>
                  <a:pt x="2127634" y="2172398"/>
                </a:lnTo>
                <a:cubicBezTo>
                  <a:pt x="2188060" y="2172398"/>
                  <a:pt x="2237045" y="2123413"/>
                  <a:pt x="2237045" y="2062994"/>
                </a:cubicBezTo>
                <a:lnTo>
                  <a:pt x="2237045" y="1625359"/>
                </a:lnTo>
                <a:cubicBezTo>
                  <a:pt x="2237045" y="1564932"/>
                  <a:pt x="2188060" y="1515947"/>
                  <a:pt x="2127634" y="1515947"/>
                </a:cubicBezTo>
                <a:close/>
                <a:moveTo>
                  <a:pt x="2451996" y="1515946"/>
                </a:moveTo>
                <a:cubicBezTo>
                  <a:pt x="2391569" y="1515946"/>
                  <a:pt x="2342584" y="1564931"/>
                  <a:pt x="2342584" y="1625359"/>
                </a:cubicBezTo>
                <a:lnTo>
                  <a:pt x="2342584" y="2062993"/>
                </a:lnTo>
                <a:cubicBezTo>
                  <a:pt x="2342584" y="2123413"/>
                  <a:pt x="2391569" y="2172398"/>
                  <a:pt x="2451996" y="2172398"/>
                </a:cubicBezTo>
                <a:lnTo>
                  <a:pt x="2889629" y="2172398"/>
                </a:lnTo>
                <a:cubicBezTo>
                  <a:pt x="2950056" y="2172398"/>
                  <a:pt x="2999041" y="2123413"/>
                  <a:pt x="2999041" y="2062993"/>
                </a:cubicBezTo>
                <a:lnTo>
                  <a:pt x="2999041" y="1625359"/>
                </a:lnTo>
                <a:cubicBezTo>
                  <a:pt x="2999041" y="1564931"/>
                  <a:pt x="2950056" y="1515946"/>
                  <a:pt x="2889629" y="1515946"/>
                </a:cubicBezTo>
                <a:close/>
                <a:moveTo>
                  <a:pt x="3213993" y="1515945"/>
                </a:moveTo>
                <a:cubicBezTo>
                  <a:pt x="3153566" y="1515945"/>
                  <a:pt x="3104581" y="1564931"/>
                  <a:pt x="3104581" y="1625358"/>
                </a:cubicBezTo>
                <a:lnTo>
                  <a:pt x="3104581" y="2062992"/>
                </a:lnTo>
                <a:cubicBezTo>
                  <a:pt x="3104581" y="2123413"/>
                  <a:pt x="3153566" y="2172398"/>
                  <a:pt x="3213993" y="2172398"/>
                </a:cubicBezTo>
                <a:lnTo>
                  <a:pt x="3651628" y="2172398"/>
                </a:lnTo>
                <a:cubicBezTo>
                  <a:pt x="3712054" y="2172398"/>
                  <a:pt x="3761040" y="2123413"/>
                  <a:pt x="3761040" y="2062992"/>
                </a:cubicBezTo>
                <a:lnTo>
                  <a:pt x="3761040" y="1625358"/>
                </a:lnTo>
                <a:cubicBezTo>
                  <a:pt x="3761040" y="1564931"/>
                  <a:pt x="3712054" y="1515945"/>
                  <a:pt x="3651628" y="1515945"/>
                </a:cubicBezTo>
                <a:close/>
                <a:moveTo>
                  <a:pt x="3975991" y="1515945"/>
                </a:moveTo>
                <a:cubicBezTo>
                  <a:pt x="3915564" y="1515945"/>
                  <a:pt x="3866579" y="1564930"/>
                  <a:pt x="3866579" y="1625357"/>
                </a:cubicBezTo>
                <a:lnTo>
                  <a:pt x="3866579" y="2062992"/>
                </a:lnTo>
                <a:cubicBezTo>
                  <a:pt x="3866579" y="2123413"/>
                  <a:pt x="3915564" y="2172398"/>
                  <a:pt x="3975991" y="2172398"/>
                </a:cubicBezTo>
                <a:lnTo>
                  <a:pt x="4413617" y="2172398"/>
                </a:lnTo>
                <a:cubicBezTo>
                  <a:pt x="4474044" y="2172398"/>
                  <a:pt x="4523029" y="2123413"/>
                  <a:pt x="4523029" y="2062992"/>
                </a:cubicBezTo>
                <a:lnTo>
                  <a:pt x="4523029" y="1625357"/>
                </a:lnTo>
                <a:cubicBezTo>
                  <a:pt x="4523029" y="1564930"/>
                  <a:pt x="4474044" y="1515945"/>
                  <a:pt x="4413617" y="1515945"/>
                </a:cubicBezTo>
                <a:close/>
                <a:moveTo>
                  <a:pt x="4737982" y="1515944"/>
                </a:moveTo>
                <a:cubicBezTo>
                  <a:pt x="4677555" y="1515944"/>
                  <a:pt x="4628570" y="1564929"/>
                  <a:pt x="4628570" y="1625356"/>
                </a:cubicBezTo>
                <a:lnTo>
                  <a:pt x="4628570" y="2062991"/>
                </a:lnTo>
                <a:cubicBezTo>
                  <a:pt x="4628570" y="2123413"/>
                  <a:pt x="4677555" y="2172398"/>
                  <a:pt x="4737982" y="2172398"/>
                </a:cubicBezTo>
                <a:lnTo>
                  <a:pt x="5175616" y="2172398"/>
                </a:lnTo>
                <a:cubicBezTo>
                  <a:pt x="5236043" y="2172398"/>
                  <a:pt x="5285028" y="2123413"/>
                  <a:pt x="5285028" y="2062991"/>
                </a:cubicBezTo>
                <a:lnTo>
                  <a:pt x="5285028" y="1625356"/>
                </a:lnTo>
                <a:cubicBezTo>
                  <a:pt x="5285028" y="1564929"/>
                  <a:pt x="5236043" y="1515944"/>
                  <a:pt x="5175616" y="1515944"/>
                </a:cubicBezTo>
                <a:close/>
                <a:moveTo>
                  <a:pt x="5499981" y="1515943"/>
                </a:moveTo>
                <a:cubicBezTo>
                  <a:pt x="5439554" y="1515943"/>
                  <a:pt x="5390569" y="1564929"/>
                  <a:pt x="5390569" y="1625356"/>
                </a:cubicBezTo>
                <a:lnTo>
                  <a:pt x="5390569" y="2062990"/>
                </a:lnTo>
                <a:cubicBezTo>
                  <a:pt x="5390569" y="2123413"/>
                  <a:pt x="5439554" y="2172398"/>
                  <a:pt x="5499981" y="2172398"/>
                </a:cubicBezTo>
                <a:lnTo>
                  <a:pt x="5937615" y="2172398"/>
                </a:lnTo>
                <a:cubicBezTo>
                  <a:pt x="5998042" y="2172398"/>
                  <a:pt x="6047027" y="2123413"/>
                  <a:pt x="6047027" y="2062990"/>
                </a:cubicBezTo>
                <a:lnTo>
                  <a:pt x="6047027" y="1625356"/>
                </a:lnTo>
                <a:cubicBezTo>
                  <a:pt x="6047027" y="1564929"/>
                  <a:pt x="5998042" y="1515943"/>
                  <a:pt x="5937615" y="1515943"/>
                </a:cubicBezTo>
                <a:close/>
                <a:moveTo>
                  <a:pt x="6261980" y="1515943"/>
                </a:moveTo>
                <a:cubicBezTo>
                  <a:pt x="6201553" y="1515943"/>
                  <a:pt x="6152568" y="1564928"/>
                  <a:pt x="6152568" y="1625355"/>
                </a:cubicBezTo>
                <a:lnTo>
                  <a:pt x="6152568" y="2062989"/>
                </a:lnTo>
                <a:cubicBezTo>
                  <a:pt x="6152568" y="2123413"/>
                  <a:pt x="6201553" y="2172398"/>
                  <a:pt x="6261980" y="2172398"/>
                </a:cubicBezTo>
                <a:lnTo>
                  <a:pt x="6699614" y="2172398"/>
                </a:lnTo>
                <a:cubicBezTo>
                  <a:pt x="6760041" y="2172398"/>
                  <a:pt x="6809026" y="2123413"/>
                  <a:pt x="6809026" y="2062989"/>
                </a:cubicBezTo>
                <a:lnTo>
                  <a:pt x="6809026" y="1625355"/>
                </a:lnTo>
                <a:cubicBezTo>
                  <a:pt x="6809026" y="1564928"/>
                  <a:pt x="6760041" y="1515943"/>
                  <a:pt x="6699614" y="1515943"/>
                </a:cubicBezTo>
                <a:close/>
                <a:moveTo>
                  <a:pt x="7023979" y="1515942"/>
                </a:moveTo>
                <a:cubicBezTo>
                  <a:pt x="6963552" y="1515942"/>
                  <a:pt x="6914567" y="1564927"/>
                  <a:pt x="6914567" y="1625354"/>
                </a:cubicBezTo>
                <a:lnTo>
                  <a:pt x="6914567" y="2062988"/>
                </a:lnTo>
                <a:cubicBezTo>
                  <a:pt x="6914567" y="2123413"/>
                  <a:pt x="6963552" y="2172398"/>
                  <a:pt x="7023979" y="2172398"/>
                </a:cubicBezTo>
                <a:lnTo>
                  <a:pt x="7461613" y="2172398"/>
                </a:lnTo>
                <a:cubicBezTo>
                  <a:pt x="7522040" y="2172398"/>
                  <a:pt x="7571025" y="2123413"/>
                  <a:pt x="7571025" y="2062988"/>
                </a:cubicBezTo>
                <a:lnTo>
                  <a:pt x="7571025" y="1625354"/>
                </a:lnTo>
                <a:cubicBezTo>
                  <a:pt x="7571025" y="1564927"/>
                  <a:pt x="7522040" y="1515942"/>
                  <a:pt x="7461613" y="1515942"/>
                </a:cubicBezTo>
                <a:close/>
                <a:moveTo>
                  <a:pt x="7778358" y="1515941"/>
                </a:moveTo>
                <a:cubicBezTo>
                  <a:pt x="7717931" y="1515941"/>
                  <a:pt x="7668946" y="1564926"/>
                  <a:pt x="7668946" y="1625353"/>
                </a:cubicBezTo>
                <a:lnTo>
                  <a:pt x="7668946" y="2062987"/>
                </a:lnTo>
                <a:cubicBezTo>
                  <a:pt x="7668946" y="2123413"/>
                  <a:pt x="7717931" y="2172398"/>
                  <a:pt x="7778358" y="2172398"/>
                </a:cubicBezTo>
                <a:lnTo>
                  <a:pt x="8215992" y="2172398"/>
                </a:lnTo>
                <a:cubicBezTo>
                  <a:pt x="8276419" y="2172398"/>
                  <a:pt x="8325404" y="2123413"/>
                  <a:pt x="8325404" y="2062987"/>
                </a:cubicBezTo>
                <a:lnTo>
                  <a:pt x="8325404" y="1625353"/>
                </a:lnTo>
                <a:cubicBezTo>
                  <a:pt x="8325404" y="1564926"/>
                  <a:pt x="8276419" y="1515941"/>
                  <a:pt x="8215992" y="1515941"/>
                </a:cubicBezTo>
                <a:close/>
                <a:moveTo>
                  <a:pt x="8540357" y="1515941"/>
                </a:moveTo>
                <a:cubicBezTo>
                  <a:pt x="8479930" y="1515941"/>
                  <a:pt x="8430945" y="1564926"/>
                  <a:pt x="8430945" y="1625353"/>
                </a:cubicBezTo>
                <a:lnTo>
                  <a:pt x="8430945" y="2062987"/>
                </a:lnTo>
                <a:cubicBezTo>
                  <a:pt x="8430945" y="2123413"/>
                  <a:pt x="8479930" y="2172398"/>
                  <a:pt x="8540357" y="2172398"/>
                </a:cubicBezTo>
                <a:lnTo>
                  <a:pt x="8977991" y="2172398"/>
                </a:lnTo>
                <a:cubicBezTo>
                  <a:pt x="9038418" y="2172398"/>
                  <a:pt x="9087403" y="2123413"/>
                  <a:pt x="9087403" y="2062987"/>
                </a:cubicBezTo>
                <a:lnTo>
                  <a:pt x="9087403" y="1625353"/>
                </a:lnTo>
                <a:cubicBezTo>
                  <a:pt x="9087403" y="1564926"/>
                  <a:pt x="9038418" y="1515941"/>
                  <a:pt x="8977991" y="1515941"/>
                </a:cubicBezTo>
                <a:close/>
                <a:moveTo>
                  <a:pt x="165999" y="786548"/>
                </a:moveTo>
                <a:cubicBezTo>
                  <a:pt x="105572" y="786548"/>
                  <a:pt x="56587" y="835533"/>
                  <a:pt x="56587" y="895959"/>
                </a:cubicBezTo>
                <a:lnTo>
                  <a:pt x="56587" y="1333596"/>
                </a:lnTo>
                <a:cubicBezTo>
                  <a:pt x="56587" y="1394023"/>
                  <a:pt x="105572" y="1443008"/>
                  <a:pt x="165999" y="1443008"/>
                </a:cubicBezTo>
                <a:lnTo>
                  <a:pt x="603633" y="1443008"/>
                </a:lnTo>
                <a:cubicBezTo>
                  <a:pt x="664060" y="1443008"/>
                  <a:pt x="713044" y="1394023"/>
                  <a:pt x="713044" y="1333596"/>
                </a:cubicBezTo>
                <a:lnTo>
                  <a:pt x="713044" y="895959"/>
                </a:lnTo>
                <a:cubicBezTo>
                  <a:pt x="713044" y="835533"/>
                  <a:pt x="664060" y="786548"/>
                  <a:pt x="603633" y="786548"/>
                </a:cubicBezTo>
                <a:close/>
                <a:moveTo>
                  <a:pt x="927996" y="786547"/>
                </a:moveTo>
                <a:cubicBezTo>
                  <a:pt x="867569" y="786547"/>
                  <a:pt x="818584" y="835532"/>
                  <a:pt x="818584" y="895959"/>
                </a:cubicBezTo>
                <a:lnTo>
                  <a:pt x="818584" y="1333595"/>
                </a:lnTo>
                <a:cubicBezTo>
                  <a:pt x="818584" y="1394022"/>
                  <a:pt x="867569" y="1443007"/>
                  <a:pt x="927996" y="1443007"/>
                </a:cubicBezTo>
                <a:lnTo>
                  <a:pt x="1365637" y="1443007"/>
                </a:lnTo>
                <a:cubicBezTo>
                  <a:pt x="1426065" y="1443007"/>
                  <a:pt x="1475051" y="1394022"/>
                  <a:pt x="1475051" y="1333595"/>
                </a:cubicBezTo>
                <a:lnTo>
                  <a:pt x="1475051" y="895959"/>
                </a:lnTo>
                <a:cubicBezTo>
                  <a:pt x="1475051" y="835532"/>
                  <a:pt x="1426065" y="786547"/>
                  <a:pt x="1365637" y="786547"/>
                </a:cubicBezTo>
                <a:close/>
                <a:moveTo>
                  <a:pt x="1689998" y="786547"/>
                </a:moveTo>
                <a:cubicBezTo>
                  <a:pt x="1629570" y="786547"/>
                  <a:pt x="1580588" y="835532"/>
                  <a:pt x="1580588" y="895959"/>
                </a:cubicBezTo>
                <a:lnTo>
                  <a:pt x="1580588" y="1333594"/>
                </a:lnTo>
                <a:cubicBezTo>
                  <a:pt x="1580588" y="1394022"/>
                  <a:pt x="1629570" y="1443007"/>
                  <a:pt x="1689998" y="1443007"/>
                </a:cubicBezTo>
                <a:lnTo>
                  <a:pt x="2127634" y="1443007"/>
                </a:lnTo>
                <a:cubicBezTo>
                  <a:pt x="2188060" y="1443007"/>
                  <a:pt x="2237045" y="1394022"/>
                  <a:pt x="2237045" y="1333594"/>
                </a:cubicBezTo>
                <a:lnTo>
                  <a:pt x="2237045" y="895959"/>
                </a:lnTo>
                <a:cubicBezTo>
                  <a:pt x="2237045" y="835532"/>
                  <a:pt x="2188060" y="786547"/>
                  <a:pt x="2127634" y="786547"/>
                </a:cubicBezTo>
                <a:close/>
                <a:moveTo>
                  <a:pt x="2451996" y="786546"/>
                </a:moveTo>
                <a:cubicBezTo>
                  <a:pt x="2391569" y="786546"/>
                  <a:pt x="2342584" y="835531"/>
                  <a:pt x="2342584" y="895958"/>
                </a:cubicBezTo>
                <a:lnTo>
                  <a:pt x="2342584" y="1333593"/>
                </a:lnTo>
                <a:cubicBezTo>
                  <a:pt x="2342584" y="1394021"/>
                  <a:pt x="2391569" y="1443006"/>
                  <a:pt x="2451996" y="1443006"/>
                </a:cubicBezTo>
                <a:lnTo>
                  <a:pt x="2889629" y="1443006"/>
                </a:lnTo>
                <a:cubicBezTo>
                  <a:pt x="2950056" y="1443006"/>
                  <a:pt x="2999041" y="1394021"/>
                  <a:pt x="2999041" y="1333593"/>
                </a:cubicBezTo>
                <a:lnTo>
                  <a:pt x="2999041" y="895958"/>
                </a:lnTo>
                <a:cubicBezTo>
                  <a:pt x="2999041" y="835531"/>
                  <a:pt x="2950056" y="786546"/>
                  <a:pt x="2889629" y="786546"/>
                </a:cubicBezTo>
                <a:close/>
                <a:moveTo>
                  <a:pt x="3213993" y="786546"/>
                </a:moveTo>
                <a:cubicBezTo>
                  <a:pt x="3153566" y="786546"/>
                  <a:pt x="3104581" y="835531"/>
                  <a:pt x="3104581" y="895958"/>
                </a:cubicBezTo>
                <a:lnTo>
                  <a:pt x="3104581" y="1333593"/>
                </a:lnTo>
                <a:cubicBezTo>
                  <a:pt x="3104581" y="1394020"/>
                  <a:pt x="3153566" y="1443005"/>
                  <a:pt x="3213993" y="1443005"/>
                </a:cubicBezTo>
                <a:lnTo>
                  <a:pt x="3651628" y="1443005"/>
                </a:lnTo>
                <a:cubicBezTo>
                  <a:pt x="3712054" y="1443005"/>
                  <a:pt x="3761040" y="1394020"/>
                  <a:pt x="3761040" y="1333593"/>
                </a:cubicBezTo>
                <a:lnTo>
                  <a:pt x="3761040" y="895958"/>
                </a:lnTo>
                <a:cubicBezTo>
                  <a:pt x="3761040" y="835531"/>
                  <a:pt x="3712054" y="786546"/>
                  <a:pt x="3651628" y="786546"/>
                </a:cubicBezTo>
                <a:close/>
                <a:moveTo>
                  <a:pt x="3975991" y="786545"/>
                </a:moveTo>
                <a:cubicBezTo>
                  <a:pt x="3915564" y="786545"/>
                  <a:pt x="3866579" y="835530"/>
                  <a:pt x="3866579" y="895957"/>
                </a:cubicBezTo>
                <a:lnTo>
                  <a:pt x="3866579" y="1333592"/>
                </a:lnTo>
                <a:cubicBezTo>
                  <a:pt x="3866579" y="1394019"/>
                  <a:pt x="3915564" y="1443005"/>
                  <a:pt x="3975991" y="1443005"/>
                </a:cubicBezTo>
                <a:lnTo>
                  <a:pt x="4413617" y="1443005"/>
                </a:lnTo>
                <a:cubicBezTo>
                  <a:pt x="4474044" y="1443005"/>
                  <a:pt x="4523029" y="1394019"/>
                  <a:pt x="4523029" y="1333592"/>
                </a:cubicBezTo>
                <a:lnTo>
                  <a:pt x="4523029" y="895957"/>
                </a:lnTo>
                <a:cubicBezTo>
                  <a:pt x="4523029" y="835530"/>
                  <a:pt x="4474044" y="786545"/>
                  <a:pt x="4413617" y="786545"/>
                </a:cubicBezTo>
                <a:close/>
                <a:moveTo>
                  <a:pt x="4737982" y="786545"/>
                </a:moveTo>
                <a:cubicBezTo>
                  <a:pt x="4677555" y="786545"/>
                  <a:pt x="4628570" y="835530"/>
                  <a:pt x="4628570" y="895957"/>
                </a:cubicBezTo>
                <a:lnTo>
                  <a:pt x="4628570" y="1333592"/>
                </a:lnTo>
                <a:cubicBezTo>
                  <a:pt x="4628570" y="1394019"/>
                  <a:pt x="4677555" y="1443004"/>
                  <a:pt x="4737982" y="1443004"/>
                </a:cubicBezTo>
                <a:lnTo>
                  <a:pt x="5175616" y="1443004"/>
                </a:lnTo>
                <a:cubicBezTo>
                  <a:pt x="5236043" y="1443004"/>
                  <a:pt x="5285028" y="1394019"/>
                  <a:pt x="5285028" y="1333592"/>
                </a:cubicBezTo>
                <a:lnTo>
                  <a:pt x="5285028" y="895957"/>
                </a:lnTo>
                <a:cubicBezTo>
                  <a:pt x="5285028" y="835530"/>
                  <a:pt x="5236043" y="786545"/>
                  <a:pt x="5175616" y="786545"/>
                </a:cubicBezTo>
                <a:close/>
                <a:moveTo>
                  <a:pt x="5499981" y="786544"/>
                </a:moveTo>
                <a:cubicBezTo>
                  <a:pt x="5439554" y="786544"/>
                  <a:pt x="5390569" y="835529"/>
                  <a:pt x="5390569" y="895956"/>
                </a:cubicBezTo>
                <a:lnTo>
                  <a:pt x="5390569" y="1333591"/>
                </a:lnTo>
                <a:cubicBezTo>
                  <a:pt x="5390569" y="1394018"/>
                  <a:pt x="5439554" y="1443003"/>
                  <a:pt x="5499981" y="1443003"/>
                </a:cubicBezTo>
                <a:lnTo>
                  <a:pt x="5937615" y="1443003"/>
                </a:lnTo>
                <a:cubicBezTo>
                  <a:pt x="5998042" y="1443003"/>
                  <a:pt x="6047027" y="1394018"/>
                  <a:pt x="6047027" y="1333591"/>
                </a:cubicBezTo>
                <a:lnTo>
                  <a:pt x="6047027" y="895956"/>
                </a:lnTo>
                <a:cubicBezTo>
                  <a:pt x="6047027" y="835529"/>
                  <a:pt x="5998042" y="786544"/>
                  <a:pt x="5937615" y="786544"/>
                </a:cubicBezTo>
                <a:close/>
                <a:moveTo>
                  <a:pt x="6261980" y="786544"/>
                </a:moveTo>
                <a:cubicBezTo>
                  <a:pt x="6201553" y="786544"/>
                  <a:pt x="6152568" y="835529"/>
                  <a:pt x="6152568" y="895956"/>
                </a:cubicBezTo>
                <a:lnTo>
                  <a:pt x="6152568" y="1333590"/>
                </a:lnTo>
                <a:cubicBezTo>
                  <a:pt x="6152568" y="1394017"/>
                  <a:pt x="6201553" y="1443003"/>
                  <a:pt x="6261980" y="1443003"/>
                </a:cubicBezTo>
                <a:lnTo>
                  <a:pt x="6699614" y="1443003"/>
                </a:lnTo>
                <a:cubicBezTo>
                  <a:pt x="6760041" y="1443003"/>
                  <a:pt x="6809026" y="1394017"/>
                  <a:pt x="6809026" y="1333590"/>
                </a:cubicBezTo>
                <a:lnTo>
                  <a:pt x="6809026" y="895956"/>
                </a:lnTo>
                <a:cubicBezTo>
                  <a:pt x="6809026" y="835529"/>
                  <a:pt x="6760041" y="786544"/>
                  <a:pt x="6699614" y="786544"/>
                </a:cubicBezTo>
                <a:close/>
                <a:moveTo>
                  <a:pt x="7023979" y="786543"/>
                </a:moveTo>
                <a:cubicBezTo>
                  <a:pt x="6963552" y="786543"/>
                  <a:pt x="6914567" y="835528"/>
                  <a:pt x="6914567" y="895955"/>
                </a:cubicBezTo>
                <a:lnTo>
                  <a:pt x="6914567" y="1333590"/>
                </a:lnTo>
                <a:cubicBezTo>
                  <a:pt x="6914567" y="1394017"/>
                  <a:pt x="6963552" y="1443002"/>
                  <a:pt x="7023979" y="1443002"/>
                </a:cubicBezTo>
                <a:lnTo>
                  <a:pt x="7461613" y="1443002"/>
                </a:lnTo>
                <a:cubicBezTo>
                  <a:pt x="7522040" y="1443002"/>
                  <a:pt x="7571025" y="1394017"/>
                  <a:pt x="7571025" y="1333590"/>
                </a:cubicBezTo>
                <a:lnTo>
                  <a:pt x="7571025" y="895955"/>
                </a:lnTo>
                <a:cubicBezTo>
                  <a:pt x="7571025" y="835528"/>
                  <a:pt x="7522040" y="786543"/>
                  <a:pt x="7461613" y="786543"/>
                </a:cubicBezTo>
                <a:close/>
                <a:moveTo>
                  <a:pt x="7778358" y="786543"/>
                </a:moveTo>
                <a:cubicBezTo>
                  <a:pt x="7717931" y="786543"/>
                  <a:pt x="7668946" y="835528"/>
                  <a:pt x="7668946" y="895955"/>
                </a:cubicBezTo>
                <a:lnTo>
                  <a:pt x="7668946" y="1333589"/>
                </a:lnTo>
                <a:cubicBezTo>
                  <a:pt x="7668946" y="1394016"/>
                  <a:pt x="7717931" y="1443001"/>
                  <a:pt x="7778358" y="1443001"/>
                </a:cubicBezTo>
                <a:lnTo>
                  <a:pt x="8215992" y="1443001"/>
                </a:lnTo>
                <a:cubicBezTo>
                  <a:pt x="8276419" y="1443001"/>
                  <a:pt x="8325404" y="1394016"/>
                  <a:pt x="8325404" y="1333589"/>
                </a:cubicBezTo>
                <a:lnTo>
                  <a:pt x="8325404" y="895955"/>
                </a:lnTo>
                <a:cubicBezTo>
                  <a:pt x="8325404" y="835528"/>
                  <a:pt x="8276419" y="786543"/>
                  <a:pt x="8215992" y="786543"/>
                </a:cubicBezTo>
                <a:close/>
                <a:moveTo>
                  <a:pt x="8540357" y="786542"/>
                </a:moveTo>
                <a:cubicBezTo>
                  <a:pt x="8479930" y="786542"/>
                  <a:pt x="8430945" y="835528"/>
                  <a:pt x="8430945" y="895955"/>
                </a:cubicBezTo>
                <a:lnTo>
                  <a:pt x="8430945" y="1333589"/>
                </a:lnTo>
                <a:cubicBezTo>
                  <a:pt x="8430945" y="1394016"/>
                  <a:pt x="8479930" y="1443001"/>
                  <a:pt x="8540357" y="1443001"/>
                </a:cubicBezTo>
                <a:lnTo>
                  <a:pt x="8977991" y="1443001"/>
                </a:lnTo>
                <a:cubicBezTo>
                  <a:pt x="9038418" y="1443001"/>
                  <a:pt x="9087403" y="1394016"/>
                  <a:pt x="9087403" y="1333589"/>
                </a:cubicBezTo>
                <a:lnTo>
                  <a:pt x="9087403" y="895955"/>
                </a:lnTo>
                <a:cubicBezTo>
                  <a:pt x="9087403" y="835528"/>
                  <a:pt x="9038418" y="786542"/>
                  <a:pt x="8977991" y="786542"/>
                </a:cubicBezTo>
                <a:close/>
                <a:moveTo>
                  <a:pt x="165999" y="57150"/>
                </a:moveTo>
                <a:cubicBezTo>
                  <a:pt x="105572" y="57150"/>
                  <a:pt x="56587" y="106135"/>
                  <a:pt x="56587" y="166562"/>
                </a:cubicBezTo>
                <a:lnTo>
                  <a:pt x="56587" y="604196"/>
                </a:lnTo>
                <a:cubicBezTo>
                  <a:pt x="56587" y="664623"/>
                  <a:pt x="105572" y="713608"/>
                  <a:pt x="165999" y="713608"/>
                </a:cubicBezTo>
                <a:lnTo>
                  <a:pt x="603633" y="713608"/>
                </a:lnTo>
                <a:cubicBezTo>
                  <a:pt x="664060" y="713608"/>
                  <a:pt x="713045" y="664623"/>
                  <a:pt x="713045" y="604196"/>
                </a:cubicBezTo>
                <a:lnTo>
                  <a:pt x="713045" y="166562"/>
                </a:lnTo>
                <a:cubicBezTo>
                  <a:pt x="713045" y="106135"/>
                  <a:pt x="664060" y="57150"/>
                  <a:pt x="603633" y="57150"/>
                </a:cubicBezTo>
                <a:close/>
                <a:moveTo>
                  <a:pt x="927996" y="57150"/>
                </a:moveTo>
                <a:cubicBezTo>
                  <a:pt x="867570" y="57150"/>
                  <a:pt x="818585" y="106135"/>
                  <a:pt x="818585" y="166562"/>
                </a:cubicBezTo>
                <a:lnTo>
                  <a:pt x="818585" y="604195"/>
                </a:lnTo>
                <a:cubicBezTo>
                  <a:pt x="818585" y="664622"/>
                  <a:pt x="867570" y="713607"/>
                  <a:pt x="927996" y="713607"/>
                </a:cubicBezTo>
                <a:lnTo>
                  <a:pt x="1365637" y="713607"/>
                </a:lnTo>
                <a:cubicBezTo>
                  <a:pt x="1426066" y="713607"/>
                  <a:pt x="1475051" y="664622"/>
                  <a:pt x="1475051" y="604195"/>
                </a:cubicBezTo>
                <a:lnTo>
                  <a:pt x="1475051" y="166562"/>
                </a:lnTo>
                <a:cubicBezTo>
                  <a:pt x="1475051" y="106135"/>
                  <a:pt x="1426066" y="57150"/>
                  <a:pt x="1365637" y="57150"/>
                </a:cubicBezTo>
                <a:close/>
                <a:moveTo>
                  <a:pt x="1689998" y="57149"/>
                </a:moveTo>
                <a:cubicBezTo>
                  <a:pt x="1629570" y="57149"/>
                  <a:pt x="1580588" y="106134"/>
                  <a:pt x="1580588" y="166561"/>
                </a:cubicBezTo>
                <a:lnTo>
                  <a:pt x="1580588" y="604195"/>
                </a:lnTo>
                <a:cubicBezTo>
                  <a:pt x="1580588" y="664622"/>
                  <a:pt x="1629570" y="713607"/>
                  <a:pt x="1689998" y="713607"/>
                </a:cubicBezTo>
                <a:lnTo>
                  <a:pt x="2127634" y="713607"/>
                </a:lnTo>
                <a:cubicBezTo>
                  <a:pt x="2188061" y="713607"/>
                  <a:pt x="2237045" y="664622"/>
                  <a:pt x="2237045" y="604195"/>
                </a:cubicBezTo>
                <a:lnTo>
                  <a:pt x="2237045" y="166561"/>
                </a:lnTo>
                <a:cubicBezTo>
                  <a:pt x="2237045" y="106134"/>
                  <a:pt x="2188061" y="57149"/>
                  <a:pt x="2127634" y="57149"/>
                </a:cubicBezTo>
                <a:close/>
                <a:moveTo>
                  <a:pt x="2451996" y="57149"/>
                </a:moveTo>
                <a:cubicBezTo>
                  <a:pt x="2391569" y="57149"/>
                  <a:pt x="2342585" y="106134"/>
                  <a:pt x="2342585" y="166561"/>
                </a:cubicBezTo>
                <a:lnTo>
                  <a:pt x="2342585" y="604194"/>
                </a:lnTo>
                <a:cubicBezTo>
                  <a:pt x="2342585" y="664621"/>
                  <a:pt x="2391569" y="713606"/>
                  <a:pt x="2451996" y="713606"/>
                </a:cubicBezTo>
                <a:lnTo>
                  <a:pt x="2889629" y="713606"/>
                </a:lnTo>
                <a:cubicBezTo>
                  <a:pt x="2950056" y="713606"/>
                  <a:pt x="2999041" y="664621"/>
                  <a:pt x="2999041" y="604194"/>
                </a:cubicBezTo>
                <a:lnTo>
                  <a:pt x="2999041" y="166561"/>
                </a:lnTo>
                <a:cubicBezTo>
                  <a:pt x="2999041" y="106134"/>
                  <a:pt x="2950056" y="57149"/>
                  <a:pt x="2889629" y="57149"/>
                </a:cubicBezTo>
                <a:close/>
                <a:moveTo>
                  <a:pt x="3213995" y="57148"/>
                </a:moveTo>
                <a:cubicBezTo>
                  <a:pt x="3153567" y="57148"/>
                  <a:pt x="3104581" y="106133"/>
                  <a:pt x="3104581" y="166560"/>
                </a:cubicBezTo>
                <a:lnTo>
                  <a:pt x="3104581" y="604194"/>
                </a:lnTo>
                <a:cubicBezTo>
                  <a:pt x="3104581" y="664621"/>
                  <a:pt x="3153567" y="713606"/>
                  <a:pt x="3213995" y="713606"/>
                </a:cubicBezTo>
                <a:lnTo>
                  <a:pt x="3651628" y="713606"/>
                </a:lnTo>
                <a:cubicBezTo>
                  <a:pt x="3712055" y="713606"/>
                  <a:pt x="3761040" y="664621"/>
                  <a:pt x="3761040" y="604194"/>
                </a:cubicBezTo>
                <a:lnTo>
                  <a:pt x="3761040" y="166560"/>
                </a:lnTo>
                <a:cubicBezTo>
                  <a:pt x="3761040" y="106133"/>
                  <a:pt x="3712055" y="57148"/>
                  <a:pt x="3651628" y="57148"/>
                </a:cubicBezTo>
                <a:close/>
                <a:moveTo>
                  <a:pt x="3975991" y="57148"/>
                </a:moveTo>
                <a:cubicBezTo>
                  <a:pt x="3915565" y="57148"/>
                  <a:pt x="3866579" y="106133"/>
                  <a:pt x="3866579" y="166560"/>
                </a:cubicBezTo>
                <a:lnTo>
                  <a:pt x="3866579" y="604194"/>
                </a:lnTo>
                <a:cubicBezTo>
                  <a:pt x="3866579" y="664620"/>
                  <a:pt x="3915565" y="713605"/>
                  <a:pt x="3975991" y="713605"/>
                </a:cubicBezTo>
                <a:lnTo>
                  <a:pt x="4413617" y="713605"/>
                </a:lnTo>
                <a:cubicBezTo>
                  <a:pt x="4474044" y="713605"/>
                  <a:pt x="4523029" y="664620"/>
                  <a:pt x="4523029" y="604194"/>
                </a:cubicBezTo>
                <a:lnTo>
                  <a:pt x="4523029" y="166560"/>
                </a:lnTo>
                <a:cubicBezTo>
                  <a:pt x="4523029" y="106133"/>
                  <a:pt x="4474044" y="57148"/>
                  <a:pt x="4413617" y="57148"/>
                </a:cubicBezTo>
                <a:close/>
                <a:moveTo>
                  <a:pt x="4737982" y="57147"/>
                </a:moveTo>
                <a:cubicBezTo>
                  <a:pt x="4677555" y="57147"/>
                  <a:pt x="4628570" y="106132"/>
                  <a:pt x="4628570" y="166559"/>
                </a:cubicBezTo>
                <a:lnTo>
                  <a:pt x="4628570" y="604193"/>
                </a:lnTo>
                <a:cubicBezTo>
                  <a:pt x="4628570" y="664620"/>
                  <a:pt x="4677555" y="713605"/>
                  <a:pt x="4737982" y="713605"/>
                </a:cubicBezTo>
                <a:lnTo>
                  <a:pt x="5175616" y="713605"/>
                </a:lnTo>
                <a:cubicBezTo>
                  <a:pt x="5236043" y="713605"/>
                  <a:pt x="5285028" y="664620"/>
                  <a:pt x="5285028" y="604193"/>
                </a:cubicBezTo>
                <a:lnTo>
                  <a:pt x="5285028" y="166559"/>
                </a:lnTo>
                <a:cubicBezTo>
                  <a:pt x="5285028" y="106132"/>
                  <a:pt x="5236043" y="57147"/>
                  <a:pt x="5175616" y="57147"/>
                </a:cubicBezTo>
                <a:close/>
                <a:moveTo>
                  <a:pt x="5499981" y="57147"/>
                </a:moveTo>
                <a:cubicBezTo>
                  <a:pt x="5439554" y="57147"/>
                  <a:pt x="5390569" y="106132"/>
                  <a:pt x="5390569" y="166559"/>
                </a:cubicBezTo>
                <a:lnTo>
                  <a:pt x="5390569" y="604192"/>
                </a:lnTo>
                <a:cubicBezTo>
                  <a:pt x="5390569" y="664620"/>
                  <a:pt x="5439554" y="713605"/>
                  <a:pt x="5499981" y="713605"/>
                </a:cubicBezTo>
                <a:lnTo>
                  <a:pt x="5937615" y="713605"/>
                </a:lnTo>
                <a:cubicBezTo>
                  <a:pt x="5998042" y="713605"/>
                  <a:pt x="6047027" y="664620"/>
                  <a:pt x="6047027" y="604192"/>
                </a:cubicBezTo>
                <a:lnTo>
                  <a:pt x="6047027" y="166559"/>
                </a:lnTo>
                <a:cubicBezTo>
                  <a:pt x="6047027" y="106132"/>
                  <a:pt x="5998042" y="57147"/>
                  <a:pt x="5937615" y="57147"/>
                </a:cubicBezTo>
                <a:close/>
                <a:moveTo>
                  <a:pt x="6261980" y="57146"/>
                </a:moveTo>
                <a:cubicBezTo>
                  <a:pt x="6201553" y="57146"/>
                  <a:pt x="6152568" y="106131"/>
                  <a:pt x="6152568" y="166558"/>
                </a:cubicBezTo>
                <a:lnTo>
                  <a:pt x="6152568" y="604192"/>
                </a:lnTo>
                <a:cubicBezTo>
                  <a:pt x="6152568" y="664619"/>
                  <a:pt x="6201553" y="713604"/>
                  <a:pt x="6261980" y="713604"/>
                </a:cubicBezTo>
                <a:lnTo>
                  <a:pt x="6699614" y="713604"/>
                </a:lnTo>
                <a:cubicBezTo>
                  <a:pt x="6760041" y="713604"/>
                  <a:pt x="6809026" y="664619"/>
                  <a:pt x="6809026" y="604192"/>
                </a:cubicBezTo>
                <a:lnTo>
                  <a:pt x="6809026" y="166558"/>
                </a:lnTo>
                <a:cubicBezTo>
                  <a:pt x="6809026" y="106131"/>
                  <a:pt x="6760041" y="57146"/>
                  <a:pt x="6699614" y="57146"/>
                </a:cubicBezTo>
                <a:close/>
                <a:moveTo>
                  <a:pt x="7023979" y="57146"/>
                </a:moveTo>
                <a:cubicBezTo>
                  <a:pt x="6963552" y="57146"/>
                  <a:pt x="6914567" y="106131"/>
                  <a:pt x="6914567" y="166558"/>
                </a:cubicBezTo>
                <a:lnTo>
                  <a:pt x="6914567" y="604191"/>
                </a:lnTo>
                <a:cubicBezTo>
                  <a:pt x="6914567" y="664618"/>
                  <a:pt x="6963552" y="713604"/>
                  <a:pt x="7023979" y="713604"/>
                </a:cubicBezTo>
                <a:lnTo>
                  <a:pt x="7461613" y="713604"/>
                </a:lnTo>
                <a:cubicBezTo>
                  <a:pt x="7522040" y="713604"/>
                  <a:pt x="7571025" y="664618"/>
                  <a:pt x="7571025" y="604191"/>
                </a:cubicBezTo>
                <a:lnTo>
                  <a:pt x="7571025" y="166558"/>
                </a:lnTo>
                <a:cubicBezTo>
                  <a:pt x="7571025" y="106131"/>
                  <a:pt x="7522040" y="57146"/>
                  <a:pt x="7461613" y="57146"/>
                </a:cubicBezTo>
                <a:close/>
                <a:moveTo>
                  <a:pt x="7778358" y="57145"/>
                </a:moveTo>
                <a:cubicBezTo>
                  <a:pt x="7717931" y="57145"/>
                  <a:pt x="7668946" y="106130"/>
                  <a:pt x="7668946" y="166557"/>
                </a:cubicBezTo>
                <a:lnTo>
                  <a:pt x="7668946" y="604191"/>
                </a:lnTo>
                <a:cubicBezTo>
                  <a:pt x="7668946" y="664618"/>
                  <a:pt x="7717931" y="713603"/>
                  <a:pt x="7778358" y="713603"/>
                </a:cubicBezTo>
                <a:lnTo>
                  <a:pt x="8215992" y="713603"/>
                </a:lnTo>
                <a:cubicBezTo>
                  <a:pt x="8276419" y="713603"/>
                  <a:pt x="8325404" y="664618"/>
                  <a:pt x="8325404" y="604191"/>
                </a:cubicBezTo>
                <a:lnTo>
                  <a:pt x="8325404" y="166557"/>
                </a:lnTo>
                <a:cubicBezTo>
                  <a:pt x="8325404" y="106130"/>
                  <a:pt x="8276419" y="57145"/>
                  <a:pt x="8215992" y="57145"/>
                </a:cubicBezTo>
                <a:close/>
                <a:moveTo>
                  <a:pt x="8540357" y="57145"/>
                </a:moveTo>
                <a:cubicBezTo>
                  <a:pt x="8479930" y="57145"/>
                  <a:pt x="8430945" y="106130"/>
                  <a:pt x="8430945" y="166557"/>
                </a:cubicBezTo>
                <a:lnTo>
                  <a:pt x="8430945" y="604190"/>
                </a:lnTo>
                <a:cubicBezTo>
                  <a:pt x="8430945" y="664617"/>
                  <a:pt x="8479930" y="713603"/>
                  <a:pt x="8540357" y="713603"/>
                </a:cubicBezTo>
                <a:lnTo>
                  <a:pt x="8977991" y="713603"/>
                </a:lnTo>
                <a:cubicBezTo>
                  <a:pt x="9038418" y="713603"/>
                  <a:pt x="9087403" y="664617"/>
                  <a:pt x="9087403" y="604190"/>
                </a:cubicBezTo>
                <a:lnTo>
                  <a:pt x="9087403" y="166557"/>
                </a:lnTo>
                <a:cubicBezTo>
                  <a:pt x="9087403" y="106130"/>
                  <a:pt x="9038418" y="57145"/>
                  <a:pt x="8977991" y="57145"/>
                </a:cubicBezTo>
                <a:close/>
                <a:moveTo>
                  <a:pt x="0" y="0"/>
                </a:moveTo>
                <a:lnTo>
                  <a:pt x="9143989" y="0"/>
                </a:lnTo>
                <a:lnTo>
                  <a:pt x="9143989" y="5143494"/>
                </a:lnTo>
                <a:lnTo>
                  <a:pt x="0" y="514349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107">
            <a:extLst>
              <a:ext uri="{FF2B5EF4-FFF2-40B4-BE49-F238E27FC236}">
                <a16:creationId xmlns:a16="http://schemas.microsoft.com/office/drawing/2014/main" id="{9E4A6F18-4685-4A6F-B536-1A543ADBCDD6}"/>
              </a:ext>
            </a:extLst>
          </p:cNvPr>
          <p:cNvSpPr/>
          <p:nvPr userDrawn="1"/>
        </p:nvSpPr>
        <p:spPr>
          <a:xfrm>
            <a:off x="7545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15">
            <a:extLst>
              <a:ext uri="{FF2B5EF4-FFF2-40B4-BE49-F238E27FC236}">
                <a16:creationId xmlns:a16="http://schemas.microsoft.com/office/drawing/2014/main" id="{B68D77B6-290C-4624-809C-82A987962E61}"/>
              </a:ext>
            </a:extLst>
          </p:cNvPr>
          <p:cNvSpPr/>
          <p:nvPr userDrawn="1"/>
        </p:nvSpPr>
        <p:spPr>
          <a:xfrm>
            <a:off x="7545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ounded Rectangle 117">
            <a:extLst>
              <a:ext uri="{FF2B5EF4-FFF2-40B4-BE49-F238E27FC236}">
                <a16:creationId xmlns:a16="http://schemas.microsoft.com/office/drawing/2014/main" id="{6D6968A4-F5F0-488D-9402-1C348D048774}"/>
              </a:ext>
            </a:extLst>
          </p:cNvPr>
          <p:cNvSpPr/>
          <p:nvPr userDrawn="1"/>
        </p:nvSpPr>
        <p:spPr>
          <a:xfrm>
            <a:off x="75450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ounded Rectangle 119">
            <a:extLst>
              <a:ext uri="{FF2B5EF4-FFF2-40B4-BE49-F238E27FC236}">
                <a16:creationId xmlns:a16="http://schemas.microsoft.com/office/drawing/2014/main" id="{623A48C7-33F8-4ECD-85BD-9E17918FE87F}"/>
              </a:ext>
            </a:extLst>
          </p:cNvPr>
          <p:cNvSpPr/>
          <p:nvPr userDrawn="1"/>
        </p:nvSpPr>
        <p:spPr>
          <a:xfrm>
            <a:off x="7545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20">
            <a:extLst>
              <a:ext uri="{FF2B5EF4-FFF2-40B4-BE49-F238E27FC236}">
                <a16:creationId xmlns:a16="http://schemas.microsoft.com/office/drawing/2014/main" id="{122D1F2B-CADE-467A-A03F-B764F9682B34}"/>
              </a:ext>
            </a:extLst>
          </p:cNvPr>
          <p:cNvSpPr/>
          <p:nvPr userDrawn="1"/>
        </p:nvSpPr>
        <p:spPr>
          <a:xfrm>
            <a:off x="7545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21">
            <a:extLst>
              <a:ext uri="{FF2B5EF4-FFF2-40B4-BE49-F238E27FC236}">
                <a16:creationId xmlns:a16="http://schemas.microsoft.com/office/drawing/2014/main" id="{E936446B-B995-4147-A8DF-C30BB62F4489}"/>
              </a:ext>
            </a:extLst>
          </p:cNvPr>
          <p:cNvSpPr/>
          <p:nvPr userDrawn="1"/>
        </p:nvSpPr>
        <p:spPr>
          <a:xfrm>
            <a:off x="109144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22">
            <a:extLst>
              <a:ext uri="{FF2B5EF4-FFF2-40B4-BE49-F238E27FC236}">
                <a16:creationId xmlns:a16="http://schemas.microsoft.com/office/drawing/2014/main" id="{F2E13822-E4D0-4316-B900-7C1761AA72B0}"/>
              </a:ext>
            </a:extLst>
          </p:cNvPr>
          <p:cNvSpPr/>
          <p:nvPr userDrawn="1"/>
        </p:nvSpPr>
        <p:spPr>
          <a:xfrm>
            <a:off x="109144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23">
            <a:extLst>
              <a:ext uri="{FF2B5EF4-FFF2-40B4-BE49-F238E27FC236}">
                <a16:creationId xmlns:a16="http://schemas.microsoft.com/office/drawing/2014/main" id="{70A10946-2112-4F06-BFC5-185D3CCADF28}"/>
              </a:ext>
            </a:extLst>
          </p:cNvPr>
          <p:cNvSpPr/>
          <p:nvPr userDrawn="1"/>
        </p:nvSpPr>
        <p:spPr>
          <a:xfrm>
            <a:off x="1091448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ounded Rectangle 124">
            <a:extLst>
              <a:ext uri="{FF2B5EF4-FFF2-40B4-BE49-F238E27FC236}">
                <a16:creationId xmlns:a16="http://schemas.microsoft.com/office/drawing/2014/main" id="{EC368BD6-32E8-479F-9F6D-312482C189FF}"/>
              </a:ext>
            </a:extLst>
          </p:cNvPr>
          <p:cNvSpPr/>
          <p:nvPr userDrawn="1"/>
        </p:nvSpPr>
        <p:spPr>
          <a:xfrm>
            <a:off x="1091448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27">
            <a:extLst>
              <a:ext uri="{FF2B5EF4-FFF2-40B4-BE49-F238E27FC236}">
                <a16:creationId xmlns:a16="http://schemas.microsoft.com/office/drawing/2014/main" id="{4016A6E5-4DC4-4547-A336-CBB3FE57D8B8}"/>
              </a:ext>
            </a:extLst>
          </p:cNvPr>
          <p:cNvSpPr/>
          <p:nvPr userDrawn="1"/>
        </p:nvSpPr>
        <p:spPr>
          <a:xfrm>
            <a:off x="109144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28">
            <a:extLst>
              <a:ext uri="{FF2B5EF4-FFF2-40B4-BE49-F238E27FC236}">
                <a16:creationId xmlns:a16="http://schemas.microsoft.com/office/drawing/2014/main" id="{214F6B6C-FAC4-4008-964D-F39BA060AB9C}"/>
              </a:ext>
            </a:extLst>
          </p:cNvPr>
          <p:cNvSpPr/>
          <p:nvPr userDrawn="1"/>
        </p:nvSpPr>
        <p:spPr>
          <a:xfrm>
            <a:off x="2107447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130">
            <a:extLst>
              <a:ext uri="{FF2B5EF4-FFF2-40B4-BE49-F238E27FC236}">
                <a16:creationId xmlns:a16="http://schemas.microsoft.com/office/drawing/2014/main" id="{B80210B8-45CA-4C2B-8B11-54B72340AC61}"/>
              </a:ext>
            </a:extLst>
          </p:cNvPr>
          <p:cNvSpPr/>
          <p:nvPr userDrawn="1"/>
        </p:nvSpPr>
        <p:spPr>
          <a:xfrm>
            <a:off x="2107447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131">
            <a:extLst>
              <a:ext uri="{FF2B5EF4-FFF2-40B4-BE49-F238E27FC236}">
                <a16:creationId xmlns:a16="http://schemas.microsoft.com/office/drawing/2014/main" id="{EA09A500-EC9E-4F9F-9A5B-3D4E19136ABF}"/>
              </a:ext>
            </a:extLst>
          </p:cNvPr>
          <p:cNvSpPr/>
          <p:nvPr userDrawn="1"/>
        </p:nvSpPr>
        <p:spPr>
          <a:xfrm>
            <a:off x="2107447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34">
            <a:extLst>
              <a:ext uri="{FF2B5EF4-FFF2-40B4-BE49-F238E27FC236}">
                <a16:creationId xmlns:a16="http://schemas.microsoft.com/office/drawing/2014/main" id="{1B47BC52-F041-4F4C-81E2-D53249C1CF45}"/>
              </a:ext>
            </a:extLst>
          </p:cNvPr>
          <p:cNvSpPr/>
          <p:nvPr userDrawn="1"/>
        </p:nvSpPr>
        <p:spPr>
          <a:xfrm>
            <a:off x="2107447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35">
            <a:extLst>
              <a:ext uri="{FF2B5EF4-FFF2-40B4-BE49-F238E27FC236}">
                <a16:creationId xmlns:a16="http://schemas.microsoft.com/office/drawing/2014/main" id="{DDFC2D48-ADD1-4338-A047-D6C75925EF55}"/>
              </a:ext>
            </a:extLst>
          </p:cNvPr>
          <p:cNvSpPr/>
          <p:nvPr userDrawn="1"/>
        </p:nvSpPr>
        <p:spPr>
          <a:xfrm>
            <a:off x="312344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136">
            <a:extLst>
              <a:ext uri="{FF2B5EF4-FFF2-40B4-BE49-F238E27FC236}">
                <a16:creationId xmlns:a16="http://schemas.microsoft.com/office/drawing/2014/main" id="{BA469869-C6EB-4EF2-8AA7-2BF8CF65DA3E}"/>
              </a:ext>
            </a:extLst>
          </p:cNvPr>
          <p:cNvSpPr/>
          <p:nvPr userDrawn="1"/>
        </p:nvSpPr>
        <p:spPr>
          <a:xfrm>
            <a:off x="312344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137">
            <a:extLst>
              <a:ext uri="{FF2B5EF4-FFF2-40B4-BE49-F238E27FC236}">
                <a16:creationId xmlns:a16="http://schemas.microsoft.com/office/drawing/2014/main" id="{3D6CB011-AA7E-4577-92AB-3A0A39A12700}"/>
              </a:ext>
            </a:extLst>
          </p:cNvPr>
          <p:cNvSpPr/>
          <p:nvPr userDrawn="1"/>
        </p:nvSpPr>
        <p:spPr>
          <a:xfrm>
            <a:off x="3123446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138">
            <a:extLst>
              <a:ext uri="{FF2B5EF4-FFF2-40B4-BE49-F238E27FC236}">
                <a16:creationId xmlns:a16="http://schemas.microsoft.com/office/drawing/2014/main" id="{A2555640-D43D-45C3-9FC9-C4AFA9C331C5}"/>
              </a:ext>
            </a:extLst>
          </p:cNvPr>
          <p:cNvSpPr/>
          <p:nvPr userDrawn="1"/>
        </p:nvSpPr>
        <p:spPr>
          <a:xfrm>
            <a:off x="312344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141">
            <a:extLst>
              <a:ext uri="{FF2B5EF4-FFF2-40B4-BE49-F238E27FC236}">
                <a16:creationId xmlns:a16="http://schemas.microsoft.com/office/drawing/2014/main" id="{99AA426E-CE12-4D38-BB5F-04F22A86E8DA}"/>
              </a:ext>
            </a:extLst>
          </p:cNvPr>
          <p:cNvSpPr/>
          <p:nvPr userDrawn="1"/>
        </p:nvSpPr>
        <p:spPr>
          <a:xfrm>
            <a:off x="312344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142">
            <a:extLst>
              <a:ext uri="{FF2B5EF4-FFF2-40B4-BE49-F238E27FC236}">
                <a16:creationId xmlns:a16="http://schemas.microsoft.com/office/drawing/2014/main" id="{A2D11B4E-2A70-4C2C-BC7D-07333B3A9367}"/>
              </a:ext>
            </a:extLst>
          </p:cNvPr>
          <p:cNvSpPr/>
          <p:nvPr userDrawn="1"/>
        </p:nvSpPr>
        <p:spPr>
          <a:xfrm>
            <a:off x="4139444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143">
            <a:extLst>
              <a:ext uri="{FF2B5EF4-FFF2-40B4-BE49-F238E27FC236}">
                <a16:creationId xmlns:a16="http://schemas.microsoft.com/office/drawing/2014/main" id="{69870046-5704-4D20-AA07-F0BA1FE6FD80}"/>
              </a:ext>
            </a:extLst>
          </p:cNvPr>
          <p:cNvSpPr/>
          <p:nvPr userDrawn="1"/>
        </p:nvSpPr>
        <p:spPr>
          <a:xfrm>
            <a:off x="4139444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144">
            <a:extLst>
              <a:ext uri="{FF2B5EF4-FFF2-40B4-BE49-F238E27FC236}">
                <a16:creationId xmlns:a16="http://schemas.microsoft.com/office/drawing/2014/main" id="{B5D84C3A-CEE6-4FC3-82BC-5622F71278CF}"/>
              </a:ext>
            </a:extLst>
          </p:cNvPr>
          <p:cNvSpPr/>
          <p:nvPr userDrawn="1"/>
        </p:nvSpPr>
        <p:spPr>
          <a:xfrm>
            <a:off x="4139444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145">
            <a:extLst>
              <a:ext uri="{FF2B5EF4-FFF2-40B4-BE49-F238E27FC236}">
                <a16:creationId xmlns:a16="http://schemas.microsoft.com/office/drawing/2014/main" id="{4545AA47-1DD8-4525-A942-65249E06053E}"/>
              </a:ext>
            </a:extLst>
          </p:cNvPr>
          <p:cNvSpPr/>
          <p:nvPr userDrawn="1"/>
        </p:nvSpPr>
        <p:spPr>
          <a:xfrm>
            <a:off x="4139444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147">
            <a:extLst>
              <a:ext uri="{FF2B5EF4-FFF2-40B4-BE49-F238E27FC236}">
                <a16:creationId xmlns:a16="http://schemas.microsoft.com/office/drawing/2014/main" id="{D7E3D2DB-6319-4023-A42F-A668D1885576}"/>
              </a:ext>
            </a:extLst>
          </p:cNvPr>
          <p:cNvSpPr/>
          <p:nvPr userDrawn="1"/>
        </p:nvSpPr>
        <p:spPr>
          <a:xfrm>
            <a:off x="108128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148">
            <a:extLst>
              <a:ext uri="{FF2B5EF4-FFF2-40B4-BE49-F238E27FC236}">
                <a16:creationId xmlns:a16="http://schemas.microsoft.com/office/drawing/2014/main" id="{A2677C5C-E12A-4A21-AD8A-0521FD935253}"/>
              </a:ext>
            </a:extLst>
          </p:cNvPr>
          <p:cNvSpPr/>
          <p:nvPr userDrawn="1"/>
        </p:nvSpPr>
        <p:spPr>
          <a:xfrm>
            <a:off x="4139444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149">
            <a:extLst>
              <a:ext uri="{FF2B5EF4-FFF2-40B4-BE49-F238E27FC236}">
                <a16:creationId xmlns:a16="http://schemas.microsoft.com/office/drawing/2014/main" id="{20E5BEE1-FF5E-4D19-9D83-2A2D950D2CE2}"/>
              </a:ext>
            </a:extLst>
          </p:cNvPr>
          <p:cNvSpPr/>
          <p:nvPr userDrawn="1"/>
        </p:nvSpPr>
        <p:spPr>
          <a:xfrm>
            <a:off x="5155443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ounded Rectangle 150">
            <a:extLst>
              <a:ext uri="{FF2B5EF4-FFF2-40B4-BE49-F238E27FC236}">
                <a16:creationId xmlns:a16="http://schemas.microsoft.com/office/drawing/2014/main" id="{335D1C4A-4443-441F-AFE8-7EE8D509D211}"/>
              </a:ext>
            </a:extLst>
          </p:cNvPr>
          <p:cNvSpPr/>
          <p:nvPr userDrawn="1"/>
        </p:nvSpPr>
        <p:spPr>
          <a:xfrm>
            <a:off x="5155443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ounded Rectangle 151">
            <a:extLst>
              <a:ext uri="{FF2B5EF4-FFF2-40B4-BE49-F238E27FC236}">
                <a16:creationId xmlns:a16="http://schemas.microsoft.com/office/drawing/2014/main" id="{B018F208-9C90-4787-B426-8BC45D682EE3}"/>
              </a:ext>
            </a:extLst>
          </p:cNvPr>
          <p:cNvSpPr/>
          <p:nvPr userDrawn="1"/>
        </p:nvSpPr>
        <p:spPr>
          <a:xfrm>
            <a:off x="5155443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ounded Rectangle 154">
            <a:extLst>
              <a:ext uri="{FF2B5EF4-FFF2-40B4-BE49-F238E27FC236}">
                <a16:creationId xmlns:a16="http://schemas.microsoft.com/office/drawing/2014/main" id="{43106871-86DB-48D0-AFF3-53892C5A85D3}"/>
              </a:ext>
            </a:extLst>
          </p:cNvPr>
          <p:cNvSpPr/>
          <p:nvPr userDrawn="1"/>
        </p:nvSpPr>
        <p:spPr>
          <a:xfrm>
            <a:off x="2107447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ounded Rectangle 155">
            <a:extLst>
              <a:ext uri="{FF2B5EF4-FFF2-40B4-BE49-F238E27FC236}">
                <a16:creationId xmlns:a16="http://schemas.microsoft.com/office/drawing/2014/main" id="{C30220C3-FF98-48E1-ADF7-200395EEDC1D}"/>
              </a:ext>
            </a:extLst>
          </p:cNvPr>
          <p:cNvSpPr/>
          <p:nvPr userDrawn="1"/>
        </p:nvSpPr>
        <p:spPr>
          <a:xfrm>
            <a:off x="5155443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ounded Rectangle 156">
            <a:extLst>
              <a:ext uri="{FF2B5EF4-FFF2-40B4-BE49-F238E27FC236}">
                <a16:creationId xmlns:a16="http://schemas.microsoft.com/office/drawing/2014/main" id="{F92D9658-5D8F-4E72-80E8-E48F804BCD57}"/>
              </a:ext>
            </a:extLst>
          </p:cNvPr>
          <p:cNvSpPr/>
          <p:nvPr userDrawn="1"/>
        </p:nvSpPr>
        <p:spPr>
          <a:xfrm>
            <a:off x="6171442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57">
            <a:extLst>
              <a:ext uri="{FF2B5EF4-FFF2-40B4-BE49-F238E27FC236}">
                <a16:creationId xmlns:a16="http://schemas.microsoft.com/office/drawing/2014/main" id="{2D149099-125D-41FC-9276-A449E801D650}"/>
              </a:ext>
            </a:extLst>
          </p:cNvPr>
          <p:cNvSpPr/>
          <p:nvPr userDrawn="1"/>
        </p:nvSpPr>
        <p:spPr>
          <a:xfrm>
            <a:off x="6171442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ounded Rectangle 158">
            <a:extLst>
              <a:ext uri="{FF2B5EF4-FFF2-40B4-BE49-F238E27FC236}">
                <a16:creationId xmlns:a16="http://schemas.microsoft.com/office/drawing/2014/main" id="{2A3818D5-45D1-4F39-B519-63C64B657A7A}"/>
              </a:ext>
            </a:extLst>
          </p:cNvPr>
          <p:cNvSpPr/>
          <p:nvPr userDrawn="1"/>
        </p:nvSpPr>
        <p:spPr>
          <a:xfrm>
            <a:off x="6171442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ounded Rectangle 161">
            <a:extLst>
              <a:ext uri="{FF2B5EF4-FFF2-40B4-BE49-F238E27FC236}">
                <a16:creationId xmlns:a16="http://schemas.microsoft.com/office/drawing/2014/main" id="{C98E1EFC-58D8-47AE-80BE-58B84EF09515}"/>
              </a:ext>
            </a:extLst>
          </p:cNvPr>
          <p:cNvSpPr/>
          <p:nvPr userDrawn="1"/>
        </p:nvSpPr>
        <p:spPr>
          <a:xfrm>
            <a:off x="6171442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ounded Rectangle 162">
            <a:extLst>
              <a:ext uri="{FF2B5EF4-FFF2-40B4-BE49-F238E27FC236}">
                <a16:creationId xmlns:a16="http://schemas.microsoft.com/office/drawing/2014/main" id="{536C0479-6E34-4557-BB20-675258F078EA}"/>
              </a:ext>
            </a:extLst>
          </p:cNvPr>
          <p:cNvSpPr/>
          <p:nvPr userDrawn="1"/>
        </p:nvSpPr>
        <p:spPr>
          <a:xfrm>
            <a:off x="6171442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ounded Rectangle 163">
            <a:extLst>
              <a:ext uri="{FF2B5EF4-FFF2-40B4-BE49-F238E27FC236}">
                <a16:creationId xmlns:a16="http://schemas.microsoft.com/office/drawing/2014/main" id="{81564C87-7106-4642-A6C1-1E030E3879CB}"/>
              </a:ext>
            </a:extLst>
          </p:cNvPr>
          <p:cNvSpPr/>
          <p:nvPr userDrawn="1"/>
        </p:nvSpPr>
        <p:spPr>
          <a:xfrm>
            <a:off x="7187440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Rounded Rectangle 164">
            <a:extLst>
              <a:ext uri="{FF2B5EF4-FFF2-40B4-BE49-F238E27FC236}">
                <a16:creationId xmlns:a16="http://schemas.microsoft.com/office/drawing/2014/main" id="{374842C4-F89C-496B-B5A8-54D2D8D2C0ED}"/>
              </a:ext>
            </a:extLst>
          </p:cNvPr>
          <p:cNvSpPr/>
          <p:nvPr userDrawn="1"/>
        </p:nvSpPr>
        <p:spPr>
          <a:xfrm>
            <a:off x="7187440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Rounded Rectangle 165">
            <a:extLst>
              <a:ext uri="{FF2B5EF4-FFF2-40B4-BE49-F238E27FC236}">
                <a16:creationId xmlns:a16="http://schemas.microsoft.com/office/drawing/2014/main" id="{D14AD859-9E7F-4C01-BF18-E5803F24E4EE}"/>
              </a:ext>
            </a:extLst>
          </p:cNvPr>
          <p:cNvSpPr/>
          <p:nvPr userDrawn="1"/>
        </p:nvSpPr>
        <p:spPr>
          <a:xfrm>
            <a:off x="718744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Rounded Rectangle 167">
            <a:extLst>
              <a:ext uri="{FF2B5EF4-FFF2-40B4-BE49-F238E27FC236}">
                <a16:creationId xmlns:a16="http://schemas.microsoft.com/office/drawing/2014/main" id="{E26F2B93-3E76-4B50-B34A-1387554F1130}"/>
              </a:ext>
            </a:extLst>
          </p:cNvPr>
          <p:cNvSpPr/>
          <p:nvPr userDrawn="1"/>
        </p:nvSpPr>
        <p:spPr>
          <a:xfrm>
            <a:off x="75450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Rounded Rectangle 168">
            <a:extLst>
              <a:ext uri="{FF2B5EF4-FFF2-40B4-BE49-F238E27FC236}">
                <a16:creationId xmlns:a16="http://schemas.microsoft.com/office/drawing/2014/main" id="{C8FBC93B-F713-490B-9F65-E595AA92EFFF}"/>
              </a:ext>
            </a:extLst>
          </p:cNvPr>
          <p:cNvSpPr/>
          <p:nvPr userDrawn="1"/>
        </p:nvSpPr>
        <p:spPr>
          <a:xfrm>
            <a:off x="7187440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Rounded Rectangle 169">
            <a:extLst>
              <a:ext uri="{FF2B5EF4-FFF2-40B4-BE49-F238E27FC236}">
                <a16:creationId xmlns:a16="http://schemas.microsoft.com/office/drawing/2014/main" id="{53656BAD-DDF2-43E5-A9BB-ADE04B4FE8BF}"/>
              </a:ext>
            </a:extLst>
          </p:cNvPr>
          <p:cNvSpPr/>
          <p:nvPr userDrawn="1"/>
        </p:nvSpPr>
        <p:spPr>
          <a:xfrm>
            <a:off x="7187440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Rounded Rectangle 170">
            <a:extLst>
              <a:ext uri="{FF2B5EF4-FFF2-40B4-BE49-F238E27FC236}">
                <a16:creationId xmlns:a16="http://schemas.microsoft.com/office/drawing/2014/main" id="{61CBB307-E4B6-4BEB-8589-CD576FA879AB}"/>
              </a:ext>
            </a:extLst>
          </p:cNvPr>
          <p:cNvSpPr/>
          <p:nvPr userDrawn="1"/>
        </p:nvSpPr>
        <p:spPr>
          <a:xfrm>
            <a:off x="8203439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ounded Rectangle 171">
            <a:extLst>
              <a:ext uri="{FF2B5EF4-FFF2-40B4-BE49-F238E27FC236}">
                <a16:creationId xmlns:a16="http://schemas.microsoft.com/office/drawing/2014/main" id="{1F2D0354-CE92-4E9F-9B80-5ACE32C92A2F}"/>
              </a:ext>
            </a:extLst>
          </p:cNvPr>
          <p:cNvSpPr/>
          <p:nvPr userDrawn="1"/>
        </p:nvSpPr>
        <p:spPr>
          <a:xfrm>
            <a:off x="8203439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Rounded Rectangle 174">
            <a:extLst>
              <a:ext uri="{FF2B5EF4-FFF2-40B4-BE49-F238E27FC236}">
                <a16:creationId xmlns:a16="http://schemas.microsoft.com/office/drawing/2014/main" id="{A1B1588F-CD40-4388-ABBC-93B84BECB424}"/>
              </a:ext>
            </a:extLst>
          </p:cNvPr>
          <p:cNvSpPr/>
          <p:nvPr userDrawn="1"/>
        </p:nvSpPr>
        <p:spPr>
          <a:xfrm>
            <a:off x="108263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ounded Rectangle 175">
            <a:extLst>
              <a:ext uri="{FF2B5EF4-FFF2-40B4-BE49-F238E27FC236}">
                <a16:creationId xmlns:a16="http://schemas.microsoft.com/office/drawing/2014/main" id="{FDBD45B7-294D-4EEB-AC06-754C4516601F}"/>
              </a:ext>
            </a:extLst>
          </p:cNvPr>
          <p:cNvSpPr/>
          <p:nvPr userDrawn="1"/>
        </p:nvSpPr>
        <p:spPr>
          <a:xfrm>
            <a:off x="8203439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Rounded Rectangle 176">
            <a:extLst>
              <a:ext uri="{FF2B5EF4-FFF2-40B4-BE49-F238E27FC236}">
                <a16:creationId xmlns:a16="http://schemas.microsoft.com/office/drawing/2014/main" id="{A8F4B78E-2569-4313-B6EF-2EB5FC349318}"/>
              </a:ext>
            </a:extLst>
          </p:cNvPr>
          <p:cNvSpPr/>
          <p:nvPr userDrawn="1"/>
        </p:nvSpPr>
        <p:spPr>
          <a:xfrm>
            <a:off x="8203439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Rounded Rectangle 177">
            <a:extLst>
              <a:ext uri="{FF2B5EF4-FFF2-40B4-BE49-F238E27FC236}">
                <a16:creationId xmlns:a16="http://schemas.microsoft.com/office/drawing/2014/main" id="{426B3D2F-32B6-4A94-B91B-A3F9E2945161}"/>
              </a:ext>
            </a:extLst>
          </p:cNvPr>
          <p:cNvSpPr/>
          <p:nvPr userDrawn="1"/>
        </p:nvSpPr>
        <p:spPr>
          <a:xfrm>
            <a:off x="9219438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Rounded Rectangle 178">
            <a:extLst>
              <a:ext uri="{FF2B5EF4-FFF2-40B4-BE49-F238E27FC236}">
                <a16:creationId xmlns:a16="http://schemas.microsoft.com/office/drawing/2014/main" id="{BE0378B0-17A0-4791-AFC0-FC4369FC481C}"/>
              </a:ext>
            </a:extLst>
          </p:cNvPr>
          <p:cNvSpPr/>
          <p:nvPr userDrawn="1"/>
        </p:nvSpPr>
        <p:spPr>
          <a:xfrm>
            <a:off x="9219438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Rounded Rectangle 181">
            <a:extLst>
              <a:ext uri="{FF2B5EF4-FFF2-40B4-BE49-F238E27FC236}">
                <a16:creationId xmlns:a16="http://schemas.microsoft.com/office/drawing/2014/main" id="{EE5A9E5F-0D70-49C4-9A1D-C8B5522A3565}"/>
              </a:ext>
            </a:extLst>
          </p:cNvPr>
          <p:cNvSpPr/>
          <p:nvPr userDrawn="1"/>
        </p:nvSpPr>
        <p:spPr>
          <a:xfrm>
            <a:off x="9219438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ounded Rectangle 182">
            <a:extLst>
              <a:ext uri="{FF2B5EF4-FFF2-40B4-BE49-F238E27FC236}">
                <a16:creationId xmlns:a16="http://schemas.microsoft.com/office/drawing/2014/main" id="{8EF6461A-8F97-4C5B-96B9-5BB0CD0A9B41}"/>
              </a:ext>
            </a:extLst>
          </p:cNvPr>
          <p:cNvSpPr/>
          <p:nvPr userDrawn="1"/>
        </p:nvSpPr>
        <p:spPr>
          <a:xfrm>
            <a:off x="9219438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ounded Rectangle 183">
            <a:extLst>
              <a:ext uri="{FF2B5EF4-FFF2-40B4-BE49-F238E27FC236}">
                <a16:creationId xmlns:a16="http://schemas.microsoft.com/office/drawing/2014/main" id="{5419355D-A2AE-45C3-8291-C5D85ECC25BF}"/>
              </a:ext>
            </a:extLst>
          </p:cNvPr>
          <p:cNvSpPr/>
          <p:nvPr userDrawn="1"/>
        </p:nvSpPr>
        <p:spPr>
          <a:xfrm>
            <a:off x="9219438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ounded Rectangle 184">
            <a:extLst>
              <a:ext uri="{FF2B5EF4-FFF2-40B4-BE49-F238E27FC236}">
                <a16:creationId xmlns:a16="http://schemas.microsoft.com/office/drawing/2014/main" id="{5BCCE52F-4949-413D-89A1-61ED8C11DF96}"/>
              </a:ext>
            </a:extLst>
          </p:cNvPr>
          <p:cNvSpPr/>
          <p:nvPr userDrawn="1"/>
        </p:nvSpPr>
        <p:spPr>
          <a:xfrm>
            <a:off x="10225276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ounded Rectangle 185">
            <a:extLst>
              <a:ext uri="{FF2B5EF4-FFF2-40B4-BE49-F238E27FC236}">
                <a16:creationId xmlns:a16="http://schemas.microsoft.com/office/drawing/2014/main" id="{C88D782C-9563-43DD-A2C4-C1A3A90B5270}"/>
              </a:ext>
            </a:extLst>
          </p:cNvPr>
          <p:cNvSpPr/>
          <p:nvPr userDrawn="1"/>
        </p:nvSpPr>
        <p:spPr>
          <a:xfrm>
            <a:off x="10225276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ounded Rectangle 187">
            <a:extLst>
              <a:ext uri="{FF2B5EF4-FFF2-40B4-BE49-F238E27FC236}">
                <a16:creationId xmlns:a16="http://schemas.microsoft.com/office/drawing/2014/main" id="{8961A74C-1CFC-4AF1-B702-54E34103FE2A}"/>
              </a:ext>
            </a:extLst>
          </p:cNvPr>
          <p:cNvSpPr/>
          <p:nvPr userDrawn="1"/>
        </p:nvSpPr>
        <p:spPr>
          <a:xfrm>
            <a:off x="10225276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ounded Rectangle 188">
            <a:extLst>
              <a:ext uri="{FF2B5EF4-FFF2-40B4-BE49-F238E27FC236}">
                <a16:creationId xmlns:a16="http://schemas.microsoft.com/office/drawing/2014/main" id="{276F3972-7502-4B81-807F-BB61E49CF919}"/>
              </a:ext>
            </a:extLst>
          </p:cNvPr>
          <p:cNvSpPr/>
          <p:nvPr userDrawn="1"/>
        </p:nvSpPr>
        <p:spPr>
          <a:xfrm>
            <a:off x="10225276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ounded Rectangle 189">
            <a:extLst>
              <a:ext uri="{FF2B5EF4-FFF2-40B4-BE49-F238E27FC236}">
                <a16:creationId xmlns:a16="http://schemas.microsoft.com/office/drawing/2014/main" id="{67235AB5-BA8A-428B-9F2D-3B840323C4C0}"/>
              </a:ext>
            </a:extLst>
          </p:cNvPr>
          <p:cNvSpPr/>
          <p:nvPr userDrawn="1"/>
        </p:nvSpPr>
        <p:spPr>
          <a:xfrm>
            <a:off x="10225276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Rounded Rectangle 190">
            <a:extLst>
              <a:ext uri="{FF2B5EF4-FFF2-40B4-BE49-F238E27FC236}">
                <a16:creationId xmlns:a16="http://schemas.microsoft.com/office/drawing/2014/main" id="{35A46761-DDF6-46AD-8166-3AF90A39F481}"/>
              </a:ext>
            </a:extLst>
          </p:cNvPr>
          <p:cNvSpPr/>
          <p:nvPr userDrawn="1"/>
        </p:nvSpPr>
        <p:spPr>
          <a:xfrm>
            <a:off x="10225276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Rounded Rectangle 191">
            <a:extLst>
              <a:ext uri="{FF2B5EF4-FFF2-40B4-BE49-F238E27FC236}">
                <a16:creationId xmlns:a16="http://schemas.microsoft.com/office/drawing/2014/main" id="{D798538F-5E84-4002-AA7F-8F6E52B66B15}"/>
              </a:ext>
            </a:extLst>
          </p:cNvPr>
          <p:cNvSpPr/>
          <p:nvPr userDrawn="1"/>
        </p:nvSpPr>
        <p:spPr>
          <a:xfrm>
            <a:off x="11241275" y="7620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ounded Rectangle 194">
            <a:extLst>
              <a:ext uri="{FF2B5EF4-FFF2-40B4-BE49-F238E27FC236}">
                <a16:creationId xmlns:a16="http://schemas.microsoft.com/office/drawing/2014/main" id="{65F76ACF-A48D-4119-949B-D8AC22C20DCB}"/>
              </a:ext>
            </a:extLst>
          </p:cNvPr>
          <p:cNvSpPr/>
          <p:nvPr userDrawn="1"/>
        </p:nvSpPr>
        <p:spPr>
          <a:xfrm>
            <a:off x="11241275" y="29937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ounded Rectangle 195">
            <a:extLst>
              <a:ext uri="{FF2B5EF4-FFF2-40B4-BE49-F238E27FC236}">
                <a16:creationId xmlns:a16="http://schemas.microsoft.com/office/drawing/2014/main" id="{5A5556BF-BB76-47CE-BFB4-9B4CB7F9ADC6}"/>
              </a:ext>
            </a:extLst>
          </p:cNvPr>
          <p:cNvSpPr/>
          <p:nvPr userDrawn="1"/>
        </p:nvSpPr>
        <p:spPr>
          <a:xfrm>
            <a:off x="11241275" y="3961460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ounded Rectangle 196">
            <a:extLst>
              <a:ext uri="{FF2B5EF4-FFF2-40B4-BE49-F238E27FC236}">
                <a16:creationId xmlns:a16="http://schemas.microsoft.com/office/drawing/2014/main" id="{DA1DB141-D536-4521-BE40-48E1E4638111}"/>
              </a:ext>
            </a:extLst>
          </p:cNvPr>
          <p:cNvSpPr/>
          <p:nvPr userDrawn="1"/>
        </p:nvSpPr>
        <p:spPr>
          <a:xfrm>
            <a:off x="11241275" y="493399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Rounded Rectangle 197">
            <a:extLst>
              <a:ext uri="{FF2B5EF4-FFF2-40B4-BE49-F238E27FC236}">
                <a16:creationId xmlns:a16="http://schemas.microsoft.com/office/drawing/2014/main" id="{6086801B-3789-47D4-96E8-2FF67DD93480}"/>
              </a:ext>
            </a:extLst>
          </p:cNvPr>
          <p:cNvSpPr/>
          <p:nvPr userDrawn="1"/>
        </p:nvSpPr>
        <p:spPr>
          <a:xfrm>
            <a:off x="11241275" y="5906523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Rounded Rectangle 200">
            <a:extLst>
              <a:ext uri="{FF2B5EF4-FFF2-40B4-BE49-F238E27FC236}">
                <a16:creationId xmlns:a16="http://schemas.microsoft.com/office/drawing/2014/main" id="{950F4795-998E-4804-9980-F56775937DCE}"/>
              </a:ext>
            </a:extLst>
          </p:cNvPr>
          <p:cNvSpPr/>
          <p:nvPr userDrawn="1"/>
        </p:nvSpPr>
        <p:spPr>
          <a:xfrm>
            <a:off x="75450" y="2021262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ounded Rectangle 201">
            <a:extLst>
              <a:ext uri="{FF2B5EF4-FFF2-40B4-BE49-F238E27FC236}">
                <a16:creationId xmlns:a16="http://schemas.microsoft.com/office/drawing/2014/main" id="{315BF297-700E-4E3B-8476-B09CE95A6394}"/>
              </a:ext>
            </a:extLst>
          </p:cNvPr>
          <p:cNvSpPr/>
          <p:nvPr userDrawn="1"/>
        </p:nvSpPr>
        <p:spPr>
          <a:xfrm>
            <a:off x="2107447" y="1048731"/>
            <a:ext cx="875277" cy="875277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Rounded Rectangle 202">
            <a:extLst>
              <a:ext uri="{FF2B5EF4-FFF2-40B4-BE49-F238E27FC236}">
                <a16:creationId xmlns:a16="http://schemas.microsoft.com/office/drawing/2014/main" id="{833F4F8A-0223-4D7B-91C9-642988077E5C}"/>
              </a:ext>
            </a:extLst>
          </p:cNvPr>
          <p:cNvSpPr/>
          <p:nvPr userDrawn="1"/>
        </p:nvSpPr>
        <p:spPr>
          <a:xfrm>
            <a:off x="1081290" y="1048731"/>
            <a:ext cx="4959592" cy="875277"/>
          </a:xfrm>
          <a:prstGeom prst="roundRect">
            <a:avLst>
              <a:gd name="adj" fmla="val 933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Rounded Rectangle 70">
            <a:extLst>
              <a:ext uri="{FF2B5EF4-FFF2-40B4-BE49-F238E27FC236}">
                <a16:creationId xmlns:a16="http://schemas.microsoft.com/office/drawing/2014/main" id="{A385A263-593F-4935-9569-D50DF3F784D7}"/>
              </a:ext>
            </a:extLst>
          </p:cNvPr>
          <p:cNvSpPr/>
          <p:nvPr userDrawn="1"/>
        </p:nvSpPr>
        <p:spPr>
          <a:xfrm>
            <a:off x="7187441" y="4933992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D100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6" name="Picture 8" descr="Image result for un economic commission for africa&quot;">
            <a:extLst>
              <a:ext uri="{FF2B5EF4-FFF2-40B4-BE49-F238E27FC236}">
                <a16:creationId xmlns:a16="http://schemas.microsoft.com/office/drawing/2014/main" id="{F52C486C-CBAC-456E-BA8F-11CF2028C4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032" y="1277848"/>
            <a:ext cx="3685833" cy="4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ounded Rectangle 70">
            <a:extLst>
              <a:ext uri="{FF2B5EF4-FFF2-40B4-BE49-F238E27FC236}">
                <a16:creationId xmlns:a16="http://schemas.microsoft.com/office/drawing/2014/main" id="{555BA764-B543-4486-A548-EA95A6C095BC}"/>
              </a:ext>
            </a:extLst>
          </p:cNvPr>
          <p:cNvSpPr/>
          <p:nvPr userDrawn="1"/>
        </p:nvSpPr>
        <p:spPr>
          <a:xfrm>
            <a:off x="7177281" y="5906521"/>
            <a:ext cx="4929112" cy="875277"/>
          </a:xfrm>
          <a:prstGeom prst="roundRect">
            <a:avLst>
              <a:gd name="adj" fmla="val 9336"/>
            </a:avLst>
          </a:prstGeom>
          <a:solidFill>
            <a:srgbClr val="D6DCE5">
              <a:alpha val="8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r">
              <a:defRPr/>
            </a:pP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133C8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A96BC38A-DCDC-4DAE-AB51-6CC151083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078" y="1222013"/>
            <a:ext cx="840435" cy="530973"/>
          </a:xfrm>
          <a:prstGeom prst="rect">
            <a:avLst/>
          </a:prstGeom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E305DF57-8696-4983-920B-CC602C3DF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87440" y="5067016"/>
            <a:ext cx="4918952" cy="609227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60960" rIns="6096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kumimoji="0" lang="en-US" sz="2400" b="1" i="0" u="none" strike="noStrike" cap="none" spc="0" normalizeH="0" baseline="0">
                <a:ln>
                  <a:noFill/>
                </a:ln>
                <a:solidFill>
                  <a:srgbClr val="FFD10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02D0B386-2282-4FF2-9B2A-FEEDFEB12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7440" y="6004193"/>
            <a:ext cx="4918952" cy="772744"/>
          </a:xfrm>
        </p:spPr>
        <p:txBody>
          <a:bodyPr>
            <a:normAutofit/>
          </a:bodyPr>
          <a:lstStyle>
            <a:lvl1pPr marL="0" indent="0" algn="r">
              <a:buNone/>
              <a:defRPr kumimoji="0" lang="en-US" sz="1600" b="1" i="0" u="none" strike="noStrike" kern="1200" cap="none" spc="0" normalizeH="0" baseline="0" dirty="0">
                <a:ln>
                  <a:noFill/>
                </a:ln>
                <a:solidFill>
                  <a:srgbClr val="133C8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9355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8CAD78-3B11-475A-A438-4CF2A39118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283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A8B711-89BB-4235-B878-27FA41EDF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7226"/>
            <a:ext cx="9144000" cy="1571774"/>
          </a:xfrm>
        </p:spPr>
        <p:txBody>
          <a:bodyPr anchor="b">
            <a:normAutofit/>
          </a:bodyPr>
          <a:lstStyle>
            <a:lvl1pPr algn="ctr">
              <a:defRPr sz="5400" b="1">
                <a:solidFill>
                  <a:srgbClr val="34408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E77EA1-61EE-4732-B453-669C8FB2F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947"/>
            <a:ext cx="9144000" cy="639456"/>
          </a:xfrm>
        </p:spPr>
        <p:txBody>
          <a:bodyPr>
            <a:normAutofit/>
          </a:bodyPr>
          <a:lstStyle>
            <a:lvl1pPr marL="0" indent="0" algn="ctr">
              <a:buNone/>
              <a:defRPr kumimoji="0" lang="en-US" sz="3400" b="1" i="1" u="none" strike="noStrike" kern="1200" cap="none" spc="0" normalizeH="0" baseline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AFAF2-A8F9-49FC-86D3-9BEDB0A38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83A50-A07F-4073-BE21-9F3A6062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F856C-CC7B-4D09-B172-5E7ECFB3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72EF7-D8CC-49E9-B099-1442D2B05D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0401" y="136525"/>
            <a:ext cx="1166798" cy="73716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46DFC1A-BD78-4B8B-8875-BA5CB270C3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125" y="433950"/>
            <a:ext cx="3282075" cy="37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09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A8F9-4943-4376-8F21-EECCBA8C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4922-77C0-40EE-B42D-84309275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91D69-2581-4399-9136-BBB66A52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0CEB2-AE29-4BDB-976C-8C1918E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4394-3F4C-49D7-AA2A-71496A4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5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6A8F9-4943-4376-8F21-EECCBA8C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4922-77C0-40EE-B42D-84309275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91D69-2581-4399-9136-BBB66A52B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0CEB2-AE29-4BDB-976C-8C1918E6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44394-3F4C-49D7-AA2A-71496A42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2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E2BB-2D6B-43D9-99DE-EC43A850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C85F-7295-42A9-A750-300F202A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D806C-A8B9-4208-8C34-6E1BC28F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352A-0BA2-4F6A-A4B6-82828B3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50B8-A6A4-4032-85BB-834F02B9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129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1A55CE-FF44-4778-BBF3-D3ACF54D6D55}"/>
              </a:ext>
            </a:extLst>
          </p:cNvPr>
          <p:cNvSpPr/>
          <p:nvPr userDrawn="1"/>
        </p:nvSpPr>
        <p:spPr>
          <a:xfrm>
            <a:off x="150420" y="136524"/>
            <a:ext cx="11891160" cy="6437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576745-A9A3-4C9E-8B60-F791DA717881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12BB7-A2C7-46D7-A949-B91029E5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5"/>
            <a:ext cx="2991585" cy="4912269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26276-9716-481F-A820-63977B2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788" y="365125"/>
            <a:ext cx="7801098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121D-96DE-4C4F-9808-3E6EA09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8748-8E9C-4E0D-BB05-6AC233A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A3C87-938B-4CE6-A2C5-54E8B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5BF4DA8-E31C-44DA-81A9-B9C017822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FABA51-0E17-4B34-ADF7-D43CC38C243F}"/>
              </a:ext>
            </a:extLst>
          </p:cNvPr>
          <p:cNvCxnSpPr/>
          <p:nvPr userDrawn="1"/>
        </p:nvCxnSpPr>
        <p:spPr>
          <a:xfrm>
            <a:off x="3581400" y="705395"/>
            <a:ext cx="0" cy="4232365"/>
          </a:xfrm>
          <a:prstGeom prst="line">
            <a:avLst/>
          </a:prstGeom>
          <a:ln>
            <a:solidFill>
              <a:srgbClr val="1C3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49E43B2-87E4-440D-BA9D-C586B659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30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B18FFCF-25C0-4B22-BBFB-638F764194D1}"/>
              </a:ext>
            </a:extLst>
          </p:cNvPr>
          <p:cNvSpPr/>
          <p:nvPr userDrawn="1"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59502-B620-4FD9-B9FA-7FCC347CE89A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451773" cy="58574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3" y="898789"/>
            <a:ext cx="11451773" cy="52781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EEE6E20-65FF-403A-AA46-C9ACC563B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3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CD63038-2770-4F81-8B59-72FF103AB658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FDAD77-77CF-4B6F-A6DD-BA4201B8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015" y="1676426"/>
            <a:ext cx="6126166" cy="741776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2FF967-33E6-4F7D-819A-0E987D27F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7786" y="245130"/>
            <a:ext cx="1174100" cy="741776"/>
          </a:xfrm>
          <a:prstGeom prst="rect">
            <a:avLst/>
          </a:prstGeom>
        </p:spPr>
      </p:pic>
      <p:pic>
        <p:nvPicPr>
          <p:cNvPr id="24584" name="Picture 8" descr="Image result for un economic commission for africa&quot;">
            <a:extLst>
              <a:ext uri="{FF2B5EF4-FFF2-40B4-BE49-F238E27FC236}">
                <a16:creationId xmlns:a16="http://schemas.microsoft.com/office/drawing/2014/main" id="{82D6E10D-8246-4A19-AB6A-BE027888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3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20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B72DE-5A80-418D-9495-27F72C5C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3E291-D3F1-4438-B2F2-61B3C9CD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D015D-8DAB-4211-BD4F-5F5285D2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596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31DD-977B-4662-9E41-C3AC5AD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27CB-280D-4D21-ADF9-245A5D99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49993-EB36-4711-A79F-E569808E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8DF56-3C6F-48B8-9AEF-20AB75A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6C4D6-9CC5-4C7B-BD52-11BF1DD4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FCF5-BF57-406C-8FCE-DF816062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5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F300-AE65-40C2-B757-A1508762A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AE0A6F-C8C1-4D83-9981-C832A0EF2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9A185-979E-44CD-B787-310DDC796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E47B-C5B1-40AB-B861-4636DD32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53A7D-8899-4BCF-9838-632BB277C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4A305-0056-495E-8029-C592AAD1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316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49B14-EA8D-4C9B-8197-20F87743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EBFE1-9E9B-4B78-BECF-395A01D7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E9ABD-4B57-4CFB-A061-D0C164309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46B61-6DD7-4428-9E89-5E453311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3B7C1-088F-4985-9CAF-BF9622170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64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457BA-8DDA-4F51-A78A-9C9B141FC8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0B337-A7CD-4FD1-9AF9-DB7CA30F8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665F7-BE7B-4C5E-9BCF-DD5AC4C9A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9722-7C4E-450F-B0C2-7201FA1C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4B82-8370-4FEC-8797-870255110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2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BE2BB-2D6B-43D9-99DE-EC43A8506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1C85F-7295-42A9-A750-300F202A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D806C-A8B9-4208-8C34-6E1BC28F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E352A-0BA2-4F6A-A4B6-82828B300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50B8-A6A4-4032-85BB-834F02B9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1A55CE-FF44-4778-BBF3-D3ACF54D6D55}"/>
              </a:ext>
            </a:extLst>
          </p:cNvPr>
          <p:cNvSpPr/>
          <p:nvPr userDrawn="1"/>
        </p:nvSpPr>
        <p:spPr>
          <a:xfrm>
            <a:off x="150420" y="136524"/>
            <a:ext cx="11891160" cy="6437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576745-A9A3-4C9E-8B60-F791DA717881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12BB7-A2C7-46D7-A949-B91029E5C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365125"/>
            <a:ext cx="2991585" cy="4912269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26276-9716-481F-A820-63977B2421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0788" y="365125"/>
            <a:ext cx="7801098" cy="58118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B121D-96DE-4C4F-9808-3E6EA099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8A8748-8E9C-4E0D-BB05-6AC233AA0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A3C87-938B-4CE6-A2C5-54E8B58EE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5BF4DA8-E31C-44DA-81A9-B9C017822D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FABA51-0E17-4B34-ADF7-D43CC38C243F}"/>
              </a:ext>
            </a:extLst>
          </p:cNvPr>
          <p:cNvCxnSpPr/>
          <p:nvPr userDrawn="1"/>
        </p:nvCxnSpPr>
        <p:spPr>
          <a:xfrm>
            <a:off x="3581400" y="705395"/>
            <a:ext cx="0" cy="4232365"/>
          </a:xfrm>
          <a:prstGeom prst="line">
            <a:avLst/>
          </a:prstGeom>
          <a:ln>
            <a:solidFill>
              <a:srgbClr val="1C38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E49E43B2-87E4-440D-BA9D-C586B659FF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B18FFCF-25C0-4B22-BBFB-638F764194D1}"/>
              </a:ext>
            </a:extLst>
          </p:cNvPr>
          <p:cNvSpPr/>
          <p:nvPr userDrawn="1"/>
        </p:nvSpPr>
        <p:spPr>
          <a:xfrm flipV="1">
            <a:off x="0" y="1"/>
            <a:ext cx="12192000" cy="7417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59502-B620-4FD9-B9FA-7FCC347CE89A}"/>
              </a:ext>
            </a:extLst>
          </p:cNvPr>
          <p:cNvSpPr/>
          <p:nvPr userDrawn="1"/>
        </p:nvSpPr>
        <p:spPr>
          <a:xfrm>
            <a:off x="0" y="6513362"/>
            <a:ext cx="5572001" cy="344638"/>
          </a:xfrm>
          <a:prstGeom prst="rect">
            <a:avLst/>
          </a:prstGeom>
          <a:solidFill>
            <a:srgbClr val="1C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D37782-2732-4C14-8D10-E3C13438F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3" y="133655"/>
            <a:ext cx="11451773" cy="58574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7A157A-9640-445A-8D94-E5020C4A9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113" y="898789"/>
            <a:ext cx="11451773" cy="52781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4">
            <a:extLst>
              <a:ext uri="{FF2B5EF4-FFF2-40B4-BE49-F238E27FC236}">
                <a16:creationId xmlns:a16="http://schemas.microsoft.com/office/drawing/2014/main" id="{DE5C3CE9-736D-4E14-94DF-637D3F96B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2A325F5-E8C4-431A-AC3C-83CFF55E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10F5519A-5BB6-4C5A-9736-F07949A0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Content Placeholder 4">
            <a:extLst>
              <a:ext uri="{FF2B5EF4-FFF2-40B4-BE49-F238E27FC236}">
                <a16:creationId xmlns:a16="http://schemas.microsoft.com/office/drawing/2014/main" id="{FE824DF6-AB03-4379-9675-A7A26A5268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3217" y="6513362"/>
            <a:ext cx="8038783" cy="344638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2EEE6E20-65FF-403A-AA46-C9ACC563B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208" y="6576704"/>
            <a:ext cx="1959391" cy="22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7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outdoor object, solar cell&#10;&#10;Description automatically generated">
            <a:extLst>
              <a:ext uri="{FF2B5EF4-FFF2-40B4-BE49-F238E27FC236}">
                <a16:creationId xmlns:a16="http://schemas.microsoft.com/office/drawing/2014/main" id="{35653D8A-8176-4975-BCB0-1A36DBDDB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4" y="3925957"/>
            <a:ext cx="12190196" cy="29320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D63038-2770-4F81-8B59-72FF103AB658}"/>
              </a:ext>
            </a:extLst>
          </p:cNvPr>
          <p:cNvSpPr/>
          <p:nvPr userDrawn="1"/>
        </p:nvSpPr>
        <p:spPr>
          <a:xfrm flipV="1">
            <a:off x="0" y="1"/>
            <a:ext cx="12192000" cy="123203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5FDAD77-77CF-4B6F-A6DD-BA4201B8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015" y="1676426"/>
            <a:ext cx="6126166" cy="741776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1C3867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A2FF967-33E6-4F7D-819A-0E987D27F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47786" y="245130"/>
            <a:ext cx="1174100" cy="741776"/>
          </a:xfrm>
          <a:prstGeom prst="rect">
            <a:avLst/>
          </a:prstGeom>
        </p:spPr>
      </p:pic>
      <p:pic>
        <p:nvPicPr>
          <p:cNvPr id="24584" name="Picture 8" descr="Image result for un economic commission for africa&quot;">
            <a:extLst>
              <a:ext uri="{FF2B5EF4-FFF2-40B4-BE49-F238E27FC236}">
                <a16:creationId xmlns:a16="http://schemas.microsoft.com/office/drawing/2014/main" id="{82D6E10D-8246-4A19-AB6A-BE027888F5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113" y="336307"/>
            <a:ext cx="4619740" cy="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BC38589-D909-4D5C-B933-00C91E31EBAC}"/>
              </a:ext>
            </a:extLst>
          </p:cNvPr>
          <p:cNvSpPr txBox="1"/>
          <p:nvPr userDrawn="1"/>
        </p:nvSpPr>
        <p:spPr>
          <a:xfrm>
            <a:off x="3032014" y="3059668"/>
            <a:ext cx="612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UNECA Sub-Regional Office for Central Africa</a:t>
            </a:r>
          </a:p>
        </p:txBody>
      </p:sp>
    </p:spTree>
    <p:extLst>
      <p:ext uri="{BB962C8B-B14F-4D97-AF65-F5344CB8AC3E}">
        <p14:creationId xmlns:p14="http://schemas.microsoft.com/office/powerpoint/2010/main" val="303447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B72DE-5A80-418D-9495-27F72C5C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83E291-D3F1-4438-B2F2-61B3C9CDB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D015D-8DAB-4211-BD4F-5F5285D29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F31DD-977B-4662-9E41-C3AC5AD68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027CB-280D-4D21-ADF9-245A5D996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C49993-EB36-4711-A79F-E569808E2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8DF56-3C6F-48B8-9AEF-20AB75AB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6C4D6-9CC5-4C7B-BD52-11BF1DD4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9FCF5-BF57-406C-8FCE-DF816062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4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5F97E-7E30-4AB1-8A10-FB67B5F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48D02-6CDD-4781-B2F5-388722BB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EE15-71BB-49E0-83C9-3BD1A02C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C261-C4D5-4F38-A9B5-1E0779E9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65078-73CE-42E2-BDE0-E9191F22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5F97E-7E30-4AB1-8A10-FB67B5F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48D02-6CDD-4781-B2F5-388722BB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EE15-71BB-49E0-83C9-3BD1A02C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C261-C4D5-4F38-A9B5-1E0779E9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65078-73CE-42E2-BDE0-E9191F22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26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5F97E-7E30-4AB1-8A10-FB67B5F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48D02-6CDD-4781-B2F5-388722BBC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4EE15-71BB-49E0-83C9-3BD1A02C3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CCF58-98CC-425C-A4EB-C90C2473AAB3}" type="datetimeFigureOut">
              <a:rPr lang="en-US" smtClean="0"/>
              <a:t>11/18/2022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2C261-C4D5-4F38-A9B5-1E0779E9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65078-73CE-42E2-BDE0-E9191F226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CF414-0634-4E5D-9077-D58D470BF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6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openxmlformats.org/officeDocument/2006/relationships/image" Target="../media/image4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67EBBF-5A1D-4E61-8DB8-446EDE9D8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1FBE96-BFFE-4DC2-8C1D-9F2EE99D5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E8BED3C-E4F5-4E74-9E81-F6E0D5F3C8A5}"/>
              </a:ext>
            </a:extLst>
          </p:cNvPr>
          <p:cNvSpPr txBox="1">
            <a:spLocks/>
          </p:cNvSpPr>
          <p:nvPr/>
        </p:nvSpPr>
        <p:spPr>
          <a:xfrm>
            <a:off x="1524000" y="4324350"/>
            <a:ext cx="9144000" cy="63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3400" b="1" i="1" u="none" strike="noStrike" kern="1200" cap="none" spc="0" normalizeH="0" baseline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Event | Date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E15701-E4A5-42D4-A252-A6498A87248F}"/>
              </a:ext>
            </a:extLst>
          </p:cNvPr>
          <p:cNvSpPr txBox="1">
            <a:spLocks/>
          </p:cNvSpPr>
          <p:nvPr/>
        </p:nvSpPr>
        <p:spPr>
          <a:xfrm>
            <a:off x="1667219" y="5615264"/>
            <a:ext cx="9144000" cy="101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UNECA Sub-Regional Office for Eastern Africa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FFFA3AC-832B-453A-B9AF-3F8311C0C1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984" y="5091753"/>
            <a:ext cx="4538032" cy="2589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703E11-90B2-D742-8A4A-DB99F7DD6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12192000" cy="6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35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ED3CF-EF34-481C-AD8A-A1A7E319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2600">
                <a:solidFill>
                  <a:schemeClr val="tx1"/>
                </a:solidFill>
                <a:latin typeface="+mj-lt"/>
              </a:rPr>
              <a:t>DRC-Zambia special economic zone for Batterie value chains and the related center of excellence for batteries 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3DEC9C-CD59-4A77-AE1C-181C3E62052F}"/>
              </a:ext>
            </a:extLst>
          </p:cNvPr>
          <p:cNvSpPr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8575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solidFill>
                <a:schemeClr val="tx1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/>
                </a:solidFill>
              </a:rPr>
              <a:t>Cérémonie de bornage de 2000 ha d’espace foncier alloué à la ZES de la batterie dans le Haut-Katanga, en application des arrêtés signés par le Gouverneur de la province, dédiant ces terres à la ZES des BEV. </a:t>
            </a:r>
          </a:p>
        </p:txBody>
      </p:sp>
      <p:pic>
        <p:nvPicPr>
          <p:cNvPr id="6" name="Picture 5" descr="A picture containing sky, outdoor, person, tree&#10;&#10;Description automatically generated">
            <a:extLst>
              <a:ext uri="{FF2B5EF4-FFF2-40B4-BE49-F238E27FC236}">
                <a16:creationId xmlns:a16="http://schemas.microsoft.com/office/drawing/2014/main" id="{E88B33E0-AE79-473F-8C2B-9FBB2F5DB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1" r="1226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5275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2063">
            <a:extLst>
              <a:ext uri="{FF2B5EF4-FFF2-40B4-BE49-F238E27FC236}">
                <a16:creationId xmlns:a16="http://schemas.microsoft.com/office/drawing/2014/main" id="{C991AD47-9C99-472F-BDAA-21B183F33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15">
            <a:extLst>
              <a:ext uri="{FF2B5EF4-FFF2-40B4-BE49-F238E27FC236}">
                <a16:creationId xmlns:a16="http://schemas.microsoft.com/office/drawing/2014/main" id="{9E706731-3860-4E73-9335-A870F6741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8" name="Freeform 11">
            <a:extLst>
              <a:ext uri="{FF2B5EF4-FFF2-40B4-BE49-F238E27FC236}">
                <a16:creationId xmlns:a16="http://schemas.microsoft.com/office/drawing/2014/main" id="{CD2ED21F-DC95-4AD1-8327-D561F5FCA3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ED3CF-EF34-481C-AD8A-A1A7E319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400">
                <a:solidFill>
                  <a:schemeClr val="tx1"/>
                </a:solidFill>
                <a:latin typeface="+mj-lt"/>
              </a:rPr>
              <a:t>Grace au plaidoyer de la CEA/BSR-AC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3DEC9C-CD59-4A77-AE1C-181C3E62052F}"/>
              </a:ext>
            </a:extLst>
          </p:cNvPr>
          <p:cNvSpPr/>
          <p:nvPr/>
        </p:nvSpPr>
        <p:spPr>
          <a:xfrm>
            <a:off x="235670" y="1885361"/>
            <a:ext cx="6740165" cy="4607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Engagement de AFC a </a:t>
            </a:r>
            <a:r>
              <a:rPr lang="en-US" sz="2800" b="1" dirty="0" err="1">
                <a:solidFill>
                  <a:schemeClr val="tx1"/>
                </a:solidFill>
              </a:rPr>
              <a:t>accompagner</a:t>
            </a:r>
            <a:r>
              <a:rPr lang="en-US" sz="2800" b="1" dirty="0">
                <a:solidFill>
                  <a:schemeClr val="tx1"/>
                </a:solidFill>
              </a:rPr>
              <a:t> le Congo dans la mise </a:t>
            </a:r>
            <a:r>
              <a:rPr lang="en-US" sz="2800" b="1" dirty="0" err="1">
                <a:solidFill>
                  <a:schemeClr val="tx1"/>
                </a:solidFill>
              </a:rPr>
              <a:t>en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œuvre</a:t>
            </a:r>
            <a:r>
              <a:rPr lang="en-US" sz="2800" b="1" dirty="0">
                <a:solidFill>
                  <a:schemeClr val="tx1"/>
                </a:solidFill>
              </a:rPr>
              <a:t> de son nouveau plan de </a:t>
            </a:r>
            <a:r>
              <a:rPr lang="en-US" sz="2800" b="1" dirty="0" err="1">
                <a:solidFill>
                  <a:schemeClr val="tx1"/>
                </a:solidFill>
              </a:rPr>
              <a:t>développement</a:t>
            </a:r>
            <a:r>
              <a:rPr lang="en-US" sz="2800" b="1" dirty="0">
                <a:solidFill>
                  <a:schemeClr val="tx1"/>
                </a:solidFill>
              </a:rPr>
              <a:t> (PND) 2022-2026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endParaRPr lang="en-US" sz="2800" b="1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Signature au </a:t>
            </a:r>
            <a:r>
              <a:rPr lang="en-US" sz="2800" b="1" dirty="0" err="1">
                <a:solidFill>
                  <a:schemeClr val="tx1"/>
                </a:solidFill>
              </a:rPr>
              <a:t>mois</a:t>
            </a:r>
            <a:r>
              <a:rPr lang="en-US" sz="2800" b="1" dirty="0">
                <a:solidFill>
                  <a:schemeClr val="tx1"/>
                </a:solidFill>
              </a:rPr>
              <a:t> de </a:t>
            </a:r>
            <a:r>
              <a:rPr lang="en-US" sz="2800" b="1" dirty="0" err="1">
                <a:solidFill>
                  <a:schemeClr val="tx1"/>
                </a:solidFill>
              </a:rPr>
              <a:t>juin</a:t>
            </a:r>
            <a:r>
              <a:rPr lang="en-US" sz="2800" b="1" dirty="0">
                <a:solidFill>
                  <a:schemeClr val="tx1"/>
                </a:solidFill>
              </a:rPr>
              <a:t> 2022 d’un </a:t>
            </a:r>
            <a:r>
              <a:rPr lang="en-US" sz="2800" b="1" dirty="0" err="1">
                <a:solidFill>
                  <a:schemeClr val="tx1"/>
                </a:solidFill>
              </a:rPr>
              <a:t>protocole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d’accord</a:t>
            </a:r>
            <a:r>
              <a:rPr lang="en-US" sz="2800" b="1" dirty="0">
                <a:solidFill>
                  <a:schemeClr val="tx1"/>
                </a:solidFill>
              </a:rPr>
              <a:t> entre Arise Integrated Industrial Platforms (Arise IIP) et les </a:t>
            </a:r>
            <a:r>
              <a:rPr lang="en-US" sz="2800" b="1" dirty="0" err="1">
                <a:solidFill>
                  <a:schemeClr val="tx1"/>
                </a:solidFill>
              </a:rPr>
              <a:t>autorités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congolaises</a:t>
            </a:r>
            <a:r>
              <a:rPr lang="en-US" sz="2800" b="1" dirty="0">
                <a:solidFill>
                  <a:schemeClr val="tx1"/>
                </a:solidFill>
              </a:rPr>
              <a:t> pour la </a:t>
            </a:r>
            <a:r>
              <a:rPr lang="en-US" sz="2800" b="1" dirty="0" err="1">
                <a:solidFill>
                  <a:schemeClr val="tx1"/>
                </a:solidFill>
              </a:rPr>
              <a:t>création</a:t>
            </a:r>
            <a:r>
              <a:rPr lang="en-US" sz="2800" b="1" dirty="0">
                <a:solidFill>
                  <a:schemeClr val="tx1"/>
                </a:solidFill>
              </a:rPr>
              <a:t> de deux ZES à </a:t>
            </a:r>
            <a:r>
              <a:rPr lang="en-US" sz="2800" b="1" dirty="0" err="1">
                <a:solidFill>
                  <a:schemeClr val="tx1"/>
                </a:solidFill>
              </a:rPr>
              <a:t>l’horizon</a:t>
            </a:r>
            <a:r>
              <a:rPr lang="en-US" sz="2800" b="1" dirty="0">
                <a:solidFill>
                  <a:schemeClr val="tx1"/>
                </a:solidFill>
              </a:rPr>
              <a:t> 2025 (Pointe-Noire, </a:t>
            </a:r>
            <a:r>
              <a:rPr lang="en-US" sz="2800" b="1" dirty="0" err="1">
                <a:solidFill>
                  <a:schemeClr val="tx1"/>
                </a:solidFill>
              </a:rPr>
              <a:t>Ouesso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6DE6BE-8A4D-445D-82A9-DAEFC08B0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96" y="501518"/>
            <a:ext cx="4126372" cy="14518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E5AB974-2A13-486C-AD84-85293B0BFCD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72525" y="2642012"/>
            <a:ext cx="3097743" cy="1379666"/>
          </a:xfrm>
          <a:prstGeom prst="rect">
            <a:avLst/>
          </a:prstGeom>
          <a:noFill/>
        </p:spPr>
      </p:pic>
      <p:pic>
        <p:nvPicPr>
          <p:cNvPr id="2050" name="Picture 2" descr="Republic of the Congo - Wikipedia">
            <a:extLst>
              <a:ext uri="{FF2B5EF4-FFF2-40B4-BE49-F238E27FC236}">
                <a16:creationId xmlns:a16="http://schemas.microsoft.com/office/drawing/2014/main" id="{70052A69-CBF9-4F67-B285-213A684A9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3574" y="4686998"/>
            <a:ext cx="2316691" cy="15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99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outdoor, sky, grass, nature&#10;&#10;Description automatically generated">
            <a:extLst>
              <a:ext uri="{FF2B5EF4-FFF2-40B4-BE49-F238E27FC236}">
                <a16:creationId xmlns:a16="http://schemas.microsoft.com/office/drawing/2014/main" id="{6B4513CB-C880-441A-BE99-67E9DC716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r="570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E9B0B0-C729-4DC5-BA6F-60CEED17B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1444" cy="189991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Mise </a:t>
            </a:r>
            <a:r>
              <a:rPr lang="en-US" sz="4000" dirty="0" err="1"/>
              <a:t>en</a:t>
            </a:r>
            <a:r>
              <a:rPr lang="en-US" sz="4000" dirty="0"/>
              <a:t> place d’un Consortium sur </a:t>
            </a:r>
            <a:r>
              <a:rPr lang="en-US" sz="4000" dirty="0" err="1"/>
              <a:t>l’évaluation</a:t>
            </a:r>
            <a:r>
              <a:rPr lang="en-US" sz="4000" dirty="0"/>
              <a:t> et la </a:t>
            </a:r>
            <a:r>
              <a:rPr lang="en-US" sz="4000" dirty="0" err="1"/>
              <a:t>valorisation</a:t>
            </a:r>
            <a:r>
              <a:rPr lang="en-US" sz="4000" dirty="0"/>
              <a:t> du capital naturel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appui</a:t>
            </a:r>
            <a:r>
              <a:rPr lang="en-US" sz="4000" dirty="0"/>
              <a:t> à la diversification et à </a:t>
            </a:r>
            <a:r>
              <a:rPr lang="en-US" sz="4000" dirty="0" err="1"/>
              <a:t>l’industrialisation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B27A4-80F4-4D99-81A9-4292F1500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434201"/>
            <a:ext cx="5461932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900" dirty="0"/>
              <a:t>5 </a:t>
            </a:r>
            <a:r>
              <a:rPr lang="en-US" sz="1900" dirty="0" err="1"/>
              <a:t>mai</a:t>
            </a:r>
            <a:r>
              <a:rPr lang="en-US" sz="1900" dirty="0"/>
              <a:t> 2022: Consultation à Libreville, au Gabon</a:t>
            </a:r>
          </a:p>
          <a:p>
            <a:r>
              <a:rPr lang="en-US" sz="1900" dirty="0" err="1"/>
              <a:t>Partenaires</a:t>
            </a:r>
            <a:r>
              <a:rPr lang="en-US" sz="1900" dirty="0"/>
              <a:t>: </a:t>
            </a:r>
          </a:p>
          <a:p>
            <a:pPr lvl="1"/>
            <a:r>
              <a:rPr lang="en-US" sz="1900" dirty="0"/>
              <a:t>CEEAC, </a:t>
            </a:r>
          </a:p>
          <a:p>
            <a:pPr lvl="1"/>
            <a:r>
              <a:rPr lang="en-US" sz="1900" dirty="0"/>
              <a:t>CEA, </a:t>
            </a:r>
          </a:p>
          <a:p>
            <a:pPr lvl="1"/>
            <a:r>
              <a:rPr lang="en-US" sz="1900" dirty="0"/>
              <a:t>FAO/BSR-AC, </a:t>
            </a:r>
          </a:p>
          <a:p>
            <a:pPr lvl="1"/>
            <a:r>
              <a:rPr lang="en-US" sz="1900" dirty="0"/>
              <a:t>PNUD-Gabon, </a:t>
            </a:r>
          </a:p>
          <a:p>
            <a:pPr lvl="1"/>
            <a:r>
              <a:rPr lang="en-US" sz="1900" dirty="0"/>
              <a:t>BDEAC: institution </a:t>
            </a:r>
            <a:r>
              <a:rPr lang="en-US" sz="1900" dirty="0" err="1"/>
              <a:t>bancaire</a:t>
            </a: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72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CD21EEC-BE54-495B-A735-848B45906026}"/>
              </a:ext>
            </a:extLst>
          </p:cNvPr>
          <p:cNvSpPr txBox="1">
            <a:spLocks/>
          </p:cNvSpPr>
          <p:nvPr/>
        </p:nvSpPr>
        <p:spPr>
          <a:xfrm>
            <a:off x="3343703" y="227339"/>
            <a:ext cx="5504594" cy="649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0E1301B-3085-4D69-AAD7-76771B811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1D79EDF-BB26-4D75-8A6F-74051A84E055}"/>
              </a:ext>
            </a:extLst>
          </p:cNvPr>
          <p:cNvSpPr/>
          <p:nvPr/>
        </p:nvSpPr>
        <p:spPr>
          <a:xfrm>
            <a:off x="2304978" y="1230253"/>
            <a:ext cx="46849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réalisés en 2022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A8DC1D-AD3B-4B92-BF54-8CD0ABA8F67E}"/>
              </a:ext>
            </a:extLst>
          </p:cNvPr>
          <p:cNvSpPr/>
          <p:nvPr/>
        </p:nvSpPr>
        <p:spPr>
          <a:xfrm>
            <a:off x="993921" y="1230252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38DCD-22F0-4159-9D10-72551BDD61C6}"/>
              </a:ext>
            </a:extLst>
          </p:cNvPr>
          <p:cNvSpPr/>
          <p:nvPr/>
        </p:nvSpPr>
        <p:spPr>
          <a:xfrm>
            <a:off x="2372089" y="4165774"/>
            <a:ext cx="504539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Leçons</a:t>
            </a:r>
            <a:r>
              <a:rPr lang="en-GB" sz="24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apprises</a:t>
            </a:r>
            <a:endParaRPr lang="en-RW" sz="2400" b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7868E7-C862-47B5-B4CE-54DEC143E144}"/>
              </a:ext>
            </a:extLst>
          </p:cNvPr>
          <p:cNvSpPr/>
          <p:nvPr/>
        </p:nvSpPr>
        <p:spPr>
          <a:xfrm>
            <a:off x="993921" y="2611427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D9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099B2-389A-4F90-930E-70BEE1120A5E}"/>
              </a:ext>
            </a:extLst>
          </p:cNvPr>
          <p:cNvSpPr/>
          <p:nvPr/>
        </p:nvSpPr>
        <p:spPr>
          <a:xfrm>
            <a:off x="2241389" y="2607873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FD9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/ consensus building and support</a:t>
            </a:r>
            <a:endParaRPr lang="en-RW" sz="2400" b="1" dirty="0">
              <a:solidFill>
                <a:srgbClr val="FD9D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2BB56A-1A94-4965-A381-FECBF4A34E24}"/>
              </a:ext>
            </a:extLst>
          </p:cNvPr>
          <p:cNvSpPr/>
          <p:nvPr/>
        </p:nvSpPr>
        <p:spPr>
          <a:xfrm>
            <a:off x="993921" y="4175051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95E646-EB49-4CB6-9532-26950C89E219}"/>
              </a:ext>
            </a:extLst>
          </p:cNvPr>
          <p:cNvCxnSpPr/>
          <p:nvPr/>
        </p:nvCxnSpPr>
        <p:spPr>
          <a:xfrm>
            <a:off x="559686" y="2309598"/>
            <a:ext cx="65199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1394CD-EBF9-415E-9385-EA6CBBD8E1F5}"/>
              </a:ext>
            </a:extLst>
          </p:cNvPr>
          <p:cNvCxnSpPr>
            <a:cxnSpLocks/>
          </p:cNvCxnSpPr>
          <p:nvPr/>
        </p:nvCxnSpPr>
        <p:spPr>
          <a:xfrm>
            <a:off x="559686" y="3912906"/>
            <a:ext cx="726813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02CE56-6699-3744-92A2-62DFCA288058}"/>
              </a:ext>
            </a:extLst>
          </p:cNvPr>
          <p:cNvCxnSpPr>
            <a:cxnSpLocks/>
          </p:cNvCxnSpPr>
          <p:nvPr/>
        </p:nvCxnSpPr>
        <p:spPr>
          <a:xfrm>
            <a:off x="559686" y="5351181"/>
            <a:ext cx="726813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F37A-BD2A-654E-A090-41EBE26A936D}"/>
              </a:ext>
            </a:extLst>
          </p:cNvPr>
          <p:cNvSpPr/>
          <p:nvPr/>
        </p:nvSpPr>
        <p:spPr>
          <a:xfrm>
            <a:off x="2304977" y="5392344"/>
            <a:ext cx="665328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Cadre stratégiques et résultats escomptés en 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C810-BCCA-B043-8BC6-36A552E809B2}"/>
              </a:ext>
            </a:extLst>
          </p:cNvPr>
          <p:cNvSpPr/>
          <p:nvPr/>
        </p:nvSpPr>
        <p:spPr>
          <a:xfrm>
            <a:off x="993921" y="5367055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716367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D3CF-EF34-481C-AD8A-A1A7E319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Partnership / Consensus building and support</a:t>
            </a:r>
            <a:endParaRPr lang="en-RW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3DEC9C-CD59-4A77-AE1C-181C3E62052F}"/>
              </a:ext>
            </a:extLst>
          </p:cNvPr>
          <p:cNvSpPr/>
          <p:nvPr/>
        </p:nvSpPr>
        <p:spPr>
          <a:xfrm>
            <a:off x="370112" y="1066800"/>
            <a:ext cx="11288487" cy="554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Aft>
                <a:spcPts val="1200"/>
              </a:spcAft>
            </a:pPr>
            <a:r>
              <a:rPr lang="en-US" sz="2400" b="1" dirty="0">
                <a:solidFill>
                  <a:srgbClr val="344085"/>
                </a:solidFill>
              </a:rPr>
              <a:t>Zambia and the DRC has agreed on the Terms of Reference of the prefeasibility study to set up a Zambia – DRC Joint SEZ for battery precursors </a:t>
            </a:r>
            <a:r>
              <a:rPr lang="en-US" sz="2400" dirty="0">
                <a:solidFill>
                  <a:schemeClr val="tx1"/>
                </a:solidFill>
              </a:rPr>
              <a:t>- The Prefeasibility study will inform the technological, governance and partnership options which will guide the development of the Joint SEZ. </a:t>
            </a:r>
          </a:p>
          <a:p>
            <a:pPr lvl="0">
              <a:spcAft>
                <a:spcPts val="1200"/>
              </a:spcAft>
            </a:pPr>
            <a:r>
              <a:rPr lang="en-US" sz="2400" b="1" dirty="0">
                <a:solidFill>
                  <a:srgbClr val="344085"/>
                </a:solidFill>
              </a:rPr>
              <a:t>As part of the search for new partners for the DRC Battery Initiative, ECA has conducted a series of virtual meetings with the EU delegation in the DRC during the last quarter</a:t>
            </a:r>
            <a:r>
              <a:rPr lang="en-US" sz="2400" dirty="0">
                <a:solidFill>
                  <a:schemeClr val="tx1"/>
                </a:solidFill>
              </a:rPr>
              <a:t>. On September 12, 2022, both institutions agreed to support the African Center of Excellence for Batteries (CAEB) and the development of vocational training capacity for the battery industrial project. </a:t>
            </a:r>
          </a:p>
          <a:p>
            <a:pPr lvl="0">
              <a:spcAft>
                <a:spcPts val="1200"/>
              </a:spcAft>
            </a:pPr>
            <a:r>
              <a:rPr lang="en-US" sz="2400" b="1" dirty="0">
                <a:solidFill>
                  <a:srgbClr val="344085"/>
                </a:solidFill>
              </a:rPr>
              <a:t>ECA SRO-CA held several virtual meetings with SudSouth, a Congolese mining company interested in the battery value chain initiative</a:t>
            </a:r>
            <a:r>
              <a:rPr lang="en-US" sz="2400" dirty="0">
                <a:solidFill>
                  <a:schemeClr val="tx1"/>
                </a:solidFill>
              </a:rPr>
              <a:t>. On July 20, 2022, a virtual call was organized between ECA-CA and SudSouth, Missang (a consulting firm based in UK and Belgium), CAEB and Bolton University (England) to discuss possible synergies between both research and teaching institutions.</a:t>
            </a:r>
          </a:p>
          <a:p>
            <a:pPr>
              <a:spcAft>
                <a:spcPts val="1200"/>
              </a:spcAft>
            </a:pPr>
            <a:endParaRPr lang="en-RW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78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D3CF-EF34-481C-AD8A-A1A7E319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Partnership / Consensus building and support - cont’d</a:t>
            </a:r>
            <a:endParaRPr lang="en-RW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3DEC9C-CD59-4A77-AE1C-181C3E62052F}"/>
              </a:ext>
            </a:extLst>
          </p:cNvPr>
          <p:cNvSpPr/>
          <p:nvPr/>
        </p:nvSpPr>
        <p:spPr>
          <a:xfrm>
            <a:off x="370112" y="1066800"/>
            <a:ext cx="11288487" cy="5543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344085"/>
                </a:solidFill>
              </a:rPr>
              <a:t>RCOs and ECA-CA to </a:t>
            </a:r>
            <a:r>
              <a:rPr lang="en-US" sz="2400" b="1" dirty="0">
                <a:solidFill>
                  <a:srgbClr val="344085"/>
                </a:solidFill>
              </a:rPr>
              <a:t>Jointly support the implementation of AfCFTA national strategies in Congo Brazzaville, DRC, CAR, Angola, Sao Tome </a:t>
            </a:r>
            <a:r>
              <a:rPr lang="en-US" sz="2400" dirty="0">
                <a:solidFill>
                  <a:schemeClr val="tx1"/>
                </a:solidFill>
              </a:rPr>
              <a:t>opening avenues for local partnerships on the AfCFTA and their fully integration in the UNSDCFs in Central Africa</a:t>
            </a:r>
            <a:r>
              <a:rPr lang="en-US" sz="2400" b="1" dirty="0">
                <a:solidFill>
                  <a:srgbClr val="344085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344085"/>
                </a:solidFill>
              </a:rPr>
              <a:t>ECA-CA, ILO and UNIDO to join hands in continued capacity building initiatives on the new generation of SEZ for Cameroon and other countries</a:t>
            </a:r>
            <a:r>
              <a:rPr lang="en-US" sz="2400" b="1" dirty="0">
                <a:solidFill>
                  <a:srgbClr val="344085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GB" sz="2400" b="1" dirty="0">
                <a:solidFill>
                  <a:srgbClr val="344085"/>
                </a:solidFill>
              </a:rPr>
              <a:t>ECA and AFC to jointly supporting the implementation of Special economic Zones in Central Africa </a:t>
            </a:r>
            <a:r>
              <a:rPr lang="en-GB" sz="2400" dirty="0">
                <a:solidFill>
                  <a:schemeClr val="tx1"/>
                </a:solidFill>
              </a:rPr>
              <a:t>starting from existing joint initiatives such as the Development of the Timber SEZ in Bertoua, Cameroon; the SEZ on fertilizers (NPK) in Pointe noire, Congo; and the development of a mega solar Plant in Chad</a:t>
            </a:r>
            <a:r>
              <a:rPr lang="en-GB" sz="2400" b="1" dirty="0">
                <a:solidFill>
                  <a:srgbClr val="344085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44085"/>
                </a:solidFill>
              </a:rPr>
              <a:t>ECA-CA to support the WTO Chair of the International Relations Institute of Cameroon (IRIC),University of Yaoundé II </a:t>
            </a:r>
            <a:r>
              <a:rPr lang="en-US" sz="2400" dirty="0">
                <a:solidFill>
                  <a:schemeClr val="tx1"/>
                </a:solidFill>
              </a:rPr>
              <a:t>in its capacity building and policy consensus on Trade policies and sustainable development in Central Africa with a clear focus on expediting the implementation of the AfCFTA strategies at national and regional levels. </a:t>
            </a:r>
          </a:p>
          <a:p>
            <a:pPr>
              <a:spcAft>
                <a:spcPts val="1200"/>
              </a:spcAft>
            </a:pPr>
            <a:endParaRPr lang="en-RW" sz="2400" b="1" dirty="0">
              <a:solidFill>
                <a:srgbClr val="3440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89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CD21EEC-BE54-495B-A735-848B45906026}"/>
              </a:ext>
            </a:extLst>
          </p:cNvPr>
          <p:cNvSpPr txBox="1">
            <a:spLocks/>
          </p:cNvSpPr>
          <p:nvPr/>
        </p:nvSpPr>
        <p:spPr>
          <a:xfrm>
            <a:off x="3343703" y="227339"/>
            <a:ext cx="5504594" cy="649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0E1301B-3085-4D69-AAD7-76771B811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1D79EDF-BB26-4D75-8A6F-74051A84E055}"/>
              </a:ext>
            </a:extLst>
          </p:cNvPr>
          <p:cNvSpPr/>
          <p:nvPr/>
        </p:nvSpPr>
        <p:spPr>
          <a:xfrm>
            <a:off x="2304978" y="1230253"/>
            <a:ext cx="46849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Résultats réalisés en 2022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A8DC1D-AD3B-4B92-BF54-8CD0ABA8F67E}"/>
              </a:ext>
            </a:extLst>
          </p:cNvPr>
          <p:cNvSpPr/>
          <p:nvPr/>
        </p:nvSpPr>
        <p:spPr>
          <a:xfrm>
            <a:off x="993921" y="1230252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38DCD-22F0-4159-9D10-72551BDD61C6}"/>
              </a:ext>
            </a:extLst>
          </p:cNvPr>
          <p:cNvSpPr/>
          <p:nvPr/>
        </p:nvSpPr>
        <p:spPr>
          <a:xfrm>
            <a:off x="2372089" y="4165774"/>
            <a:ext cx="504539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FD9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Leçons</a:t>
            </a:r>
            <a:r>
              <a:rPr lang="en-GB" sz="2400" b="1" dirty="0">
                <a:solidFill>
                  <a:srgbClr val="FD9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apprises</a:t>
            </a:r>
            <a:endParaRPr lang="en-RW" sz="2400" b="1" dirty="0">
              <a:solidFill>
                <a:srgbClr val="FD9D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7868E7-C862-47B5-B4CE-54DEC143E144}"/>
              </a:ext>
            </a:extLst>
          </p:cNvPr>
          <p:cNvSpPr/>
          <p:nvPr/>
        </p:nvSpPr>
        <p:spPr>
          <a:xfrm>
            <a:off x="993921" y="2611427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099B2-389A-4F90-930E-70BEE1120A5E}"/>
              </a:ext>
            </a:extLst>
          </p:cNvPr>
          <p:cNvSpPr/>
          <p:nvPr/>
        </p:nvSpPr>
        <p:spPr>
          <a:xfrm>
            <a:off x="2241389" y="2607873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/ consensus building and support</a:t>
            </a:r>
            <a:endParaRPr lang="en-RW" sz="2400" b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2BB56A-1A94-4965-A381-FECBF4A34E24}"/>
              </a:ext>
            </a:extLst>
          </p:cNvPr>
          <p:cNvSpPr/>
          <p:nvPr/>
        </p:nvSpPr>
        <p:spPr>
          <a:xfrm>
            <a:off x="993921" y="4175051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D9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95E646-EB49-4CB6-9532-26950C89E219}"/>
              </a:ext>
            </a:extLst>
          </p:cNvPr>
          <p:cNvCxnSpPr/>
          <p:nvPr/>
        </p:nvCxnSpPr>
        <p:spPr>
          <a:xfrm>
            <a:off x="559686" y="2309598"/>
            <a:ext cx="65199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1394CD-EBF9-415E-9385-EA6CBBD8E1F5}"/>
              </a:ext>
            </a:extLst>
          </p:cNvPr>
          <p:cNvCxnSpPr>
            <a:cxnSpLocks/>
          </p:cNvCxnSpPr>
          <p:nvPr/>
        </p:nvCxnSpPr>
        <p:spPr>
          <a:xfrm>
            <a:off x="559686" y="3912906"/>
            <a:ext cx="726813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02CE56-6699-3744-92A2-62DFCA288058}"/>
              </a:ext>
            </a:extLst>
          </p:cNvPr>
          <p:cNvCxnSpPr>
            <a:cxnSpLocks/>
          </p:cNvCxnSpPr>
          <p:nvPr/>
        </p:nvCxnSpPr>
        <p:spPr>
          <a:xfrm>
            <a:off x="559686" y="5351181"/>
            <a:ext cx="726813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F37A-BD2A-654E-A090-41EBE26A936D}"/>
              </a:ext>
            </a:extLst>
          </p:cNvPr>
          <p:cNvSpPr/>
          <p:nvPr/>
        </p:nvSpPr>
        <p:spPr>
          <a:xfrm>
            <a:off x="2304977" y="5392344"/>
            <a:ext cx="665328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Cadre stratégiques et résultats escomptés en 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C810-BCCA-B043-8BC6-36A552E809B2}"/>
              </a:ext>
            </a:extLst>
          </p:cNvPr>
          <p:cNvSpPr/>
          <p:nvPr/>
        </p:nvSpPr>
        <p:spPr>
          <a:xfrm>
            <a:off x="993921" y="5367055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77021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8"/>
          <p:cNvSpPr/>
          <p:nvPr/>
        </p:nvSpPr>
        <p:spPr>
          <a:xfrm>
            <a:off x="1588397" y="198470"/>
            <a:ext cx="3260440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r>
              <a:rPr lang="fr-FR" sz="2800" b="1" i="1" dirty="0"/>
              <a:t>Leçons apprises</a:t>
            </a:r>
            <a:endParaRPr lang="en-US" sz="2800" b="1" i="1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651459"/>
              </p:ext>
            </p:extLst>
          </p:nvPr>
        </p:nvGraphicFramePr>
        <p:xfrm>
          <a:off x="2547463" y="641838"/>
          <a:ext cx="7838108" cy="557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515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CD21EEC-BE54-495B-A735-848B45906026}"/>
              </a:ext>
            </a:extLst>
          </p:cNvPr>
          <p:cNvSpPr txBox="1">
            <a:spLocks/>
          </p:cNvSpPr>
          <p:nvPr/>
        </p:nvSpPr>
        <p:spPr>
          <a:xfrm>
            <a:off x="3343703" y="227339"/>
            <a:ext cx="5504594" cy="649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0E1301B-3085-4D69-AAD7-76771B811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1D79EDF-BB26-4D75-8A6F-74051A84E055}"/>
              </a:ext>
            </a:extLst>
          </p:cNvPr>
          <p:cNvSpPr/>
          <p:nvPr/>
        </p:nvSpPr>
        <p:spPr>
          <a:xfrm>
            <a:off x="2304978" y="1230253"/>
            <a:ext cx="46849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Résultats réalisés en 2022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A8DC1D-AD3B-4B92-BF54-8CD0ABA8F67E}"/>
              </a:ext>
            </a:extLst>
          </p:cNvPr>
          <p:cNvSpPr/>
          <p:nvPr/>
        </p:nvSpPr>
        <p:spPr>
          <a:xfrm>
            <a:off x="993921" y="1230252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38DCD-22F0-4159-9D10-72551BDD61C6}"/>
              </a:ext>
            </a:extLst>
          </p:cNvPr>
          <p:cNvSpPr/>
          <p:nvPr/>
        </p:nvSpPr>
        <p:spPr>
          <a:xfrm>
            <a:off x="2372089" y="4165774"/>
            <a:ext cx="504539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Leçons</a:t>
            </a:r>
            <a:r>
              <a:rPr lang="en-GB" sz="2400" b="1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apprises</a:t>
            </a:r>
            <a:endParaRPr lang="en-RW" sz="2400" b="1" dirty="0">
              <a:solidFill>
                <a:srgbClr val="E7E6E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7868E7-C862-47B5-B4CE-54DEC143E144}"/>
              </a:ext>
            </a:extLst>
          </p:cNvPr>
          <p:cNvSpPr/>
          <p:nvPr/>
        </p:nvSpPr>
        <p:spPr>
          <a:xfrm>
            <a:off x="993921" y="2611427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099B2-389A-4F90-930E-70BEE1120A5E}"/>
              </a:ext>
            </a:extLst>
          </p:cNvPr>
          <p:cNvSpPr/>
          <p:nvPr/>
        </p:nvSpPr>
        <p:spPr>
          <a:xfrm>
            <a:off x="2241389" y="2607873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Partnership / consensus building and support</a:t>
            </a:r>
            <a:endParaRPr kumimoji="0" lang="en-RW" sz="2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2BB56A-1A94-4965-A381-FECBF4A34E24}"/>
              </a:ext>
            </a:extLst>
          </p:cNvPr>
          <p:cNvSpPr/>
          <p:nvPr/>
        </p:nvSpPr>
        <p:spPr>
          <a:xfrm>
            <a:off x="993921" y="4175051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E7E6E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95E646-EB49-4CB6-9532-26950C89E219}"/>
              </a:ext>
            </a:extLst>
          </p:cNvPr>
          <p:cNvCxnSpPr/>
          <p:nvPr/>
        </p:nvCxnSpPr>
        <p:spPr>
          <a:xfrm>
            <a:off x="559686" y="2309598"/>
            <a:ext cx="65199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1394CD-EBF9-415E-9385-EA6CBBD8E1F5}"/>
              </a:ext>
            </a:extLst>
          </p:cNvPr>
          <p:cNvCxnSpPr>
            <a:cxnSpLocks/>
          </p:cNvCxnSpPr>
          <p:nvPr/>
        </p:nvCxnSpPr>
        <p:spPr>
          <a:xfrm>
            <a:off x="559686" y="3912906"/>
            <a:ext cx="726813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02CE56-6699-3744-92A2-62DFCA288058}"/>
              </a:ext>
            </a:extLst>
          </p:cNvPr>
          <p:cNvCxnSpPr>
            <a:cxnSpLocks/>
          </p:cNvCxnSpPr>
          <p:nvPr/>
        </p:nvCxnSpPr>
        <p:spPr>
          <a:xfrm>
            <a:off x="559686" y="5351181"/>
            <a:ext cx="726813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F37A-BD2A-654E-A090-41EBE26A936D}"/>
              </a:ext>
            </a:extLst>
          </p:cNvPr>
          <p:cNvSpPr/>
          <p:nvPr/>
        </p:nvSpPr>
        <p:spPr>
          <a:xfrm>
            <a:off x="2304977" y="5392344"/>
            <a:ext cx="665328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solidFill>
                  <a:srgbClr val="FD9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stratégiques et résultats escomptés en 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C810-BCCA-B043-8BC6-36A552E809B2}"/>
              </a:ext>
            </a:extLst>
          </p:cNvPr>
          <p:cNvSpPr/>
          <p:nvPr/>
        </p:nvSpPr>
        <p:spPr>
          <a:xfrm>
            <a:off x="993921" y="5367055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FD9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95293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DA75-06AC-4178-987F-A3A8E3CB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En</a:t>
            </a:r>
            <a:r>
              <a:rPr lang="en-US" dirty="0"/>
              <a:t> 2023…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610AA8-59B7-49E1-A7BC-B9380169F23C}"/>
              </a:ext>
            </a:extLst>
          </p:cNvPr>
          <p:cNvGrpSpPr/>
          <p:nvPr/>
        </p:nvGrpSpPr>
        <p:grpSpPr>
          <a:xfrm>
            <a:off x="6096000" y="1244906"/>
            <a:ext cx="5638402" cy="5266063"/>
            <a:chOff x="4836405" y="1938969"/>
            <a:chExt cx="3426246" cy="3199990"/>
          </a:xfrm>
        </p:grpSpPr>
        <p:pic>
          <p:nvPicPr>
            <p:cNvPr id="6" name="Picture 4" descr="Image result for globe africa silhouette&quot;">
              <a:extLst>
                <a:ext uri="{FF2B5EF4-FFF2-40B4-BE49-F238E27FC236}">
                  <a16:creationId xmlns:a16="http://schemas.microsoft.com/office/drawing/2014/main" id="{05F6593A-E087-4B15-BEF4-1DAD8E9091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836405" y="1938969"/>
              <a:ext cx="3426246" cy="3199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0DCE3C0-B19F-4792-A292-FC64F5F032E8}"/>
                </a:ext>
              </a:extLst>
            </p:cNvPr>
            <p:cNvSpPr/>
            <p:nvPr/>
          </p:nvSpPr>
          <p:spPr>
            <a:xfrm>
              <a:off x="6043613" y="2583992"/>
              <a:ext cx="1900237" cy="2209800"/>
            </a:xfrm>
            <a:custGeom>
              <a:avLst/>
              <a:gdLst>
                <a:gd name="connsiteX0" fmla="*/ 1347787 w 1900237"/>
                <a:gd name="connsiteY0" fmla="*/ 142875 h 2209800"/>
                <a:gd name="connsiteX1" fmla="*/ 1219200 w 1900237"/>
                <a:gd name="connsiteY1" fmla="*/ 152400 h 2209800"/>
                <a:gd name="connsiteX2" fmla="*/ 1152525 w 1900237"/>
                <a:gd name="connsiteY2" fmla="*/ 152400 h 2209800"/>
                <a:gd name="connsiteX3" fmla="*/ 1085850 w 1900237"/>
                <a:gd name="connsiteY3" fmla="*/ 109537 h 2209800"/>
                <a:gd name="connsiteX4" fmla="*/ 1052512 w 1900237"/>
                <a:gd name="connsiteY4" fmla="*/ 104775 h 2209800"/>
                <a:gd name="connsiteX5" fmla="*/ 1047750 w 1900237"/>
                <a:gd name="connsiteY5" fmla="*/ 123825 h 2209800"/>
                <a:gd name="connsiteX6" fmla="*/ 1038225 w 1900237"/>
                <a:gd name="connsiteY6" fmla="*/ 152400 h 2209800"/>
                <a:gd name="connsiteX7" fmla="*/ 1028700 w 1900237"/>
                <a:gd name="connsiteY7" fmla="*/ 180975 h 2209800"/>
                <a:gd name="connsiteX8" fmla="*/ 1000125 w 1900237"/>
                <a:gd name="connsiteY8" fmla="*/ 161925 h 2209800"/>
                <a:gd name="connsiteX9" fmla="*/ 833437 w 1900237"/>
                <a:gd name="connsiteY9" fmla="*/ 104775 h 2209800"/>
                <a:gd name="connsiteX10" fmla="*/ 809625 w 1900237"/>
                <a:gd name="connsiteY10" fmla="*/ 100012 h 2209800"/>
                <a:gd name="connsiteX11" fmla="*/ 800100 w 1900237"/>
                <a:gd name="connsiteY11" fmla="*/ 57150 h 2209800"/>
                <a:gd name="connsiteX12" fmla="*/ 766762 w 1900237"/>
                <a:gd name="connsiteY12" fmla="*/ 4762 h 2209800"/>
                <a:gd name="connsiteX13" fmla="*/ 742950 w 1900237"/>
                <a:gd name="connsiteY13" fmla="*/ 0 h 2209800"/>
                <a:gd name="connsiteX14" fmla="*/ 438150 w 1900237"/>
                <a:gd name="connsiteY14" fmla="*/ 42862 h 2209800"/>
                <a:gd name="connsiteX15" fmla="*/ 314325 w 1900237"/>
                <a:gd name="connsiteY15" fmla="*/ 90487 h 2209800"/>
                <a:gd name="connsiteX16" fmla="*/ 266700 w 1900237"/>
                <a:gd name="connsiteY16" fmla="*/ 142875 h 2209800"/>
                <a:gd name="connsiteX17" fmla="*/ 271462 w 1900237"/>
                <a:gd name="connsiteY17" fmla="*/ 180975 h 2209800"/>
                <a:gd name="connsiteX18" fmla="*/ 214312 w 1900237"/>
                <a:gd name="connsiteY18" fmla="*/ 219075 h 2209800"/>
                <a:gd name="connsiteX19" fmla="*/ 138112 w 1900237"/>
                <a:gd name="connsiteY19" fmla="*/ 285750 h 2209800"/>
                <a:gd name="connsiteX20" fmla="*/ 76200 w 1900237"/>
                <a:gd name="connsiteY20" fmla="*/ 371475 h 2209800"/>
                <a:gd name="connsiteX21" fmla="*/ 47625 w 1900237"/>
                <a:gd name="connsiteY21" fmla="*/ 433387 h 2209800"/>
                <a:gd name="connsiteX22" fmla="*/ 33337 w 1900237"/>
                <a:gd name="connsiteY22" fmla="*/ 552450 h 2209800"/>
                <a:gd name="connsiteX23" fmla="*/ 4762 w 1900237"/>
                <a:gd name="connsiteY23" fmla="*/ 638175 h 2209800"/>
                <a:gd name="connsiteX24" fmla="*/ 0 w 1900237"/>
                <a:gd name="connsiteY24" fmla="*/ 681037 h 2209800"/>
                <a:gd name="connsiteX25" fmla="*/ 14287 w 1900237"/>
                <a:gd name="connsiteY25" fmla="*/ 728662 h 2209800"/>
                <a:gd name="connsiteX26" fmla="*/ 66675 w 1900237"/>
                <a:gd name="connsiteY26" fmla="*/ 800100 h 2209800"/>
                <a:gd name="connsiteX27" fmla="*/ 133350 w 1900237"/>
                <a:gd name="connsiteY27" fmla="*/ 904875 h 2209800"/>
                <a:gd name="connsiteX28" fmla="*/ 209550 w 1900237"/>
                <a:gd name="connsiteY28" fmla="*/ 966787 h 2209800"/>
                <a:gd name="connsiteX29" fmla="*/ 233362 w 1900237"/>
                <a:gd name="connsiteY29" fmla="*/ 985837 h 2209800"/>
                <a:gd name="connsiteX30" fmla="*/ 285750 w 1900237"/>
                <a:gd name="connsiteY30" fmla="*/ 1004887 h 2209800"/>
                <a:gd name="connsiteX31" fmla="*/ 414337 w 1900237"/>
                <a:gd name="connsiteY31" fmla="*/ 995362 h 2209800"/>
                <a:gd name="connsiteX32" fmla="*/ 504825 w 1900237"/>
                <a:gd name="connsiteY32" fmla="*/ 966787 h 2209800"/>
                <a:gd name="connsiteX33" fmla="*/ 600075 w 1900237"/>
                <a:gd name="connsiteY33" fmla="*/ 938212 h 2209800"/>
                <a:gd name="connsiteX34" fmla="*/ 661987 w 1900237"/>
                <a:gd name="connsiteY34" fmla="*/ 938212 h 2209800"/>
                <a:gd name="connsiteX35" fmla="*/ 685800 w 1900237"/>
                <a:gd name="connsiteY35" fmla="*/ 966787 h 2209800"/>
                <a:gd name="connsiteX36" fmla="*/ 714375 w 1900237"/>
                <a:gd name="connsiteY36" fmla="*/ 1000125 h 2209800"/>
                <a:gd name="connsiteX37" fmla="*/ 804862 w 1900237"/>
                <a:gd name="connsiteY37" fmla="*/ 1009650 h 2209800"/>
                <a:gd name="connsiteX38" fmla="*/ 852487 w 1900237"/>
                <a:gd name="connsiteY38" fmla="*/ 1033462 h 2209800"/>
                <a:gd name="connsiteX39" fmla="*/ 847725 w 1900237"/>
                <a:gd name="connsiteY39" fmla="*/ 1071562 h 2209800"/>
                <a:gd name="connsiteX40" fmla="*/ 842962 w 1900237"/>
                <a:gd name="connsiteY40" fmla="*/ 1119187 h 2209800"/>
                <a:gd name="connsiteX41" fmla="*/ 833437 w 1900237"/>
                <a:gd name="connsiteY41" fmla="*/ 1171575 h 2209800"/>
                <a:gd name="connsiteX42" fmla="*/ 838200 w 1900237"/>
                <a:gd name="connsiteY42" fmla="*/ 1223962 h 2209800"/>
                <a:gd name="connsiteX43" fmla="*/ 871537 w 1900237"/>
                <a:gd name="connsiteY43" fmla="*/ 1266825 h 2209800"/>
                <a:gd name="connsiteX44" fmla="*/ 895350 w 1900237"/>
                <a:gd name="connsiteY44" fmla="*/ 1319212 h 2209800"/>
                <a:gd name="connsiteX45" fmla="*/ 938212 w 1900237"/>
                <a:gd name="connsiteY45" fmla="*/ 1347787 h 2209800"/>
                <a:gd name="connsiteX46" fmla="*/ 962025 w 1900237"/>
                <a:gd name="connsiteY46" fmla="*/ 1428750 h 2209800"/>
                <a:gd name="connsiteX47" fmla="*/ 971550 w 1900237"/>
                <a:gd name="connsiteY47" fmla="*/ 1495425 h 2209800"/>
                <a:gd name="connsiteX48" fmla="*/ 957262 w 1900237"/>
                <a:gd name="connsiteY48" fmla="*/ 1562100 h 2209800"/>
                <a:gd name="connsiteX49" fmla="*/ 928687 w 1900237"/>
                <a:gd name="connsiteY49" fmla="*/ 1633537 h 2209800"/>
                <a:gd name="connsiteX50" fmla="*/ 895350 w 1900237"/>
                <a:gd name="connsiteY50" fmla="*/ 1700212 h 2209800"/>
                <a:gd name="connsiteX51" fmla="*/ 895350 w 1900237"/>
                <a:gd name="connsiteY51" fmla="*/ 1738312 h 2209800"/>
                <a:gd name="connsiteX52" fmla="*/ 923925 w 1900237"/>
                <a:gd name="connsiteY52" fmla="*/ 1814512 h 2209800"/>
                <a:gd name="connsiteX53" fmla="*/ 952500 w 1900237"/>
                <a:gd name="connsiteY53" fmla="*/ 1871662 h 2209800"/>
                <a:gd name="connsiteX54" fmla="*/ 971550 w 1900237"/>
                <a:gd name="connsiteY54" fmla="*/ 1957387 h 2209800"/>
                <a:gd name="connsiteX55" fmla="*/ 1009650 w 1900237"/>
                <a:gd name="connsiteY55" fmla="*/ 2038350 h 2209800"/>
                <a:gd name="connsiteX56" fmla="*/ 1028700 w 1900237"/>
                <a:gd name="connsiteY56" fmla="*/ 2171700 h 2209800"/>
                <a:gd name="connsiteX57" fmla="*/ 1023937 w 1900237"/>
                <a:gd name="connsiteY57" fmla="*/ 2162175 h 2209800"/>
                <a:gd name="connsiteX58" fmla="*/ 1047750 w 1900237"/>
                <a:gd name="connsiteY58" fmla="*/ 2209800 h 2209800"/>
                <a:gd name="connsiteX59" fmla="*/ 1104900 w 1900237"/>
                <a:gd name="connsiteY59" fmla="*/ 2200275 h 2209800"/>
                <a:gd name="connsiteX60" fmla="*/ 1185862 w 1900237"/>
                <a:gd name="connsiteY60" fmla="*/ 2176462 h 2209800"/>
                <a:gd name="connsiteX61" fmla="*/ 1300162 w 1900237"/>
                <a:gd name="connsiteY61" fmla="*/ 2133600 h 2209800"/>
                <a:gd name="connsiteX62" fmla="*/ 1333500 w 1900237"/>
                <a:gd name="connsiteY62" fmla="*/ 2105025 h 2209800"/>
                <a:gd name="connsiteX63" fmla="*/ 1366837 w 1900237"/>
                <a:gd name="connsiteY63" fmla="*/ 2043112 h 2209800"/>
                <a:gd name="connsiteX64" fmla="*/ 1395412 w 1900237"/>
                <a:gd name="connsiteY64" fmla="*/ 1995487 h 2209800"/>
                <a:gd name="connsiteX65" fmla="*/ 1447800 w 1900237"/>
                <a:gd name="connsiteY65" fmla="*/ 1962150 h 2209800"/>
                <a:gd name="connsiteX66" fmla="*/ 1485900 w 1900237"/>
                <a:gd name="connsiteY66" fmla="*/ 1914525 h 2209800"/>
                <a:gd name="connsiteX67" fmla="*/ 1514475 w 1900237"/>
                <a:gd name="connsiteY67" fmla="*/ 1876425 h 2209800"/>
                <a:gd name="connsiteX68" fmla="*/ 1533525 w 1900237"/>
                <a:gd name="connsiteY68" fmla="*/ 1819275 h 2209800"/>
                <a:gd name="connsiteX69" fmla="*/ 1533525 w 1900237"/>
                <a:gd name="connsiteY69" fmla="*/ 1795462 h 2209800"/>
                <a:gd name="connsiteX70" fmla="*/ 1524000 w 1900237"/>
                <a:gd name="connsiteY70" fmla="*/ 1752600 h 2209800"/>
                <a:gd name="connsiteX71" fmla="*/ 1585912 w 1900237"/>
                <a:gd name="connsiteY71" fmla="*/ 1724025 h 2209800"/>
                <a:gd name="connsiteX72" fmla="*/ 1633537 w 1900237"/>
                <a:gd name="connsiteY72" fmla="*/ 1685925 h 2209800"/>
                <a:gd name="connsiteX73" fmla="*/ 1671637 w 1900237"/>
                <a:gd name="connsiteY73" fmla="*/ 1657350 h 2209800"/>
                <a:gd name="connsiteX74" fmla="*/ 1700212 w 1900237"/>
                <a:gd name="connsiteY74" fmla="*/ 1609725 h 2209800"/>
                <a:gd name="connsiteX75" fmla="*/ 1709737 w 1900237"/>
                <a:gd name="connsiteY75" fmla="*/ 1547812 h 2209800"/>
                <a:gd name="connsiteX76" fmla="*/ 1714500 w 1900237"/>
                <a:gd name="connsiteY76" fmla="*/ 1481137 h 2209800"/>
                <a:gd name="connsiteX77" fmla="*/ 1704975 w 1900237"/>
                <a:gd name="connsiteY77" fmla="*/ 1409700 h 2209800"/>
                <a:gd name="connsiteX78" fmla="*/ 1695450 w 1900237"/>
                <a:gd name="connsiteY78" fmla="*/ 1347787 h 2209800"/>
                <a:gd name="connsiteX79" fmla="*/ 1695450 w 1900237"/>
                <a:gd name="connsiteY79" fmla="*/ 1271587 h 2209800"/>
                <a:gd name="connsiteX80" fmla="*/ 1719262 w 1900237"/>
                <a:gd name="connsiteY80" fmla="*/ 1219200 h 2209800"/>
                <a:gd name="connsiteX81" fmla="*/ 1747837 w 1900237"/>
                <a:gd name="connsiteY81" fmla="*/ 1157287 h 2209800"/>
                <a:gd name="connsiteX82" fmla="*/ 1828800 w 1900237"/>
                <a:gd name="connsiteY82" fmla="*/ 1042987 h 2209800"/>
                <a:gd name="connsiteX83" fmla="*/ 1885950 w 1900237"/>
                <a:gd name="connsiteY83" fmla="*/ 933450 h 2209800"/>
                <a:gd name="connsiteX84" fmla="*/ 1895475 w 1900237"/>
                <a:gd name="connsiteY84" fmla="*/ 866775 h 2209800"/>
                <a:gd name="connsiteX85" fmla="*/ 1900237 w 1900237"/>
                <a:gd name="connsiteY85" fmla="*/ 785812 h 2209800"/>
                <a:gd name="connsiteX86" fmla="*/ 1900237 w 1900237"/>
                <a:gd name="connsiteY86" fmla="*/ 723900 h 2209800"/>
                <a:gd name="connsiteX87" fmla="*/ 1828800 w 1900237"/>
                <a:gd name="connsiteY87" fmla="*/ 752475 h 2209800"/>
                <a:gd name="connsiteX88" fmla="*/ 1790700 w 1900237"/>
                <a:gd name="connsiteY88" fmla="*/ 766762 h 2209800"/>
                <a:gd name="connsiteX89" fmla="*/ 1776412 w 1900237"/>
                <a:gd name="connsiteY89" fmla="*/ 766762 h 2209800"/>
                <a:gd name="connsiteX90" fmla="*/ 1747837 w 1900237"/>
                <a:gd name="connsiteY90" fmla="*/ 738187 h 2209800"/>
                <a:gd name="connsiteX91" fmla="*/ 1743075 w 1900237"/>
                <a:gd name="connsiteY91" fmla="*/ 690562 h 2209800"/>
                <a:gd name="connsiteX92" fmla="*/ 1733550 w 1900237"/>
                <a:gd name="connsiteY92" fmla="*/ 676275 h 2209800"/>
                <a:gd name="connsiteX93" fmla="*/ 1685925 w 1900237"/>
                <a:gd name="connsiteY93" fmla="*/ 642937 h 2209800"/>
                <a:gd name="connsiteX94" fmla="*/ 1652587 w 1900237"/>
                <a:gd name="connsiteY94" fmla="*/ 623887 h 2209800"/>
                <a:gd name="connsiteX95" fmla="*/ 1600200 w 1900237"/>
                <a:gd name="connsiteY95" fmla="*/ 533400 h 2209800"/>
                <a:gd name="connsiteX96" fmla="*/ 1576387 w 1900237"/>
                <a:gd name="connsiteY96" fmla="*/ 485775 h 2209800"/>
                <a:gd name="connsiteX97" fmla="*/ 1543050 w 1900237"/>
                <a:gd name="connsiteY97" fmla="*/ 442912 h 2209800"/>
                <a:gd name="connsiteX98" fmla="*/ 1514475 w 1900237"/>
                <a:gd name="connsiteY98" fmla="*/ 376237 h 2209800"/>
                <a:gd name="connsiteX99" fmla="*/ 1462087 w 1900237"/>
                <a:gd name="connsiteY99" fmla="*/ 338137 h 2209800"/>
                <a:gd name="connsiteX100" fmla="*/ 1423987 w 1900237"/>
                <a:gd name="connsiteY100" fmla="*/ 280987 h 2209800"/>
                <a:gd name="connsiteX101" fmla="*/ 1395412 w 1900237"/>
                <a:gd name="connsiteY101" fmla="*/ 257175 h 2209800"/>
                <a:gd name="connsiteX102" fmla="*/ 1371600 w 1900237"/>
                <a:gd name="connsiteY102" fmla="*/ 209550 h 2209800"/>
                <a:gd name="connsiteX103" fmla="*/ 1347787 w 1900237"/>
                <a:gd name="connsiteY103" fmla="*/ 142875 h 22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900237" h="2209800">
                  <a:moveTo>
                    <a:pt x="1347787" y="142875"/>
                  </a:moveTo>
                  <a:lnTo>
                    <a:pt x="1219200" y="152400"/>
                  </a:lnTo>
                  <a:lnTo>
                    <a:pt x="1152525" y="152400"/>
                  </a:lnTo>
                  <a:lnTo>
                    <a:pt x="1085850" y="109537"/>
                  </a:lnTo>
                  <a:lnTo>
                    <a:pt x="1052512" y="104775"/>
                  </a:lnTo>
                  <a:lnTo>
                    <a:pt x="1047750" y="123825"/>
                  </a:lnTo>
                  <a:lnTo>
                    <a:pt x="1038225" y="152400"/>
                  </a:lnTo>
                  <a:lnTo>
                    <a:pt x="1028700" y="180975"/>
                  </a:lnTo>
                  <a:lnTo>
                    <a:pt x="1000125" y="161925"/>
                  </a:lnTo>
                  <a:lnTo>
                    <a:pt x="833437" y="104775"/>
                  </a:lnTo>
                  <a:lnTo>
                    <a:pt x="809625" y="100012"/>
                  </a:lnTo>
                  <a:lnTo>
                    <a:pt x="800100" y="57150"/>
                  </a:lnTo>
                  <a:lnTo>
                    <a:pt x="766762" y="4762"/>
                  </a:lnTo>
                  <a:lnTo>
                    <a:pt x="742950" y="0"/>
                  </a:lnTo>
                  <a:lnTo>
                    <a:pt x="438150" y="42862"/>
                  </a:lnTo>
                  <a:lnTo>
                    <a:pt x="314325" y="90487"/>
                  </a:lnTo>
                  <a:lnTo>
                    <a:pt x="266700" y="142875"/>
                  </a:lnTo>
                  <a:lnTo>
                    <a:pt x="271462" y="180975"/>
                  </a:lnTo>
                  <a:lnTo>
                    <a:pt x="214312" y="219075"/>
                  </a:lnTo>
                  <a:lnTo>
                    <a:pt x="138112" y="285750"/>
                  </a:lnTo>
                  <a:lnTo>
                    <a:pt x="76200" y="371475"/>
                  </a:lnTo>
                  <a:lnTo>
                    <a:pt x="47625" y="433387"/>
                  </a:lnTo>
                  <a:lnTo>
                    <a:pt x="33337" y="552450"/>
                  </a:lnTo>
                  <a:lnTo>
                    <a:pt x="4762" y="638175"/>
                  </a:lnTo>
                  <a:lnTo>
                    <a:pt x="0" y="681037"/>
                  </a:lnTo>
                  <a:lnTo>
                    <a:pt x="14287" y="728662"/>
                  </a:lnTo>
                  <a:lnTo>
                    <a:pt x="66675" y="800100"/>
                  </a:lnTo>
                  <a:lnTo>
                    <a:pt x="133350" y="904875"/>
                  </a:lnTo>
                  <a:lnTo>
                    <a:pt x="209550" y="966787"/>
                  </a:lnTo>
                  <a:lnTo>
                    <a:pt x="233362" y="985837"/>
                  </a:lnTo>
                  <a:lnTo>
                    <a:pt x="285750" y="1004887"/>
                  </a:lnTo>
                  <a:lnTo>
                    <a:pt x="414337" y="995362"/>
                  </a:lnTo>
                  <a:lnTo>
                    <a:pt x="504825" y="966787"/>
                  </a:lnTo>
                  <a:lnTo>
                    <a:pt x="600075" y="938212"/>
                  </a:lnTo>
                  <a:lnTo>
                    <a:pt x="661987" y="938212"/>
                  </a:lnTo>
                  <a:lnTo>
                    <a:pt x="685800" y="966787"/>
                  </a:lnTo>
                  <a:lnTo>
                    <a:pt x="714375" y="1000125"/>
                  </a:lnTo>
                  <a:lnTo>
                    <a:pt x="804862" y="1009650"/>
                  </a:lnTo>
                  <a:lnTo>
                    <a:pt x="852487" y="1033462"/>
                  </a:lnTo>
                  <a:lnTo>
                    <a:pt x="847725" y="1071562"/>
                  </a:lnTo>
                  <a:lnTo>
                    <a:pt x="842962" y="1119187"/>
                  </a:lnTo>
                  <a:lnTo>
                    <a:pt x="833437" y="1171575"/>
                  </a:lnTo>
                  <a:lnTo>
                    <a:pt x="838200" y="1223962"/>
                  </a:lnTo>
                  <a:lnTo>
                    <a:pt x="871537" y="1266825"/>
                  </a:lnTo>
                  <a:lnTo>
                    <a:pt x="895350" y="1319212"/>
                  </a:lnTo>
                  <a:lnTo>
                    <a:pt x="938212" y="1347787"/>
                  </a:lnTo>
                  <a:lnTo>
                    <a:pt x="962025" y="1428750"/>
                  </a:lnTo>
                  <a:lnTo>
                    <a:pt x="971550" y="1495425"/>
                  </a:lnTo>
                  <a:lnTo>
                    <a:pt x="957262" y="1562100"/>
                  </a:lnTo>
                  <a:lnTo>
                    <a:pt x="928687" y="1633537"/>
                  </a:lnTo>
                  <a:lnTo>
                    <a:pt x="895350" y="1700212"/>
                  </a:lnTo>
                  <a:lnTo>
                    <a:pt x="895350" y="1738312"/>
                  </a:lnTo>
                  <a:lnTo>
                    <a:pt x="923925" y="1814512"/>
                  </a:lnTo>
                  <a:lnTo>
                    <a:pt x="952500" y="1871662"/>
                  </a:lnTo>
                  <a:lnTo>
                    <a:pt x="971550" y="1957387"/>
                  </a:lnTo>
                  <a:lnTo>
                    <a:pt x="1009650" y="2038350"/>
                  </a:lnTo>
                  <a:lnTo>
                    <a:pt x="1028700" y="2171700"/>
                  </a:lnTo>
                  <a:lnTo>
                    <a:pt x="1023937" y="2162175"/>
                  </a:lnTo>
                  <a:lnTo>
                    <a:pt x="1047750" y="2209800"/>
                  </a:lnTo>
                  <a:lnTo>
                    <a:pt x="1104900" y="2200275"/>
                  </a:lnTo>
                  <a:lnTo>
                    <a:pt x="1185862" y="2176462"/>
                  </a:lnTo>
                  <a:lnTo>
                    <a:pt x="1300162" y="2133600"/>
                  </a:lnTo>
                  <a:lnTo>
                    <a:pt x="1333500" y="2105025"/>
                  </a:lnTo>
                  <a:lnTo>
                    <a:pt x="1366837" y="2043112"/>
                  </a:lnTo>
                  <a:lnTo>
                    <a:pt x="1395412" y="1995487"/>
                  </a:lnTo>
                  <a:lnTo>
                    <a:pt x="1447800" y="1962150"/>
                  </a:lnTo>
                  <a:lnTo>
                    <a:pt x="1485900" y="1914525"/>
                  </a:lnTo>
                  <a:lnTo>
                    <a:pt x="1514475" y="1876425"/>
                  </a:lnTo>
                  <a:lnTo>
                    <a:pt x="1533525" y="1819275"/>
                  </a:lnTo>
                  <a:lnTo>
                    <a:pt x="1533525" y="1795462"/>
                  </a:lnTo>
                  <a:lnTo>
                    <a:pt x="1524000" y="1752600"/>
                  </a:lnTo>
                  <a:lnTo>
                    <a:pt x="1585912" y="1724025"/>
                  </a:lnTo>
                  <a:lnTo>
                    <a:pt x="1633537" y="1685925"/>
                  </a:lnTo>
                  <a:lnTo>
                    <a:pt x="1671637" y="1657350"/>
                  </a:lnTo>
                  <a:lnTo>
                    <a:pt x="1700212" y="1609725"/>
                  </a:lnTo>
                  <a:lnTo>
                    <a:pt x="1709737" y="1547812"/>
                  </a:lnTo>
                  <a:lnTo>
                    <a:pt x="1714500" y="1481137"/>
                  </a:lnTo>
                  <a:lnTo>
                    <a:pt x="1704975" y="1409700"/>
                  </a:lnTo>
                  <a:lnTo>
                    <a:pt x="1695450" y="1347787"/>
                  </a:lnTo>
                  <a:lnTo>
                    <a:pt x="1695450" y="1271587"/>
                  </a:lnTo>
                  <a:lnTo>
                    <a:pt x="1719262" y="1219200"/>
                  </a:lnTo>
                  <a:lnTo>
                    <a:pt x="1747837" y="1157287"/>
                  </a:lnTo>
                  <a:lnTo>
                    <a:pt x="1828800" y="1042987"/>
                  </a:lnTo>
                  <a:lnTo>
                    <a:pt x="1885950" y="933450"/>
                  </a:lnTo>
                  <a:lnTo>
                    <a:pt x="1895475" y="866775"/>
                  </a:lnTo>
                  <a:lnTo>
                    <a:pt x="1900237" y="785812"/>
                  </a:lnTo>
                  <a:lnTo>
                    <a:pt x="1900237" y="723900"/>
                  </a:lnTo>
                  <a:lnTo>
                    <a:pt x="1828800" y="752475"/>
                  </a:lnTo>
                  <a:lnTo>
                    <a:pt x="1790700" y="766762"/>
                  </a:lnTo>
                  <a:lnTo>
                    <a:pt x="1776412" y="766762"/>
                  </a:lnTo>
                  <a:lnTo>
                    <a:pt x="1747837" y="738187"/>
                  </a:lnTo>
                  <a:lnTo>
                    <a:pt x="1743075" y="690562"/>
                  </a:lnTo>
                  <a:lnTo>
                    <a:pt x="1733550" y="676275"/>
                  </a:lnTo>
                  <a:lnTo>
                    <a:pt x="1685925" y="642937"/>
                  </a:lnTo>
                  <a:lnTo>
                    <a:pt x="1652587" y="623887"/>
                  </a:lnTo>
                  <a:lnTo>
                    <a:pt x="1600200" y="533400"/>
                  </a:lnTo>
                  <a:lnTo>
                    <a:pt x="1576387" y="485775"/>
                  </a:lnTo>
                  <a:lnTo>
                    <a:pt x="1543050" y="442912"/>
                  </a:lnTo>
                  <a:lnTo>
                    <a:pt x="1514475" y="376237"/>
                  </a:lnTo>
                  <a:lnTo>
                    <a:pt x="1462087" y="338137"/>
                  </a:lnTo>
                  <a:lnTo>
                    <a:pt x="1423987" y="280987"/>
                  </a:lnTo>
                  <a:lnTo>
                    <a:pt x="1395412" y="257175"/>
                  </a:lnTo>
                  <a:lnTo>
                    <a:pt x="1371600" y="209550"/>
                  </a:lnTo>
                  <a:lnTo>
                    <a:pt x="1347787" y="142875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E5A1698-1D27-4E30-9D33-2287311362E2}"/>
              </a:ext>
            </a:extLst>
          </p:cNvPr>
          <p:cNvSpPr/>
          <p:nvPr/>
        </p:nvSpPr>
        <p:spPr>
          <a:xfrm>
            <a:off x="0" y="1342240"/>
            <a:ext cx="7180976" cy="9641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0" rtlCol="0" anchor="ctr"/>
          <a:lstStyle/>
          <a:p>
            <a:r>
              <a:rPr lang="fr-FR" b="1" dirty="0"/>
              <a:t>Contribuer a développer les secteurs manufacturiers et des services à haute valeur ajoutée et d'accroître la part des biens manufacturés dans les exportations totales </a:t>
            </a:r>
            <a:endParaRPr lang="en-US" sz="20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72A6C4-B8DA-4DB8-9DEA-645A86136CC5}"/>
              </a:ext>
            </a:extLst>
          </p:cNvPr>
          <p:cNvSpPr/>
          <p:nvPr/>
        </p:nvSpPr>
        <p:spPr>
          <a:xfrm>
            <a:off x="0" y="2839870"/>
            <a:ext cx="6786390" cy="719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0" rtlCol="0" anchor="ctr"/>
          <a:lstStyle/>
          <a:p>
            <a:r>
              <a:rPr lang="fr-FR" dirty="0"/>
              <a:t>L'émergence de chaînes de valeur régionales et de pôles industriels </a:t>
            </a:r>
            <a:endParaRPr lang="en-US" sz="20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0C78F71-067A-42BA-820E-58E573D6964A}"/>
              </a:ext>
            </a:extLst>
          </p:cNvPr>
          <p:cNvSpPr/>
          <p:nvPr/>
        </p:nvSpPr>
        <p:spPr>
          <a:xfrm>
            <a:off x="0" y="3688719"/>
            <a:ext cx="6786390" cy="719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0" rtlCol="0" anchor="ctr"/>
          <a:lstStyle/>
          <a:p>
            <a:r>
              <a:rPr lang="fr-FR" dirty="0"/>
              <a:t>L’augmentation de la part du commerce intra-Afrique centrale dans le commerce total africain et la promotion du « made in Central Africa » </a:t>
            </a:r>
            <a:endParaRPr lang="en-US" sz="20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37826-D17D-4EAD-BB1C-D7346910B4BB}"/>
              </a:ext>
            </a:extLst>
          </p:cNvPr>
          <p:cNvSpPr txBox="1"/>
          <p:nvPr/>
        </p:nvSpPr>
        <p:spPr>
          <a:xfrm>
            <a:off x="0" y="931178"/>
            <a:ext cx="220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Objectif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616665-A2BB-4476-948B-504A07CCC73F}"/>
              </a:ext>
            </a:extLst>
          </p:cNvPr>
          <p:cNvSpPr txBox="1"/>
          <p:nvPr/>
        </p:nvSpPr>
        <p:spPr>
          <a:xfrm>
            <a:off x="-1" y="2371214"/>
            <a:ext cx="2206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Résultats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CE1354-643D-43B5-A819-DEB724147301}"/>
              </a:ext>
            </a:extLst>
          </p:cNvPr>
          <p:cNvSpPr/>
          <p:nvPr/>
        </p:nvSpPr>
        <p:spPr>
          <a:xfrm>
            <a:off x="0" y="4525570"/>
            <a:ext cx="6786390" cy="719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0" rtlCol="0" anchor="ctr"/>
          <a:lstStyle/>
          <a:p>
            <a:r>
              <a:rPr lang="fr-FR" dirty="0"/>
              <a:t>L’intégration accrue des économies locales dans les chaînes de valeur régionales dans le cadre de la Zone de libre-échange continentale africaine</a:t>
            </a:r>
            <a:endParaRPr lang="en-US" sz="2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9AD742-29EC-439C-B3F1-0F771ADF9F53}"/>
              </a:ext>
            </a:extLst>
          </p:cNvPr>
          <p:cNvSpPr/>
          <p:nvPr/>
        </p:nvSpPr>
        <p:spPr>
          <a:xfrm>
            <a:off x="0" y="5362421"/>
            <a:ext cx="6786390" cy="7199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0" rtlCol="0" anchor="ctr"/>
          <a:lstStyle/>
          <a:p>
            <a:r>
              <a:rPr lang="fr-FR" dirty="0"/>
              <a:t>Une augmentation du nombre de pays qui ont appliqué les méthodes de comptabilisation du capital naturel dans leurs comptes nationaux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9181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67EBBF-5A1D-4E61-8DB8-446EDE9D8B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637" y="1857226"/>
            <a:ext cx="9975272" cy="1443827"/>
          </a:xfrm>
        </p:spPr>
        <p:txBody>
          <a:bodyPr>
            <a:normAutofit/>
          </a:bodyPr>
          <a:lstStyle/>
          <a:p>
            <a:r>
              <a:rPr lang="en-GB" sz="4800" dirty="0"/>
              <a:t>Bureau </a:t>
            </a:r>
            <a:r>
              <a:rPr lang="fr-FR" sz="4800" dirty="0"/>
              <a:t>sous-régional</a:t>
            </a:r>
            <a:r>
              <a:rPr lang="en-GB" sz="4800" dirty="0"/>
              <a:t> pour </a:t>
            </a:r>
            <a:r>
              <a:rPr lang="en-GB" sz="4800" dirty="0" err="1"/>
              <a:t>l’Afrique</a:t>
            </a:r>
            <a:r>
              <a:rPr lang="en-GB" sz="4800" dirty="0"/>
              <a:t> Centrale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B1FBE96-BFFE-4DC2-8C1D-9F2EE99D5E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Performance 2021 - 2022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5E8BED3C-E4F5-4E74-9E81-F6E0D5F3C8A5}"/>
              </a:ext>
            </a:extLst>
          </p:cNvPr>
          <p:cNvSpPr txBox="1">
            <a:spLocks/>
          </p:cNvSpPr>
          <p:nvPr/>
        </p:nvSpPr>
        <p:spPr>
          <a:xfrm>
            <a:off x="1524000" y="4324350"/>
            <a:ext cx="9144000" cy="63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0" lang="en-US" sz="3400" b="1" i="1" u="none" strike="noStrike" kern="1200" cap="none" spc="0" normalizeH="0" baseline="0" dirty="0">
                <a:ln>
                  <a:noFill/>
                </a:ln>
                <a:solidFill>
                  <a:srgbClr val="A2194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/>
              <a:t>Novembre</a:t>
            </a:r>
            <a:r>
              <a:rPr lang="en-GB" sz="2400" dirty="0"/>
              <a:t> 2021 – </a:t>
            </a:r>
            <a:r>
              <a:rPr lang="en-GB" sz="2400" dirty="0" err="1"/>
              <a:t>Novembre</a:t>
            </a:r>
            <a:r>
              <a:rPr lang="en-GB" sz="2400" dirty="0"/>
              <a:t> 2022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E15701-E4A5-42D4-A252-A6498A87248F}"/>
              </a:ext>
            </a:extLst>
          </p:cNvPr>
          <p:cNvSpPr txBox="1">
            <a:spLocks/>
          </p:cNvSpPr>
          <p:nvPr/>
        </p:nvSpPr>
        <p:spPr>
          <a:xfrm>
            <a:off x="1667219" y="5615264"/>
            <a:ext cx="9144000" cy="1016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200" b="1" dirty="0"/>
              <a:t>Namegabe Mastaki</a:t>
            </a:r>
          </a:p>
          <a:p>
            <a:r>
              <a:rPr lang="en-US" dirty="0"/>
              <a:t>Director ad-interim </a:t>
            </a:r>
          </a:p>
          <a:p>
            <a:r>
              <a:rPr lang="en-US" dirty="0"/>
              <a:t>Regional Office for Central Africa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FFFFA3AC-832B-453A-B9AF-3F8311C0C1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983" y="5075023"/>
            <a:ext cx="4831241" cy="27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48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DA75-06AC-4178-987F-A3A8E3CBB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917" y="2229409"/>
            <a:ext cx="6126166" cy="74177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Namegabe Mastaki</a:t>
            </a:r>
            <a:br>
              <a:rPr lang="en-US" sz="3200" dirty="0"/>
            </a:br>
            <a:r>
              <a:rPr lang="en-US" sz="2200" b="0" dirty="0"/>
              <a:t>namegabe@un.org</a:t>
            </a:r>
            <a:endParaRPr lang="en-US" sz="3200" dirty="0"/>
          </a:p>
        </p:txBody>
      </p:sp>
      <p:pic>
        <p:nvPicPr>
          <p:cNvPr id="1028" name="Picture 4" descr="Image result for website icon">
            <a:extLst>
              <a:ext uri="{FF2B5EF4-FFF2-40B4-BE49-F238E27FC236}">
                <a16:creationId xmlns:a16="http://schemas.microsoft.com/office/drawing/2014/main" id="{F2707023-5B4D-3F4B-8A35-6604FDC41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9452" y="4174512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32CB8C-BB23-8C47-B958-4DE1AA96F404}"/>
              </a:ext>
            </a:extLst>
          </p:cNvPr>
          <p:cNvSpPr txBox="1"/>
          <p:nvPr/>
        </p:nvSpPr>
        <p:spPr>
          <a:xfrm>
            <a:off x="9760489" y="4174512"/>
            <a:ext cx="1460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accent1"/>
                </a:solidFill>
              </a:rPr>
              <a:t>www.uneca.org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70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00AADB-A564-6C46-AC45-CF6FFC10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RW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438CA6-7CE0-CB43-9968-723F3301C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350" y="1285875"/>
            <a:ext cx="11853863" cy="3951287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B14C6CC-CA1C-B24D-8057-4ED55ED219FE}"/>
              </a:ext>
            </a:extLst>
          </p:cNvPr>
          <p:cNvSpPr txBox="1">
            <a:spLocks/>
          </p:cNvSpPr>
          <p:nvPr/>
        </p:nvSpPr>
        <p:spPr>
          <a:xfrm>
            <a:off x="1633765" y="5715625"/>
            <a:ext cx="9144000" cy="1016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Pour plus </a:t>
            </a:r>
            <a:r>
              <a:rPr lang="en-US" sz="2000" b="1" dirty="0" err="1"/>
              <a:t>d'informations</a:t>
            </a:r>
            <a:r>
              <a:rPr lang="en-US" sz="2000" b="1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/>
              <a:t>www</a:t>
            </a:r>
            <a:r>
              <a:rPr lang="en-US" sz="1800" dirty="0"/>
              <a:t>.uneca.org/ea-icsoe26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8357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758F19F2-6ED2-4B20-9195-83C5BC828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30" y="1335551"/>
            <a:ext cx="7877174" cy="4732150"/>
          </a:xfrm>
          <a:prstGeom prst="rect">
            <a:avLst/>
          </a:prstGeom>
        </p:spPr>
      </p:pic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624739" y="187687"/>
            <a:ext cx="10755983" cy="6129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Couverture </a:t>
            </a:r>
            <a:r>
              <a:rPr lang="fr-FR" alt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géographique</a:t>
            </a:r>
            <a:r>
              <a:rPr lang="en-US" alt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BSR-AC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6F1AAB3-416C-4B73-8666-205066A44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73" y="1766336"/>
            <a:ext cx="3140603" cy="29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Cameroun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Congo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Gabon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Guinée Equatoriale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République Centrafricaine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Sao Tome &amp; Principe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fr-FR" altLang="en-US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Tchad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F12197-69BF-440B-94CE-92474451D884}"/>
              </a:ext>
            </a:extLst>
          </p:cNvPr>
          <p:cNvSpPr/>
          <p:nvPr/>
        </p:nvSpPr>
        <p:spPr>
          <a:xfrm>
            <a:off x="707791" y="1344799"/>
            <a:ext cx="2071721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39688">
              <a:spcBef>
                <a:spcPts val="1200"/>
              </a:spcBef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7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Etats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membres</a:t>
            </a:r>
            <a:endParaRPr lang="en-US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Lato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DA5EB8-47BE-450D-95E6-E77A72F0A985}"/>
              </a:ext>
            </a:extLst>
          </p:cNvPr>
          <p:cNvSpPr/>
          <p:nvPr/>
        </p:nvSpPr>
        <p:spPr>
          <a:xfrm>
            <a:off x="8243722" y="1344799"/>
            <a:ext cx="2592288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9688" algn="ctr">
              <a:spcBef>
                <a:spcPts val="1200"/>
              </a:spcBef>
            </a:pP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CERs </a:t>
            </a:r>
          </a:p>
        </p:txBody>
      </p:sp>
      <p:pic>
        <p:nvPicPr>
          <p:cNvPr id="1026" name="Picture 2" descr="WHAT CEMAC ?">
            <a:extLst>
              <a:ext uri="{FF2B5EF4-FFF2-40B4-BE49-F238E27FC236}">
                <a16:creationId xmlns:a16="http://schemas.microsoft.com/office/drawing/2014/main" id="{BE30575D-1002-4056-83BC-3ACC7403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314" y="1989424"/>
            <a:ext cx="1439103" cy="1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- CEEAC - ECCAS">
            <a:extLst>
              <a:ext uri="{FF2B5EF4-FFF2-40B4-BE49-F238E27FC236}">
                <a16:creationId xmlns:a16="http://schemas.microsoft.com/office/drawing/2014/main" id="{C0835CFB-AC6F-4D64-A7C3-B9173B61A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925" y="3701626"/>
            <a:ext cx="1334492" cy="133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43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8">
            <a:extLst>
              <a:ext uri="{FF2B5EF4-FFF2-40B4-BE49-F238E27FC236}">
                <a16:creationId xmlns:a16="http://schemas.microsoft.com/office/drawing/2014/main" id="{443265F4-C211-0040-94B5-C85919DD8C06}"/>
              </a:ext>
            </a:extLst>
          </p:cNvPr>
          <p:cNvSpPr/>
          <p:nvPr/>
        </p:nvSpPr>
        <p:spPr>
          <a:xfrm>
            <a:off x="650449" y="115213"/>
            <a:ext cx="11197743" cy="68103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bIns="91440" rtlCol="0" anchor="ctr">
            <a:spAutoFit/>
          </a:bodyPr>
          <a:lstStyle/>
          <a:p>
            <a:r>
              <a:rPr lang="en-US" altLang="en-US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Mandate </a:t>
            </a:r>
            <a:r>
              <a:rPr lang="en-US" altLang="en-US" sz="2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Lato" pitchFamily="34" charset="0"/>
              </a:rPr>
              <a:t>and areas of strategic focus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CB0211-EE40-4E37-8C9E-DA35229A6DA6}"/>
              </a:ext>
            </a:extLst>
          </p:cNvPr>
          <p:cNvSpPr/>
          <p:nvPr/>
        </p:nvSpPr>
        <p:spPr bwMode="auto">
          <a:xfrm>
            <a:off x="2581273" y="1042471"/>
            <a:ext cx="7743827" cy="1354217"/>
          </a:xfrm>
          <a:prstGeom prst="rect">
            <a:avLst/>
          </a:prstGeom>
          <a:solidFill>
            <a:srgbClr val="FFCC0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Calibri" pitchFamily="34" charset="0"/>
              </a:rPr>
              <a:t>1. Promoting economic diversification and structural transformation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Developing and streamlining of regional and national economic diversification strategies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Strengthening regional value chains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Promoting special economic zones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C87FD4-A88A-46CA-8570-0B33B16CF563}"/>
              </a:ext>
            </a:extLst>
          </p:cNvPr>
          <p:cNvSpPr/>
          <p:nvPr/>
        </p:nvSpPr>
        <p:spPr bwMode="auto">
          <a:xfrm>
            <a:off x="2581273" y="2619677"/>
            <a:ext cx="7743826" cy="1107996"/>
          </a:xfrm>
          <a:prstGeom prst="rect">
            <a:avLst/>
          </a:prstGeom>
          <a:solidFill>
            <a:srgbClr val="99CC00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Calibri" pitchFamily="34" charset="0"/>
              </a:rPr>
              <a:t>2. Supporting subregional initiatives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Promoting regional integration and intra - African trade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Sustainable development, governance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Private sector and MSME development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  <a:sym typeface="Calibri" pitchFamily="34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86274505-CFEA-4F35-84D9-F48C6202F7D4}"/>
              </a:ext>
            </a:extLst>
          </p:cNvPr>
          <p:cNvSpPr/>
          <p:nvPr/>
        </p:nvSpPr>
        <p:spPr bwMode="auto">
          <a:xfrm>
            <a:off x="363347" y="1385411"/>
            <a:ext cx="2086536" cy="2077403"/>
          </a:xfrm>
          <a:prstGeom prst="flowChartConnector">
            <a:avLst/>
          </a:prstGeom>
          <a:solidFill>
            <a:schemeClr val="tx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1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Areas of focus</a:t>
            </a:r>
          </a:p>
          <a:p>
            <a:pPr algn="ctr" eaLnBrk="1"/>
            <a:r>
              <a:rPr lang="en-US" sz="3000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DDF517-FEA0-481C-BFC1-D48ABABA8C46}"/>
              </a:ext>
            </a:extLst>
          </p:cNvPr>
          <p:cNvSpPr/>
          <p:nvPr/>
        </p:nvSpPr>
        <p:spPr bwMode="auto">
          <a:xfrm>
            <a:off x="2581274" y="4673444"/>
            <a:ext cx="7743825" cy="1287532"/>
          </a:xfrm>
          <a:prstGeom prst="rect">
            <a:avLst/>
          </a:prstGeom>
          <a:solidFill>
            <a:srgbClr val="5F5F5F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Calibri" pitchFamily="34" charset="0"/>
              </a:rPr>
              <a:t>Convening: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sym typeface="Calibri" pitchFamily="34" charset="0"/>
              </a:rPr>
              <a:t> statutory and expert meetings</a:t>
            </a:r>
          </a:p>
          <a:p>
            <a:pPr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Think tank: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 analytical work, research</a:t>
            </a:r>
          </a:p>
          <a:p>
            <a:pPr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Operational: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 advisory services, technical support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6DA5C7-D157-4BEA-9501-9163B03D403D}"/>
              </a:ext>
            </a:extLst>
          </p:cNvPr>
          <p:cNvSpPr/>
          <p:nvPr/>
        </p:nvSpPr>
        <p:spPr>
          <a:xfrm>
            <a:off x="221673" y="4599308"/>
            <a:ext cx="2228212" cy="1420325"/>
          </a:xfrm>
          <a:prstGeom prst="roundRect">
            <a:avLst/>
          </a:prstGeom>
          <a:solidFill>
            <a:srgbClr val="5F5F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 functions/roles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851999-E1C2-4AC0-8B09-62E0DE8862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83" y="3727673"/>
            <a:ext cx="1177470" cy="11774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9BAEF5-DE46-46D4-AD5A-627F1E0CE5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82" y="5058901"/>
            <a:ext cx="1177469" cy="117746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17E832-AFA8-474B-8018-93A0430BC0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566" y="996304"/>
            <a:ext cx="1200087" cy="12000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D27333-3505-4CEB-B63A-A1A30C33E7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83" y="2327533"/>
            <a:ext cx="1200087" cy="120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4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CD21EEC-BE54-495B-A735-848B45906026}"/>
              </a:ext>
            </a:extLst>
          </p:cNvPr>
          <p:cNvSpPr txBox="1">
            <a:spLocks/>
          </p:cNvSpPr>
          <p:nvPr/>
        </p:nvSpPr>
        <p:spPr>
          <a:xfrm>
            <a:off x="3343703" y="227339"/>
            <a:ext cx="5504594" cy="64948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OUTLINE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0E1301B-3085-4D69-AAD7-76771B811D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91" y="227339"/>
            <a:ext cx="1959391" cy="2260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1D79EDF-BB26-4D75-8A6F-74051A84E055}"/>
              </a:ext>
            </a:extLst>
          </p:cNvPr>
          <p:cNvSpPr/>
          <p:nvPr/>
        </p:nvSpPr>
        <p:spPr>
          <a:xfrm>
            <a:off x="2304978" y="1230253"/>
            <a:ext cx="46849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2400" b="1" dirty="0">
                <a:solidFill>
                  <a:srgbClr val="FD9D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Résultats réalisés en 2022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A8DC1D-AD3B-4B92-BF54-8CD0ABA8F67E}"/>
              </a:ext>
            </a:extLst>
          </p:cNvPr>
          <p:cNvSpPr/>
          <p:nvPr/>
        </p:nvSpPr>
        <p:spPr>
          <a:xfrm>
            <a:off x="993921" y="1230252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D9D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38DCD-22F0-4159-9D10-72551BDD61C6}"/>
              </a:ext>
            </a:extLst>
          </p:cNvPr>
          <p:cNvSpPr/>
          <p:nvPr/>
        </p:nvSpPr>
        <p:spPr>
          <a:xfrm>
            <a:off x="2304978" y="2611428"/>
            <a:ext cx="504539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GB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 / consensus building and support</a:t>
            </a:r>
            <a:endParaRPr lang="en-RW" sz="2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B7868E7-C862-47B5-B4CE-54DEC143E144}"/>
              </a:ext>
            </a:extLst>
          </p:cNvPr>
          <p:cNvSpPr/>
          <p:nvPr/>
        </p:nvSpPr>
        <p:spPr>
          <a:xfrm>
            <a:off x="993921" y="2611427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A099B2-389A-4F90-930E-70BEE1120A5E}"/>
              </a:ext>
            </a:extLst>
          </p:cNvPr>
          <p:cNvSpPr/>
          <p:nvPr/>
        </p:nvSpPr>
        <p:spPr>
          <a:xfrm>
            <a:off x="2304977" y="4152808"/>
            <a:ext cx="5761973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RW" sz="2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2BB56A-1A94-4965-A381-FECBF4A34E24}"/>
              </a:ext>
            </a:extLst>
          </p:cNvPr>
          <p:cNvSpPr/>
          <p:nvPr/>
        </p:nvSpPr>
        <p:spPr>
          <a:xfrm>
            <a:off x="993921" y="4175051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E95E646-EB49-4CB6-9532-26950C89E219}"/>
              </a:ext>
            </a:extLst>
          </p:cNvPr>
          <p:cNvCxnSpPr/>
          <p:nvPr/>
        </p:nvCxnSpPr>
        <p:spPr>
          <a:xfrm>
            <a:off x="559686" y="2309598"/>
            <a:ext cx="651998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1394CD-EBF9-415E-9385-EA6CBBD8E1F5}"/>
              </a:ext>
            </a:extLst>
          </p:cNvPr>
          <p:cNvCxnSpPr>
            <a:cxnSpLocks/>
          </p:cNvCxnSpPr>
          <p:nvPr/>
        </p:nvCxnSpPr>
        <p:spPr>
          <a:xfrm>
            <a:off x="559686" y="3912906"/>
            <a:ext cx="726813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02CE56-6699-3744-92A2-62DFCA288058}"/>
              </a:ext>
            </a:extLst>
          </p:cNvPr>
          <p:cNvCxnSpPr>
            <a:cxnSpLocks/>
          </p:cNvCxnSpPr>
          <p:nvPr/>
        </p:nvCxnSpPr>
        <p:spPr>
          <a:xfrm>
            <a:off x="559686" y="5351181"/>
            <a:ext cx="726813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BF37A-BD2A-654E-A090-41EBE26A936D}"/>
              </a:ext>
            </a:extLst>
          </p:cNvPr>
          <p:cNvSpPr/>
          <p:nvPr/>
        </p:nvSpPr>
        <p:spPr>
          <a:xfrm>
            <a:off x="2304977" y="5392344"/>
            <a:ext cx="6653285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stratégiques et résultats escomptés en 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C810-BCCA-B043-8BC6-36A552E809B2}"/>
              </a:ext>
            </a:extLst>
          </p:cNvPr>
          <p:cNvSpPr/>
          <p:nvPr/>
        </p:nvSpPr>
        <p:spPr>
          <a:xfrm>
            <a:off x="993921" y="5367055"/>
            <a:ext cx="116700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defRPr/>
            </a:pPr>
            <a:r>
              <a:rPr lang="en-US" sz="7200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EBF4C2-CA41-410E-8DFA-FE491013D885}"/>
              </a:ext>
            </a:extLst>
          </p:cNvPr>
          <p:cNvSpPr/>
          <p:nvPr/>
        </p:nvSpPr>
        <p:spPr>
          <a:xfrm>
            <a:off x="2416365" y="4447378"/>
            <a:ext cx="2613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Leçons</a:t>
            </a:r>
            <a:r>
              <a:rPr lang="en-GB" sz="24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apprises</a:t>
            </a:r>
            <a:endParaRPr lang="en-RW" sz="2400" b="1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8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638B-DA42-4F66-B210-56EE27C4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0" y="133655"/>
            <a:ext cx="11973735" cy="585746"/>
          </a:xfrm>
        </p:spPr>
        <p:txBody>
          <a:bodyPr/>
          <a:lstStyle/>
          <a:p>
            <a:r>
              <a:rPr lang="fr-FR" dirty="0"/>
              <a:t>Résultat 1: </a:t>
            </a:r>
            <a:r>
              <a:rPr lang="fr-FR" sz="3000" dirty="0"/>
              <a:t>Renforcer la diversification économique en Afrique Centrale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A21E6E46-67E5-52CB-5F70-E0998BFD690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4663000"/>
              </p:ext>
            </p:extLst>
          </p:nvPr>
        </p:nvGraphicFramePr>
        <p:xfrm>
          <a:off x="370113" y="898789"/>
          <a:ext cx="10195867" cy="5278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Republic of the Congo - Wikipedia">
            <a:extLst>
              <a:ext uri="{FF2B5EF4-FFF2-40B4-BE49-F238E27FC236}">
                <a16:creationId xmlns:a16="http://schemas.microsoft.com/office/drawing/2014/main" id="{2CEEADA2-D5E3-42F2-926E-B5B6A872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80" y="773147"/>
            <a:ext cx="1491646" cy="67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emocratic Republic of the Congo - Wikipedia">
            <a:extLst>
              <a:ext uri="{FF2B5EF4-FFF2-40B4-BE49-F238E27FC236}">
                <a16:creationId xmlns:a16="http://schemas.microsoft.com/office/drawing/2014/main" id="{F8B39D91-383B-4124-AEA3-E4247852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293" y="1475643"/>
            <a:ext cx="1476334" cy="6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ameroon - Wikipedia">
            <a:extLst>
              <a:ext uri="{FF2B5EF4-FFF2-40B4-BE49-F238E27FC236}">
                <a16:creationId xmlns:a16="http://schemas.microsoft.com/office/drawing/2014/main" id="{649F9A44-21A4-4A33-AC65-23732B438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292" y="2176855"/>
            <a:ext cx="1461022" cy="6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Chad - Wikipedia">
            <a:extLst>
              <a:ext uri="{FF2B5EF4-FFF2-40B4-BE49-F238E27FC236}">
                <a16:creationId xmlns:a16="http://schemas.microsoft.com/office/drawing/2014/main" id="{2FAA9A09-5619-4DF4-A0B3-97132A459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5980" y="2903923"/>
            <a:ext cx="1491646" cy="67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São Tomé and Príncipe - Wikipedia">
            <a:extLst>
              <a:ext uri="{FF2B5EF4-FFF2-40B4-BE49-F238E27FC236}">
                <a16:creationId xmlns:a16="http://schemas.microsoft.com/office/drawing/2014/main" id="{56583C18-F50B-4E85-9433-2F37A8B91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668" y="3630992"/>
            <a:ext cx="1491646" cy="7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9A516A3-7F34-4624-8E1E-0D5163F9D6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980" y="5792302"/>
            <a:ext cx="1476334" cy="672038"/>
          </a:xfrm>
          <a:prstGeom prst="rect">
            <a:avLst/>
          </a:prstGeom>
        </p:spPr>
      </p:pic>
      <p:pic>
        <p:nvPicPr>
          <p:cNvPr id="12" name="Picture 11" descr="Background pattern, rectangle&#10;&#10;Description automatically generated">
            <a:extLst>
              <a:ext uri="{FF2B5EF4-FFF2-40B4-BE49-F238E27FC236}">
                <a16:creationId xmlns:a16="http://schemas.microsoft.com/office/drawing/2014/main" id="{B9FFEDC7-E53F-428D-B8FB-C49CD21D7F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980" y="5087674"/>
            <a:ext cx="1476334" cy="672038"/>
          </a:xfrm>
          <a:prstGeom prst="rect">
            <a:avLst/>
          </a:prstGeom>
        </p:spPr>
      </p:pic>
      <p:pic>
        <p:nvPicPr>
          <p:cNvPr id="18" name="Picture 17" descr="Shape, logo&#10;&#10;Description automatically generated">
            <a:extLst>
              <a:ext uri="{FF2B5EF4-FFF2-40B4-BE49-F238E27FC236}">
                <a16:creationId xmlns:a16="http://schemas.microsoft.com/office/drawing/2014/main" id="{2C11D349-92BE-40B1-88D9-6546F0A6EE9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668" y="4383046"/>
            <a:ext cx="1506958" cy="6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8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ED3CF-EF34-481C-AD8A-A1A7E319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777739"/>
            <a:ext cx="3418990" cy="14121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4800" dirty="0">
                <a:solidFill>
                  <a:schemeClr val="tx1"/>
                </a:solidFill>
                <a:latin typeface="+mj-lt"/>
              </a:rPr>
              <a:t>PDIDE-AC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73DE5-85BE-4BA8-95C8-6BEEC960C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b="7514"/>
          <a:stretch/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29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3DEC9C-CD59-4A77-AE1C-181C3E62052F}"/>
              </a:ext>
            </a:extLst>
          </p:cNvPr>
          <p:cNvSpPr/>
          <p:nvPr/>
        </p:nvSpPr>
        <p:spPr>
          <a:xfrm>
            <a:off x="4654294" y="4791550"/>
            <a:ext cx="6897626" cy="15016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tx1"/>
                </a:solidFill>
              </a:rPr>
              <a:t>Aout</a:t>
            </a:r>
            <a:r>
              <a:rPr lang="en-US" sz="2000" b="1" dirty="0">
                <a:solidFill>
                  <a:schemeClr val="tx1"/>
                </a:solidFill>
              </a:rPr>
              <a:t> 2022 – 5e reunion du Conseil des </a:t>
            </a:r>
            <a:r>
              <a:rPr lang="fr-FR" sz="2000" b="1" dirty="0">
                <a:solidFill>
                  <a:schemeClr val="tx1"/>
                </a:solidFill>
              </a:rPr>
              <a:t>Ministres</a:t>
            </a:r>
            <a:r>
              <a:rPr lang="en-US" sz="2000" b="1" dirty="0">
                <a:solidFill>
                  <a:schemeClr val="tx1"/>
                </a:solidFill>
              </a:rPr>
              <a:t> du </a:t>
            </a:r>
            <a:r>
              <a:rPr lang="en-US" sz="2000" b="1" dirty="0" err="1">
                <a:solidFill>
                  <a:schemeClr val="tx1"/>
                </a:solidFill>
              </a:rPr>
              <a:t>Comite</a:t>
            </a:r>
            <a:r>
              <a:rPr lang="en-US" sz="2000" b="1" dirty="0">
                <a:solidFill>
                  <a:schemeClr val="tx1"/>
                </a:solidFill>
              </a:rPr>
              <a:t> de pilotage de la </a:t>
            </a:r>
            <a:r>
              <a:rPr lang="en-US" sz="2000" b="1" dirty="0" err="1">
                <a:solidFill>
                  <a:schemeClr val="tx1"/>
                </a:solidFill>
              </a:rPr>
              <a:t>rationalisation</a:t>
            </a:r>
            <a:r>
              <a:rPr lang="en-US" sz="2000" b="1" dirty="0">
                <a:solidFill>
                  <a:schemeClr val="tx1"/>
                </a:solidFill>
              </a:rPr>
              <a:t> des CERs </a:t>
            </a:r>
            <a:r>
              <a:rPr lang="en-US" sz="2000" b="1" dirty="0" err="1">
                <a:solidFill>
                  <a:schemeClr val="tx1"/>
                </a:solidFill>
              </a:rPr>
              <a:t>en</a:t>
            </a:r>
            <a:r>
              <a:rPr lang="en-US" sz="2000" b="1" dirty="0">
                <a:solidFill>
                  <a:schemeClr val="tx1"/>
                </a:solidFill>
              </a:rPr>
              <a:t> Afrique Centrale: </a:t>
            </a:r>
            <a:r>
              <a:rPr lang="en-US" sz="2000" dirty="0">
                <a:solidFill>
                  <a:schemeClr val="tx1"/>
                </a:solidFill>
              </a:rPr>
              <a:t>plaidoyer de la CEA pour </a:t>
            </a:r>
            <a:r>
              <a:rPr lang="en-US" sz="2000" dirty="0" err="1">
                <a:solidFill>
                  <a:schemeClr val="tx1"/>
                </a:solidFill>
              </a:rPr>
              <a:t>l’adoption</a:t>
            </a:r>
            <a:r>
              <a:rPr lang="en-US" sz="2000" dirty="0">
                <a:solidFill>
                  <a:schemeClr val="tx1"/>
                </a:solidFill>
              </a:rPr>
              <a:t> d’un cadre de reference developpe par le BSR-AC pour </a:t>
            </a:r>
            <a:r>
              <a:rPr lang="fr-FR" sz="2000" dirty="0">
                <a:solidFill>
                  <a:schemeClr val="tx1"/>
                </a:solidFill>
              </a:rPr>
              <a:t>l’</a:t>
            </a:r>
            <a:r>
              <a:rPr lang="fr-FR" sz="2000" dirty="0" err="1">
                <a:solidFill>
                  <a:schemeClr val="tx1"/>
                </a:solidFill>
              </a:rPr>
              <a:t>elaboration</a:t>
            </a:r>
            <a:r>
              <a:rPr lang="en-US" sz="2000" dirty="0">
                <a:solidFill>
                  <a:schemeClr val="tx1"/>
                </a:solidFill>
              </a:rPr>
              <a:t> du PDIDE-AC</a:t>
            </a:r>
          </a:p>
        </p:txBody>
      </p:sp>
    </p:spTree>
    <p:extLst>
      <p:ext uri="{BB962C8B-B14F-4D97-AF65-F5344CB8AC3E}">
        <p14:creationId xmlns:p14="http://schemas.microsoft.com/office/powerpoint/2010/main" val="1272969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D3CF-EF34-481C-AD8A-A1A7E319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z="3600" dirty="0"/>
              <a:t>Publications du BSR-AC au courant de </a:t>
            </a:r>
            <a:r>
              <a:rPr lang="en-GB" sz="3600" dirty="0" err="1"/>
              <a:t>l’annee</a:t>
            </a:r>
            <a:r>
              <a:rPr lang="en-GB" sz="3600" dirty="0"/>
              <a:t> 2022</a:t>
            </a:r>
            <a:endParaRPr lang="en-RW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7CE4CE-C5DF-974F-A6A2-DE2F98714D6B}"/>
              </a:ext>
            </a:extLst>
          </p:cNvPr>
          <p:cNvSpPr>
            <a:spLocks/>
          </p:cNvSpPr>
          <p:nvPr/>
        </p:nvSpPr>
        <p:spPr>
          <a:xfrm>
            <a:off x="955076" y="2998873"/>
            <a:ext cx="3267867" cy="169896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640" rtlCol="0" anchor="ctr"/>
          <a:lstStyle/>
          <a:p>
            <a:pPr lvl="0" algn="ctr">
              <a:defRPr/>
            </a:pPr>
            <a:r>
              <a:rPr lang="en-GB" sz="2200" b="1" dirty="0"/>
              <a:t>P</a:t>
            </a:r>
            <a:r>
              <a:rPr lang="en-US" sz="2200" b="1" dirty="0"/>
              <a:t>olicy brief on SEZ as critical nodes for skills development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A41956-69D5-B845-A348-D01FCDB85BFD}"/>
              </a:ext>
            </a:extLst>
          </p:cNvPr>
          <p:cNvSpPr>
            <a:spLocks/>
          </p:cNvSpPr>
          <p:nvPr/>
        </p:nvSpPr>
        <p:spPr>
          <a:xfrm>
            <a:off x="4339842" y="3033612"/>
            <a:ext cx="3267867" cy="166422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640" rtlCol="0" anchor="ctr"/>
          <a:lstStyle/>
          <a:p>
            <a:pPr lvl="0" algn="ctr">
              <a:defRPr/>
            </a:pPr>
            <a:r>
              <a:rPr lang="en-GB" sz="2200" b="1" dirty="0"/>
              <a:t>Rapport sur </a:t>
            </a:r>
            <a:r>
              <a:rPr lang="en-GB" sz="2200" b="1" dirty="0" err="1"/>
              <a:t>l’etat</a:t>
            </a:r>
            <a:r>
              <a:rPr lang="en-GB" sz="2200" b="1" dirty="0"/>
              <a:t> de </a:t>
            </a:r>
            <a:r>
              <a:rPr lang="en-GB" sz="2200" b="1" dirty="0" err="1"/>
              <a:t>l’integration</a:t>
            </a:r>
            <a:r>
              <a:rPr lang="en-GB" sz="2200" b="1" dirty="0"/>
              <a:t> </a:t>
            </a:r>
            <a:r>
              <a:rPr lang="en-GB" sz="2200" b="1" dirty="0" err="1"/>
              <a:t>regionale</a:t>
            </a:r>
            <a:r>
              <a:rPr lang="en-GB" sz="2200" b="1" dirty="0"/>
              <a:t> </a:t>
            </a:r>
            <a:r>
              <a:rPr lang="en-GB" sz="2200" b="1" dirty="0" err="1"/>
              <a:t>en</a:t>
            </a:r>
            <a:r>
              <a:rPr lang="en-GB" sz="2200" b="1" dirty="0"/>
              <a:t> Afrique Centrale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66A52A-4BF8-094E-A368-9C1F5BA01818}"/>
              </a:ext>
            </a:extLst>
          </p:cNvPr>
          <p:cNvSpPr>
            <a:spLocks/>
          </p:cNvSpPr>
          <p:nvPr/>
        </p:nvSpPr>
        <p:spPr>
          <a:xfrm>
            <a:off x="940355" y="4697835"/>
            <a:ext cx="3267867" cy="1744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In support of industrialization and economic diversification in central Africa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A66E7C-4B9B-1049-9EEE-F123709F3A7F}"/>
              </a:ext>
            </a:extLst>
          </p:cNvPr>
          <p:cNvSpPr>
            <a:spLocks/>
          </p:cNvSpPr>
          <p:nvPr/>
        </p:nvSpPr>
        <p:spPr>
          <a:xfrm>
            <a:off x="4339842" y="4697835"/>
            <a:ext cx="3267867" cy="17774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tx1"/>
                </a:solidFill>
              </a:rPr>
              <a:t>Benchmarking report on the progress central Africa is making in implementing the Douala consensus on economic diversification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36836F-AAFD-134C-BBA5-26C55880F70A}"/>
              </a:ext>
            </a:extLst>
          </p:cNvPr>
          <p:cNvSpPr>
            <a:spLocks/>
          </p:cNvSpPr>
          <p:nvPr/>
        </p:nvSpPr>
        <p:spPr>
          <a:xfrm>
            <a:off x="7724608" y="3057190"/>
            <a:ext cx="3267867" cy="16406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8640" rtlCol="0" anchor="ctr"/>
          <a:lstStyle/>
          <a:p>
            <a:pPr algn="ctr">
              <a:defRPr/>
            </a:pPr>
            <a:r>
              <a:rPr lang="en-GB" b="1" dirty="0"/>
              <a:t>Rapport sur </a:t>
            </a:r>
            <a:r>
              <a:rPr lang="en-GB" b="1" dirty="0" err="1"/>
              <a:t>l’energie</a:t>
            </a:r>
            <a:r>
              <a:rPr lang="en-GB" b="1" dirty="0"/>
              <a:t> </a:t>
            </a:r>
            <a:r>
              <a:rPr lang="en-GB" b="1" dirty="0" err="1"/>
              <a:t>renouvelable</a:t>
            </a:r>
            <a:r>
              <a:rPr lang="en-GB" b="1" dirty="0"/>
              <a:t> pour la diversification </a:t>
            </a:r>
            <a:r>
              <a:rPr lang="en-GB" b="1" dirty="0" err="1"/>
              <a:t>economiqueen</a:t>
            </a:r>
            <a:r>
              <a:rPr lang="en-GB" b="1" dirty="0"/>
              <a:t> Afrique Centrale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7042CC-7853-D04E-9F10-D5F3FC1DEAD2}"/>
              </a:ext>
            </a:extLst>
          </p:cNvPr>
          <p:cNvSpPr>
            <a:spLocks/>
          </p:cNvSpPr>
          <p:nvPr/>
        </p:nvSpPr>
        <p:spPr>
          <a:xfrm>
            <a:off x="7739329" y="4697835"/>
            <a:ext cx="3267867" cy="11580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dirty="0">
                <a:solidFill>
                  <a:schemeClr val="tx1"/>
                </a:solidFill>
              </a:rPr>
              <a:t>Report on Renewable energy development for industrialization and economic diversification in Central Africa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 descr="CAR: World Bank allocates $54 million for 25 MW solar project in Bangui |  Afrik 21">
            <a:extLst>
              <a:ext uri="{FF2B5EF4-FFF2-40B4-BE49-F238E27FC236}">
                <a16:creationId xmlns:a16="http://schemas.microsoft.com/office/drawing/2014/main" id="{26872150-6126-4D21-955F-18095CC60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607" y="885871"/>
            <a:ext cx="3251878" cy="21713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 descr="Clustering in special economic zones can boost Central Africa's creative  industry, says ECA's Pedro | United Nations Economic Commission for Africa">
            <a:extLst>
              <a:ext uri="{FF2B5EF4-FFF2-40B4-BE49-F238E27FC236}">
                <a16:creationId xmlns:a16="http://schemas.microsoft.com/office/drawing/2014/main" id="{9B5EF977-6834-4CA6-AA08-35E0C25EE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55" y="827556"/>
            <a:ext cx="3251878" cy="21713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DA0F8D-FE5B-4D1D-A4A7-7FF54FFA8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9842" y="830510"/>
            <a:ext cx="3126035" cy="2218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944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ED3CF-EF34-481C-AD8A-A1A7E319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7"/>
            <a:ext cx="10515600" cy="12505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/>
            <a:r>
              <a:rPr lang="en-US" sz="4400" dirty="0">
                <a:solidFill>
                  <a:schemeClr val="bg1"/>
                </a:solidFill>
                <a:latin typeface="+mj-lt"/>
              </a:rPr>
              <a:t>Key activities</a:t>
            </a:r>
          </a:p>
        </p:txBody>
      </p:sp>
      <p:pic>
        <p:nvPicPr>
          <p:cNvPr id="2050" name="ymail_attachmentIddd2bb1a8-1cf2-4db3-97fe-e139b6ea80c2">
            <a:extLst>
              <a:ext uri="{FF2B5EF4-FFF2-40B4-BE49-F238E27FC236}">
                <a16:creationId xmlns:a16="http://schemas.microsoft.com/office/drawing/2014/main" id="{C9162295-D4A2-4CEB-BBA0-6FD63E02C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" r="519"/>
          <a:stretch/>
        </p:blipFill>
        <p:spPr bwMode="auto">
          <a:xfrm>
            <a:off x="124691" y="729842"/>
            <a:ext cx="7297466" cy="29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3DEC9C-CD59-4A77-AE1C-181C3E62052F}"/>
              </a:ext>
            </a:extLst>
          </p:cNvPr>
          <p:cNvSpPr/>
          <p:nvPr/>
        </p:nvSpPr>
        <p:spPr>
          <a:xfrm>
            <a:off x="7546848" y="2516777"/>
            <a:ext cx="3803904" cy="366018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7C69765-9583-416F-97BB-740E9A48D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91" y="-159910"/>
            <a:ext cx="1206730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800" b="1" dirty="0">
                <a:solidFill>
                  <a:srgbClr val="1C3867"/>
                </a:solidFill>
                <a:ea typeface="+mj-ea"/>
                <a:cs typeface="+mj-cs"/>
              </a:rPr>
              <a:t>Résultat 2: </a:t>
            </a:r>
            <a:r>
              <a:rPr lang="fr-FR" sz="2800" b="1" dirty="0">
                <a:solidFill>
                  <a:srgbClr val="002060"/>
                </a:solidFill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Passer de la conception à la mise en œuvre de stratégies de diversification économique </a:t>
            </a:r>
            <a:endParaRPr lang="fr-FR" altLang="fr-FR" sz="2800" b="1" dirty="0">
              <a:solidFill>
                <a:srgbClr val="002060"/>
              </a:solidFill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7947A0A-7A16-4559-9467-28E90D915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0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FC41D7E-813F-47FA-BF21-73015A78A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2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	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ymail_attachmentId8d73e30c-0f68-4d90-ad15-de05d49b370a">
            <a:extLst>
              <a:ext uri="{FF2B5EF4-FFF2-40B4-BE49-F238E27FC236}">
                <a16:creationId xmlns:a16="http://schemas.microsoft.com/office/drawing/2014/main" id="{088D65F9-7780-4BF4-AB31-EB6A7DFA9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48" y="628938"/>
            <a:ext cx="4645151" cy="585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ymail_attachmentId4fc1585a-4c85-4ea3-a24a-e88e7fc68728">
            <a:extLst>
              <a:ext uri="{FF2B5EF4-FFF2-40B4-BE49-F238E27FC236}">
                <a16:creationId xmlns:a16="http://schemas.microsoft.com/office/drawing/2014/main" id="{8FDBD9B6-440D-49D7-B538-585F5FE7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1" y="3668906"/>
            <a:ext cx="7297465" cy="287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1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D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97D9"/>
      </a:accent1>
      <a:accent2>
        <a:srgbClr val="4C9F38"/>
      </a:accent2>
      <a:accent3>
        <a:srgbClr val="FD9D24"/>
      </a:accent3>
      <a:accent4>
        <a:srgbClr val="FF3A21"/>
      </a:accent4>
      <a:accent5>
        <a:srgbClr val="A21942"/>
      </a:accent5>
      <a:accent6>
        <a:srgbClr val="00689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D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97D9"/>
      </a:accent1>
      <a:accent2>
        <a:srgbClr val="4C9F38"/>
      </a:accent2>
      <a:accent3>
        <a:srgbClr val="FD9D24"/>
      </a:accent3>
      <a:accent4>
        <a:srgbClr val="FF3A21"/>
      </a:accent4>
      <a:accent5>
        <a:srgbClr val="A21942"/>
      </a:accent5>
      <a:accent6>
        <a:srgbClr val="00689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SD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A97D9"/>
      </a:accent1>
      <a:accent2>
        <a:srgbClr val="4C9F38"/>
      </a:accent2>
      <a:accent3>
        <a:srgbClr val="FD9D24"/>
      </a:accent3>
      <a:accent4>
        <a:srgbClr val="FF3A21"/>
      </a:accent4>
      <a:accent5>
        <a:srgbClr val="A21942"/>
      </a:accent5>
      <a:accent6>
        <a:srgbClr val="00689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1249</Words>
  <Application>Microsoft Office PowerPoint</Application>
  <PresentationFormat>Widescreen</PresentationFormat>
  <Paragraphs>136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Bureau sous-régional pour l’Afrique Centrale</vt:lpstr>
      <vt:lpstr>PowerPoint Presentation</vt:lpstr>
      <vt:lpstr>PowerPoint Presentation</vt:lpstr>
      <vt:lpstr>PowerPoint Presentation</vt:lpstr>
      <vt:lpstr>Résultat 1: Renforcer la diversification économique en Afrique Centrale</vt:lpstr>
      <vt:lpstr>PDIDE-AC</vt:lpstr>
      <vt:lpstr>Publications du BSR-AC au courant de l’annee 2022</vt:lpstr>
      <vt:lpstr>Key activities</vt:lpstr>
      <vt:lpstr>DRC-Zambia special economic zone for Batterie value chains and the related center of excellence for batteries </vt:lpstr>
      <vt:lpstr>Grace au plaidoyer de la CEA/BSR-AC</vt:lpstr>
      <vt:lpstr>Mise en place d’un Consortium sur l’évaluation et la valorisation du capital naturel en appui à la diversification et à l’industrialisation</vt:lpstr>
      <vt:lpstr>PowerPoint Presentation</vt:lpstr>
      <vt:lpstr>Partnership / Consensus building and support</vt:lpstr>
      <vt:lpstr>Partnership / Consensus building and support - cont’d</vt:lpstr>
      <vt:lpstr>PowerPoint Presentation</vt:lpstr>
      <vt:lpstr>PowerPoint Presentation</vt:lpstr>
      <vt:lpstr>PowerPoint Presentation</vt:lpstr>
      <vt:lpstr>En 2023…</vt:lpstr>
      <vt:lpstr>Namegabe Mastaki namegabe@un.org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Ambassadors Briefing inputs</dc:title>
  <dc:creator>Namegabe Mastaki</dc:creator>
  <cp:lastModifiedBy>Jean Claude Umugaba</cp:lastModifiedBy>
  <cp:revision>40</cp:revision>
  <dcterms:created xsi:type="dcterms:W3CDTF">2022-10-19T08:24:58Z</dcterms:created>
  <dcterms:modified xsi:type="dcterms:W3CDTF">2022-11-18T04:30:06Z</dcterms:modified>
</cp:coreProperties>
</file>