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28" r:id="rId2"/>
  </p:sldMasterIdLst>
  <p:notesMasterIdLst>
    <p:notesMasterId r:id="rId27"/>
  </p:notesMasterIdLst>
  <p:sldIdLst>
    <p:sldId id="336" r:id="rId3"/>
    <p:sldId id="309" r:id="rId4"/>
    <p:sldId id="305" r:id="rId5"/>
    <p:sldId id="310" r:id="rId6"/>
    <p:sldId id="321" r:id="rId7"/>
    <p:sldId id="337" r:id="rId8"/>
    <p:sldId id="339" r:id="rId9"/>
    <p:sldId id="324" r:id="rId10"/>
    <p:sldId id="322" r:id="rId11"/>
    <p:sldId id="313" r:id="rId12"/>
    <p:sldId id="314" r:id="rId13"/>
    <p:sldId id="323" r:id="rId14"/>
    <p:sldId id="316" r:id="rId15"/>
    <p:sldId id="327" r:id="rId16"/>
    <p:sldId id="328" r:id="rId17"/>
    <p:sldId id="329" r:id="rId18"/>
    <p:sldId id="330" r:id="rId19"/>
    <p:sldId id="331" r:id="rId20"/>
    <p:sldId id="332" r:id="rId21"/>
    <p:sldId id="334" r:id="rId22"/>
    <p:sldId id="333" r:id="rId23"/>
    <p:sldId id="335" r:id="rId24"/>
    <p:sldId id="262"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quel Frederick" initials="RF" lastIdx="2" clrIdx="0">
    <p:extLst>
      <p:ext uri="{19B8F6BF-5375-455C-9EA6-DF929625EA0E}">
        <p15:presenceInfo xmlns:p15="http://schemas.microsoft.com/office/powerpoint/2012/main" userId="Raquel Freder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344085"/>
    <a:srgbClr val="2B7B17"/>
    <a:srgbClr val="0A97D9"/>
    <a:srgbClr val="0563C1"/>
    <a:srgbClr val="D6DCE5"/>
    <a:srgbClr val="063C77"/>
    <a:srgbClr val="810024"/>
    <a:srgbClr val="CD7000"/>
    <a:srgbClr val="017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autoAdjust="0"/>
    <p:restoredTop sz="89870" autoAdjust="0"/>
  </p:normalViewPr>
  <p:slideViewPr>
    <p:cSldViewPr snapToGrid="0">
      <p:cViewPr varScale="1">
        <p:scale>
          <a:sx n="60" d="100"/>
          <a:sy n="60" d="100"/>
        </p:scale>
        <p:origin x="8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27566B-BFCC-4F72-BDC8-92D48EE69C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58F7998-6CB9-4FD9-9DAC-3EB02554225E}">
      <dgm:prSet phldrT="[Text]"/>
      <dgm:spPr>
        <a:solidFill>
          <a:schemeClr val="accent1"/>
        </a:solidFill>
      </dgm:spPr>
      <dgm:t>
        <a:bodyPr/>
        <a:lstStyle/>
        <a:p>
          <a:r>
            <a:rPr lang="en-US" dirty="0"/>
            <a:t>Approaches to estimating indirect, induced and total impacts (derived multipliers):</a:t>
          </a:r>
        </a:p>
      </dgm:t>
    </dgm:pt>
    <dgm:pt modelId="{248C35AA-9418-4425-B264-693E942450B1}" type="parTrans" cxnId="{5EED41DC-3592-4F4E-AB4B-C7713FC6135F}">
      <dgm:prSet/>
      <dgm:spPr/>
      <dgm:t>
        <a:bodyPr/>
        <a:lstStyle/>
        <a:p>
          <a:endParaRPr lang="en-US"/>
        </a:p>
      </dgm:t>
    </dgm:pt>
    <dgm:pt modelId="{34AE63AB-23F0-4204-ABE8-D66F788BF8BC}" type="sibTrans" cxnId="{5EED41DC-3592-4F4E-AB4B-C7713FC6135F}">
      <dgm:prSet/>
      <dgm:spPr/>
      <dgm:t>
        <a:bodyPr/>
        <a:lstStyle/>
        <a:p>
          <a:endParaRPr lang="en-US"/>
        </a:p>
      </dgm:t>
    </dgm:pt>
    <dgm:pt modelId="{F56ADEFB-F007-4017-99FC-05212AC42A38}">
      <dgm:prSet phldrT="[Text]"/>
      <dgm:spPr/>
      <dgm:t>
        <a:bodyPr/>
        <a:lstStyle/>
        <a:p>
          <a:r>
            <a:rPr lang="en-US" dirty="0"/>
            <a:t>Associated Computer Software Packages:</a:t>
          </a:r>
        </a:p>
      </dgm:t>
    </dgm:pt>
    <dgm:pt modelId="{B038371B-7840-4C9D-85DE-849418CBD639}" type="parTrans" cxnId="{9B32174B-8B0F-467F-B723-A34A2DDEB2B1}">
      <dgm:prSet/>
      <dgm:spPr/>
      <dgm:t>
        <a:bodyPr/>
        <a:lstStyle/>
        <a:p>
          <a:endParaRPr lang="en-US"/>
        </a:p>
      </dgm:t>
    </dgm:pt>
    <dgm:pt modelId="{6BA3E3EA-4591-4452-BFD4-409E16FCC27F}" type="sibTrans" cxnId="{9B32174B-8B0F-467F-B723-A34A2DDEB2B1}">
      <dgm:prSet/>
      <dgm:spPr/>
      <dgm:t>
        <a:bodyPr/>
        <a:lstStyle/>
        <a:p>
          <a:endParaRPr lang="en-US"/>
        </a:p>
      </dgm:t>
    </dgm:pt>
    <dgm:pt modelId="{D6E20E14-4CC4-41FA-BB73-1CA05B2A9FFB}">
      <dgm:prSet phldrT="[Text]"/>
      <dgm:spPr/>
      <dgm:t>
        <a:bodyPr/>
        <a:lstStyle/>
        <a:p>
          <a:endParaRPr lang="en-US" dirty="0"/>
        </a:p>
      </dgm:t>
    </dgm:pt>
    <dgm:pt modelId="{B4505A30-BB75-460E-887C-FBA6B0DF75FE}" type="parTrans" cxnId="{6C4EA7CB-67DD-4E3A-9B59-603C7A14E68A}">
      <dgm:prSet/>
      <dgm:spPr/>
      <dgm:t>
        <a:bodyPr/>
        <a:lstStyle/>
        <a:p>
          <a:endParaRPr lang="en-US"/>
        </a:p>
      </dgm:t>
    </dgm:pt>
    <dgm:pt modelId="{1173B2F0-A974-46D4-A221-EF44C3ED8380}" type="sibTrans" cxnId="{6C4EA7CB-67DD-4E3A-9B59-603C7A14E68A}">
      <dgm:prSet/>
      <dgm:spPr/>
      <dgm:t>
        <a:bodyPr/>
        <a:lstStyle/>
        <a:p>
          <a:endParaRPr lang="en-US"/>
        </a:p>
      </dgm:t>
    </dgm:pt>
    <dgm:pt modelId="{0ED4967D-D8DF-432E-8A3E-937D5DF30CF2}">
      <dgm:prSet phldrT="[Text]"/>
      <dgm:spPr/>
      <dgm:t>
        <a:bodyPr/>
        <a:lstStyle/>
        <a:p>
          <a:r>
            <a:rPr lang="en-US" dirty="0"/>
            <a:t>Input-Output Table</a:t>
          </a:r>
        </a:p>
      </dgm:t>
    </dgm:pt>
    <dgm:pt modelId="{06586E73-0BD3-4554-802B-9E5CA6798D26}" type="parTrans" cxnId="{89C7ACD7-2A03-41A9-A4F2-7FE7951CF910}">
      <dgm:prSet/>
      <dgm:spPr/>
      <dgm:t>
        <a:bodyPr/>
        <a:lstStyle/>
        <a:p>
          <a:endParaRPr lang="en-US"/>
        </a:p>
      </dgm:t>
    </dgm:pt>
    <dgm:pt modelId="{1E0E3920-AC83-440C-88D3-BBC4CE90A0C2}" type="sibTrans" cxnId="{89C7ACD7-2A03-41A9-A4F2-7FE7951CF910}">
      <dgm:prSet/>
      <dgm:spPr/>
      <dgm:t>
        <a:bodyPr/>
        <a:lstStyle/>
        <a:p>
          <a:endParaRPr lang="en-US"/>
        </a:p>
      </dgm:t>
    </dgm:pt>
    <dgm:pt modelId="{8781C6E0-1CAE-46D8-8C53-AEB8EA9C430A}">
      <dgm:prSet/>
      <dgm:spPr/>
      <dgm:t>
        <a:bodyPr/>
        <a:lstStyle/>
        <a:p>
          <a:pPr>
            <a:buFont typeface="Arial" panose="020B0604020202020204" pitchFamily="34" charset="0"/>
            <a:buChar char="•"/>
          </a:pPr>
          <a:endParaRPr lang="en-US" dirty="0"/>
        </a:p>
      </dgm:t>
    </dgm:pt>
    <dgm:pt modelId="{DACC57D6-8384-428A-B682-F47829468C6A}" type="parTrans" cxnId="{17C78EA3-9A66-4C5C-81E4-AB30CB3F0948}">
      <dgm:prSet/>
      <dgm:spPr/>
      <dgm:t>
        <a:bodyPr/>
        <a:lstStyle/>
        <a:p>
          <a:endParaRPr lang="en-US"/>
        </a:p>
      </dgm:t>
    </dgm:pt>
    <dgm:pt modelId="{8E0834A4-665C-4064-A25E-83310C20BD56}" type="sibTrans" cxnId="{17C78EA3-9A66-4C5C-81E4-AB30CB3F0948}">
      <dgm:prSet/>
      <dgm:spPr/>
      <dgm:t>
        <a:bodyPr/>
        <a:lstStyle/>
        <a:p>
          <a:endParaRPr lang="en-US"/>
        </a:p>
      </dgm:t>
    </dgm:pt>
    <dgm:pt modelId="{0C041BEB-1153-4B98-9881-430F14FD5695}">
      <dgm:prSet phldrT="[Text]"/>
      <dgm:spPr/>
      <dgm:t>
        <a:bodyPr/>
        <a:lstStyle/>
        <a:p>
          <a:r>
            <a:rPr lang="en-US" dirty="0"/>
            <a:t>Social Accounting Matric(SAM)</a:t>
          </a:r>
        </a:p>
      </dgm:t>
    </dgm:pt>
    <dgm:pt modelId="{4D6C85ED-36B4-48F8-B23D-2907E9A3B649}" type="parTrans" cxnId="{0E6D1189-65F7-4893-AD3B-C0D2809580AF}">
      <dgm:prSet/>
      <dgm:spPr/>
      <dgm:t>
        <a:bodyPr/>
        <a:lstStyle/>
        <a:p>
          <a:endParaRPr lang="en-US"/>
        </a:p>
      </dgm:t>
    </dgm:pt>
    <dgm:pt modelId="{6F62045D-B222-4752-AD4E-672488928717}" type="sibTrans" cxnId="{0E6D1189-65F7-4893-AD3B-C0D2809580AF}">
      <dgm:prSet/>
      <dgm:spPr/>
      <dgm:t>
        <a:bodyPr/>
        <a:lstStyle/>
        <a:p>
          <a:endParaRPr lang="en-US"/>
        </a:p>
      </dgm:t>
    </dgm:pt>
    <dgm:pt modelId="{552D843C-94E2-4888-A0BA-B7DE23FEA999}">
      <dgm:prSet phldrT="[Text]"/>
      <dgm:spPr/>
      <dgm:t>
        <a:bodyPr/>
        <a:lstStyle/>
        <a:p>
          <a:r>
            <a:rPr lang="en-US" dirty="0"/>
            <a:t>General Equilibrium Models(GE)</a:t>
          </a:r>
        </a:p>
      </dgm:t>
    </dgm:pt>
    <dgm:pt modelId="{BD393D9D-0617-4B58-9895-6420611629F4}" type="parTrans" cxnId="{A3452EFF-63D9-425B-9E3D-ACF704A0E9A4}">
      <dgm:prSet/>
      <dgm:spPr/>
      <dgm:t>
        <a:bodyPr/>
        <a:lstStyle/>
        <a:p>
          <a:endParaRPr lang="en-US"/>
        </a:p>
      </dgm:t>
    </dgm:pt>
    <dgm:pt modelId="{EE8D1AD8-C84C-4CFC-AD58-DE39A8F59BAD}" type="sibTrans" cxnId="{A3452EFF-63D9-425B-9E3D-ACF704A0E9A4}">
      <dgm:prSet/>
      <dgm:spPr/>
      <dgm:t>
        <a:bodyPr/>
        <a:lstStyle/>
        <a:p>
          <a:endParaRPr lang="en-US"/>
        </a:p>
      </dgm:t>
    </dgm:pt>
    <dgm:pt modelId="{98983569-FEE9-429D-9C10-9CFC81CBA5E5}">
      <dgm:prSet/>
      <dgm:spPr/>
      <dgm:t>
        <a:bodyPr/>
        <a:lstStyle/>
        <a:p>
          <a:r>
            <a:rPr lang="en-US" dirty="0"/>
            <a:t>Capacity Utilization Model (CUM)</a:t>
          </a:r>
        </a:p>
      </dgm:t>
    </dgm:pt>
    <dgm:pt modelId="{8B49E633-C213-44DB-B9E5-06639C5DD305}" type="parTrans" cxnId="{CCFFF493-C334-43EE-94F8-943F3DBC066C}">
      <dgm:prSet/>
      <dgm:spPr/>
      <dgm:t>
        <a:bodyPr/>
        <a:lstStyle/>
        <a:p>
          <a:endParaRPr lang="en-US"/>
        </a:p>
      </dgm:t>
    </dgm:pt>
    <dgm:pt modelId="{A0F83CA5-565B-48D9-BB40-49BEEEF8C12B}" type="sibTrans" cxnId="{CCFFF493-C334-43EE-94F8-943F3DBC066C}">
      <dgm:prSet/>
      <dgm:spPr/>
      <dgm:t>
        <a:bodyPr/>
        <a:lstStyle/>
        <a:p>
          <a:endParaRPr lang="en-US"/>
        </a:p>
      </dgm:t>
    </dgm:pt>
    <dgm:pt modelId="{95107418-6904-4D5A-810C-8284F93F50FB}">
      <dgm:prSet/>
      <dgm:spPr/>
      <dgm:t>
        <a:bodyPr/>
        <a:lstStyle/>
        <a:p>
          <a:r>
            <a:rPr lang="en-US" dirty="0"/>
            <a:t>Regional Economic Models (REMI)</a:t>
          </a:r>
        </a:p>
      </dgm:t>
    </dgm:pt>
    <dgm:pt modelId="{D3CBE3B2-8953-407C-8BEE-A58F4D997A1A}" type="parTrans" cxnId="{F439F97E-4C1D-448B-AAC9-12044113EC27}">
      <dgm:prSet/>
      <dgm:spPr/>
      <dgm:t>
        <a:bodyPr/>
        <a:lstStyle/>
        <a:p>
          <a:endParaRPr lang="en-US"/>
        </a:p>
      </dgm:t>
    </dgm:pt>
    <dgm:pt modelId="{77F8C5AC-EA5A-4EA5-8B5E-DDFD2F8DD0ED}" type="sibTrans" cxnId="{F439F97E-4C1D-448B-AAC9-12044113EC27}">
      <dgm:prSet/>
      <dgm:spPr/>
      <dgm:t>
        <a:bodyPr/>
        <a:lstStyle/>
        <a:p>
          <a:endParaRPr lang="en-US"/>
        </a:p>
      </dgm:t>
    </dgm:pt>
    <dgm:pt modelId="{23D31CA8-EF54-45D9-94FF-F46AA826FECA}">
      <dgm:prSet/>
      <dgm:spPr/>
      <dgm:t>
        <a:bodyPr/>
        <a:lstStyle/>
        <a:p>
          <a:r>
            <a:rPr lang="en-US" dirty="0"/>
            <a:t>Impact Analysis for Planning (IMPLAN) model and </a:t>
          </a:r>
        </a:p>
      </dgm:t>
    </dgm:pt>
    <dgm:pt modelId="{AE3A468C-A373-43A9-B648-7A070E9223F5}" type="parTrans" cxnId="{E814EAF4-16A6-4259-A539-8FCC485D7D5F}">
      <dgm:prSet/>
      <dgm:spPr/>
      <dgm:t>
        <a:bodyPr/>
        <a:lstStyle/>
        <a:p>
          <a:endParaRPr lang="en-US"/>
        </a:p>
      </dgm:t>
    </dgm:pt>
    <dgm:pt modelId="{2683F5AF-A148-4704-92DD-AAA05B531B80}" type="sibTrans" cxnId="{E814EAF4-16A6-4259-A539-8FCC485D7D5F}">
      <dgm:prSet/>
      <dgm:spPr/>
      <dgm:t>
        <a:bodyPr/>
        <a:lstStyle/>
        <a:p>
          <a:endParaRPr lang="en-US"/>
        </a:p>
      </dgm:t>
    </dgm:pt>
    <dgm:pt modelId="{8E2E3C7C-B45F-4D73-ADEF-C90107E38DE3}">
      <dgm:prSet/>
      <dgm:spPr/>
      <dgm:t>
        <a:bodyPr/>
        <a:lstStyle/>
        <a:p>
          <a:r>
            <a:rPr lang="en-US" dirty="0"/>
            <a:t>Computable General Equilibrium (CGE) Models. </a:t>
          </a:r>
        </a:p>
      </dgm:t>
    </dgm:pt>
    <dgm:pt modelId="{515014BA-EAF4-475D-95CB-4FEF2A1EE707}" type="parTrans" cxnId="{99786EE2-0DE1-4E5D-8C24-9A3CCB7802B8}">
      <dgm:prSet/>
      <dgm:spPr/>
      <dgm:t>
        <a:bodyPr/>
        <a:lstStyle/>
        <a:p>
          <a:endParaRPr lang="en-US"/>
        </a:p>
      </dgm:t>
    </dgm:pt>
    <dgm:pt modelId="{BA136CEF-EBF0-467F-8A7A-C596B6015FFA}" type="sibTrans" cxnId="{99786EE2-0DE1-4E5D-8C24-9A3CCB7802B8}">
      <dgm:prSet/>
      <dgm:spPr/>
      <dgm:t>
        <a:bodyPr/>
        <a:lstStyle/>
        <a:p>
          <a:endParaRPr lang="en-US"/>
        </a:p>
      </dgm:t>
    </dgm:pt>
    <dgm:pt modelId="{76EE8292-C4E7-4B91-AF35-A2DDBE19489E}" type="pres">
      <dgm:prSet presAssocID="{B627566B-BFCC-4F72-BDC8-92D48EE69C29}" presName="Name0" presStyleCnt="0">
        <dgm:presLayoutVars>
          <dgm:dir/>
          <dgm:animLvl val="lvl"/>
          <dgm:resizeHandles val="exact"/>
        </dgm:presLayoutVars>
      </dgm:prSet>
      <dgm:spPr/>
    </dgm:pt>
    <dgm:pt modelId="{82B520AF-1322-498D-8F2F-14FB982C993C}" type="pres">
      <dgm:prSet presAssocID="{158F7998-6CB9-4FD9-9DAC-3EB02554225E}" presName="linNode" presStyleCnt="0"/>
      <dgm:spPr/>
    </dgm:pt>
    <dgm:pt modelId="{8A0FD3FD-35A4-4796-9CA1-B05CD91CC0D0}" type="pres">
      <dgm:prSet presAssocID="{158F7998-6CB9-4FD9-9DAC-3EB02554225E}" presName="parentText" presStyleLbl="node1" presStyleIdx="0" presStyleCnt="2">
        <dgm:presLayoutVars>
          <dgm:chMax val="1"/>
          <dgm:bulletEnabled val="1"/>
        </dgm:presLayoutVars>
      </dgm:prSet>
      <dgm:spPr/>
    </dgm:pt>
    <dgm:pt modelId="{789556FC-FE56-4843-BD27-195A2326F084}" type="pres">
      <dgm:prSet presAssocID="{158F7998-6CB9-4FD9-9DAC-3EB02554225E}" presName="descendantText" presStyleLbl="alignAccFollowNode1" presStyleIdx="0" presStyleCnt="2" custScaleX="136057">
        <dgm:presLayoutVars>
          <dgm:bulletEnabled val="1"/>
        </dgm:presLayoutVars>
      </dgm:prSet>
      <dgm:spPr/>
    </dgm:pt>
    <dgm:pt modelId="{0D8EA998-1520-43AA-9932-F72376173600}" type="pres">
      <dgm:prSet presAssocID="{34AE63AB-23F0-4204-ABE8-D66F788BF8BC}" presName="sp" presStyleCnt="0"/>
      <dgm:spPr/>
    </dgm:pt>
    <dgm:pt modelId="{A65C2824-6C87-44A5-8BE5-4A16106D270D}" type="pres">
      <dgm:prSet presAssocID="{F56ADEFB-F007-4017-99FC-05212AC42A38}" presName="linNode" presStyleCnt="0"/>
      <dgm:spPr/>
    </dgm:pt>
    <dgm:pt modelId="{8A3CB160-7E65-4E10-895A-3ED44F4DE8CE}" type="pres">
      <dgm:prSet presAssocID="{F56ADEFB-F007-4017-99FC-05212AC42A38}" presName="parentText" presStyleLbl="node1" presStyleIdx="1" presStyleCnt="2" custScaleX="85198" custScaleY="97078">
        <dgm:presLayoutVars>
          <dgm:chMax val="1"/>
          <dgm:bulletEnabled val="1"/>
        </dgm:presLayoutVars>
      </dgm:prSet>
      <dgm:spPr/>
    </dgm:pt>
    <dgm:pt modelId="{D4A19CE4-89B0-4506-8C5C-831D2F33FCE9}" type="pres">
      <dgm:prSet presAssocID="{F56ADEFB-F007-4017-99FC-05212AC42A38}" presName="descendantText" presStyleLbl="alignAccFollowNode1" presStyleIdx="1" presStyleCnt="2" custScaleX="101576" custScaleY="108150">
        <dgm:presLayoutVars>
          <dgm:bulletEnabled val="1"/>
        </dgm:presLayoutVars>
      </dgm:prSet>
      <dgm:spPr/>
    </dgm:pt>
  </dgm:ptLst>
  <dgm:cxnLst>
    <dgm:cxn modelId="{02AA4204-38A2-4D2B-95D2-F06414DBB80A}" type="presOf" srcId="{D6E20E14-4CC4-41FA-BB73-1CA05B2A9FFB}" destId="{D4A19CE4-89B0-4506-8C5C-831D2F33FCE9}" srcOrd="0" destOrd="0" presId="urn:microsoft.com/office/officeart/2005/8/layout/vList5"/>
    <dgm:cxn modelId="{ABBF1A14-B351-4E16-9299-B172BDDE9069}" type="presOf" srcId="{158F7998-6CB9-4FD9-9DAC-3EB02554225E}" destId="{8A0FD3FD-35A4-4796-9CA1-B05CD91CC0D0}" srcOrd="0" destOrd="0" presId="urn:microsoft.com/office/officeart/2005/8/layout/vList5"/>
    <dgm:cxn modelId="{00567C20-B879-41FD-B9E8-B6904121B6AB}" type="presOf" srcId="{F56ADEFB-F007-4017-99FC-05212AC42A38}" destId="{8A3CB160-7E65-4E10-895A-3ED44F4DE8CE}" srcOrd="0" destOrd="0" presId="urn:microsoft.com/office/officeart/2005/8/layout/vList5"/>
    <dgm:cxn modelId="{04771226-0340-4991-B34A-EF05A8F1C937}" type="presOf" srcId="{8E2E3C7C-B45F-4D73-ADEF-C90107E38DE3}" destId="{D4A19CE4-89B0-4506-8C5C-831D2F33FCE9}" srcOrd="0" destOrd="4" presId="urn:microsoft.com/office/officeart/2005/8/layout/vList5"/>
    <dgm:cxn modelId="{8ABBA949-33ED-4D8D-8F6E-512058E08519}" type="presOf" srcId="{0C041BEB-1153-4B98-9881-430F14FD5695}" destId="{789556FC-FE56-4843-BD27-195A2326F084}" srcOrd="0" destOrd="1" presId="urn:microsoft.com/office/officeart/2005/8/layout/vList5"/>
    <dgm:cxn modelId="{9B32174B-8B0F-467F-B723-A34A2DDEB2B1}" srcId="{B627566B-BFCC-4F72-BDC8-92D48EE69C29}" destId="{F56ADEFB-F007-4017-99FC-05212AC42A38}" srcOrd="1" destOrd="0" parTransId="{B038371B-7840-4C9D-85DE-849418CBD639}" sibTransId="{6BA3E3EA-4591-4452-BFD4-409E16FCC27F}"/>
    <dgm:cxn modelId="{B483AD76-619C-42B8-A67B-AAD3DD2EC88B}" type="presOf" srcId="{95107418-6904-4D5A-810C-8284F93F50FB}" destId="{D4A19CE4-89B0-4506-8C5C-831D2F33FCE9}" srcOrd="0" destOrd="2" presId="urn:microsoft.com/office/officeart/2005/8/layout/vList5"/>
    <dgm:cxn modelId="{F439F97E-4C1D-448B-AAC9-12044113EC27}" srcId="{F56ADEFB-F007-4017-99FC-05212AC42A38}" destId="{95107418-6904-4D5A-810C-8284F93F50FB}" srcOrd="2" destOrd="0" parTransId="{D3CBE3B2-8953-407C-8BEE-A58F4D997A1A}" sibTransId="{77F8C5AC-EA5A-4EA5-8B5E-DDFD2F8DD0ED}"/>
    <dgm:cxn modelId="{0E6D1189-65F7-4893-AD3B-C0D2809580AF}" srcId="{158F7998-6CB9-4FD9-9DAC-3EB02554225E}" destId="{0C041BEB-1153-4B98-9881-430F14FD5695}" srcOrd="1" destOrd="0" parTransId="{4D6C85ED-36B4-48F8-B23D-2907E9A3B649}" sibTransId="{6F62045D-B222-4752-AD4E-672488928717}"/>
    <dgm:cxn modelId="{AE57FF8E-C462-48E8-BC4D-81FD14E9F754}" type="presOf" srcId="{B627566B-BFCC-4F72-BDC8-92D48EE69C29}" destId="{76EE8292-C4E7-4B91-AF35-A2DDBE19489E}" srcOrd="0" destOrd="0" presId="urn:microsoft.com/office/officeart/2005/8/layout/vList5"/>
    <dgm:cxn modelId="{CCFFF493-C334-43EE-94F8-943F3DBC066C}" srcId="{F56ADEFB-F007-4017-99FC-05212AC42A38}" destId="{98983569-FEE9-429D-9C10-9CFC81CBA5E5}" srcOrd="1" destOrd="0" parTransId="{8B49E633-C213-44DB-B9E5-06639C5DD305}" sibTransId="{A0F83CA5-565B-48D9-BB40-49BEEEF8C12B}"/>
    <dgm:cxn modelId="{17C78EA3-9A66-4C5C-81E4-AB30CB3F0948}" srcId="{158F7998-6CB9-4FD9-9DAC-3EB02554225E}" destId="{8781C6E0-1CAE-46D8-8C53-AEB8EA9C430A}" srcOrd="3" destOrd="0" parTransId="{DACC57D6-8384-428A-B682-F47829468C6A}" sibTransId="{8E0834A4-665C-4064-A25E-83310C20BD56}"/>
    <dgm:cxn modelId="{246E3BBC-D563-4AD8-9CD0-2CB8ADA0E664}" type="presOf" srcId="{552D843C-94E2-4888-A0BA-B7DE23FEA999}" destId="{789556FC-FE56-4843-BD27-195A2326F084}" srcOrd="0" destOrd="2" presId="urn:microsoft.com/office/officeart/2005/8/layout/vList5"/>
    <dgm:cxn modelId="{6C4EA7CB-67DD-4E3A-9B59-603C7A14E68A}" srcId="{F56ADEFB-F007-4017-99FC-05212AC42A38}" destId="{D6E20E14-4CC4-41FA-BB73-1CA05B2A9FFB}" srcOrd="0" destOrd="0" parTransId="{B4505A30-BB75-460E-887C-FBA6B0DF75FE}" sibTransId="{1173B2F0-A974-46D4-A221-EF44C3ED8380}"/>
    <dgm:cxn modelId="{72A9D8CE-19A3-43E0-8712-E6852B520123}" type="presOf" srcId="{23D31CA8-EF54-45D9-94FF-F46AA826FECA}" destId="{D4A19CE4-89B0-4506-8C5C-831D2F33FCE9}" srcOrd="0" destOrd="3" presId="urn:microsoft.com/office/officeart/2005/8/layout/vList5"/>
    <dgm:cxn modelId="{89C7ACD7-2A03-41A9-A4F2-7FE7951CF910}" srcId="{158F7998-6CB9-4FD9-9DAC-3EB02554225E}" destId="{0ED4967D-D8DF-432E-8A3E-937D5DF30CF2}" srcOrd="0" destOrd="0" parTransId="{06586E73-0BD3-4554-802B-9E5CA6798D26}" sibTransId="{1E0E3920-AC83-440C-88D3-BBC4CE90A0C2}"/>
    <dgm:cxn modelId="{5EED41DC-3592-4F4E-AB4B-C7713FC6135F}" srcId="{B627566B-BFCC-4F72-BDC8-92D48EE69C29}" destId="{158F7998-6CB9-4FD9-9DAC-3EB02554225E}" srcOrd="0" destOrd="0" parTransId="{248C35AA-9418-4425-B264-693E942450B1}" sibTransId="{34AE63AB-23F0-4204-ABE8-D66F788BF8BC}"/>
    <dgm:cxn modelId="{99786EE2-0DE1-4E5D-8C24-9A3CCB7802B8}" srcId="{F56ADEFB-F007-4017-99FC-05212AC42A38}" destId="{8E2E3C7C-B45F-4D73-ADEF-C90107E38DE3}" srcOrd="4" destOrd="0" parTransId="{515014BA-EAF4-475D-95CB-4FEF2A1EE707}" sibTransId="{BA136CEF-EBF0-467F-8A7A-C596B6015FFA}"/>
    <dgm:cxn modelId="{226A33E9-97EF-494F-81C7-380A43B684D9}" type="presOf" srcId="{98983569-FEE9-429D-9C10-9CFC81CBA5E5}" destId="{D4A19CE4-89B0-4506-8C5C-831D2F33FCE9}" srcOrd="0" destOrd="1" presId="urn:microsoft.com/office/officeart/2005/8/layout/vList5"/>
    <dgm:cxn modelId="{0F5857F2-401D-43C2-9E98-F36CECAEC301}" type="presOf" srcId="{8781C6E0-1CAE-46D8-8C53-AEB8EA9C430A}" destId="{789556FC-FE56-4843-BD27-195A2326F084}" srcOrd="0" destOrd="3" presId="urn:microsoft.com/office/officeart/2005/8/layout/vList5"/>
    <dgm:cxn modelId="{E814EAF4-16A6-4259-A539-8FCC485D7D5F}" srcId="{F56ADEFB-F007-4017-99FC-05212AC42A38}" destId="{23D31CA8-EF54-45D9-94FF-F46AA826FECA}" srcOrd="3" destOrd="0" parTransId="{AE3A468C-A373-43A9-B648-7A070E9223F5}" sibTransId="{2683F5AF-A148-4704-92DD-AAA05B531B80}"/>
    <dgm:cxn modelId="{CF3B01FB-4208-4969-BDBF-9191273AD4EB}" type="presOf" srcId="{0ED4967D-D8DF-432E-8A3E-937D5DF30CF2}" destId="{789556FC-FE56-4843-BD27-195A2326F084}" srcOrd="0" destOrd="0" presId="urn:microsoft.com/office/officeart/2005/8/layout/vList5"/>
    <dgm:cxn modelId="{A3452EFF-63D9-425B-9E3D-ACF704A0E9A4}" srcId="{158F7998-6CB9-4FD9-9DAC-3EB02554225E}" destId="{552D843C-94E2-4888-A0BA-B7DE23FEA999}" srcOrd="2" destOrd="0" parTransId="{BD393D9D-0617-4B58-9895-6420611629F4}" sibTransId="{EE8D1AD8-C84C-4CFC-AD58-DE39A8F59BAD}"/>
    <dgm:cxn modelId="{8213F052-CD36-49C7-A426-AE2BEA7A7854}" type="presParOf" srcId="{76EE8292-C4E7-4B91-AF35-A2DDBE19489E}" destId="{82B520AF-1322-498D-8F2F-14FB982C993C}" srcOrd="0" destOrd="0" presId="urn:microsoft.com/office/officeart/2005/8/layout/vList5"/>
    <dgm:cxn modelId="{72464E80-BEEA-4855-BEB3-C76F85178BAD}" type="presParOf" srcId="{82B520AF-1322-498D-8F2F-14FB982C993C}" destId="{8A0FD3FD-35A4-4796-9CA1-B05CD91CC0D0}" srcOrd="0" destOrd="0" presId="urn:microsoft.com/office/officeart/2005/8/layout/vList5"/>
    <dgm:cxn modelId="{6E7892A8-2C95-42C6-931F-34BC56AF8AE9}" type="presParOf" srcId="{82B520AF-1322-498D-8F2F-14FB982C993C}" destId="{789556FC-FE56-4843-BD27-195A2326F084}" srcOrd="1" destOrd="0" presId="urn:microsoft.com/office/officeart/2005/8/layout/vList5"/>
    <dgm:cxn modelId="{2525D2BB-1396-48BD-A65E-B34F3434E7E5}" type="presParOf" srcId="{76EE8292-C4E7-4B91-AF35-A2DDBE19489E}" destId="{0D8EA998-1520-43AA-9932-F72376173600}" srcOrd="1" destOrd="0" presId="urn:microsoft.com/office/officeart/2005/8/layout/vList5"/>
    <dgm:cxn modelId="{98C1B632-0B58-4695-9818-0D082BF266B1}" type="presParOf" srcId="{76EE8292-C4E7-4B91-AF35-A2DDBE19489E}" destId="{A65C2824-6C87-44A5-8BE5-4A16106D270D}" srcOrd="2" destOrd="0" presId="urn:microsoft.com/office/officeart/2005/8/layout/vList5"/>
    <dgm:cxn modelId="{D022E6F4-EF84-467E-997C-4EDE55904C98}" type="presParOf" srcId="{A65C2824-6C87-44A5-8BE5-4A16106D270D}" destId="{8A3CB160-7E65-4E10-895A-3ED44F4DE8CE}" srcOrd="0" destOrd="0" presId="urn:microsoft.com/office/officeart/2005/8/layout/vList5"/>
    <dgm:cxn modelId="{B83328B9-CD34-4280-BC7F-86B5B73B4012}" type="presParOf" srcId="{A65C2824-6C87-44A5-8BE5-4A16106D270D}" destId="{D4A19CE4-89B0-4506-8C5C-831D2F33FCE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556FC-FE56-4843-BD27-195A2326F084}">
      <dsp:nvSpPr>
        <dsp:cNvPr id="0" name=""/>
        <dsp:cNvSpPr/>
      </dsp:nvSpPr>
      <dsp:spPr>
        <a:xfrm rot="5400000">
          <a:off x="5859036" y="-2452631"/>
          <a:ext cx="2144183" cy="758800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Input-Output Table</a:t>
          </a:r>
        </a:p>
        <a:p>
          <a:pPr marL="228600" lvl="1" indent="-228600" algn="l" defTabSz="1111250">
            <a:lnSpc>
              <a:spcPct val="90000"/>
            </a:lnSpc>
            <a:spcBef>
              <a:spcPct val="0"/>
            </a:spcBef>
            <a:spcAft>
              <a:spcPct val="15000"/>
            </a:spcAft>
            <a:buChar char="•"/>
          </a:pPr>
          <a:r>
            <a:rPr lang="en-US" sz="2500" kern="1200" dirty="0"/>
            <a:t>Social Accounting Matric(SAM)</a:t>
          </a:r>
        </a:p>
        <a:p>
          <a:pPr marL="228600" lvl="1" indent="-228600" algn="l" defTabSz="1111250">
            <a:lnSpc>
              <a:spcPct val="90000"/>
            </a:lnSpc>
            <a:spcBef>
              <a:spcPct val="0"/>
            </a:spcBef>
            <a:spcAft>
              <a:spcPct val="15000"/>
            </a:spcAft>
            <a:buChar char="•"/>
          </a:pPr>
          <a:r>
            <a:rPr lang="en-US" sz="2500" kern="1200" dirty="0"/>
            <a:t>General Equilibrium Models(GE)</a:t>
          </a:r>
        </a:p>
        <a:p>
          <a:pPr marL="228600" lvl="1" indent="-228600" algn="l" defTabSz="1111250">
            <a:lnSpc>
              <a:spcPct val="90000"/>
            </a:lnSpc>
            <a:spcBef>
              <a:spcPct val="0"/>
            </a:spcBef>
            <a:spcAft>
              <a:spcPct val="15000"/>
            </a:spcAft>
            <a:buFont typeface="Arial" panose="020B0604020202020204" pitchFamily="34" charset="0"/>
            <a:buChar char="•"/>
          </a:pPr>
          <a:endParaRPr lang="en-US" sz="2500" kern="1200" dirty="0"/>
        </a:p>
      </dsp:txBody>
      <dsp:txXfrm rot="-5400000">
        <a:off x="3137125" y="373950"/>
        <a:ext cx="7483335" cy="1934843"/>
      </dsp:txXfrm>
    </dsp:sp>
    <dsp:sp modelId="{8A0FD3FD-35A4-4796-9CA1-B05CD91CC0D0}">
      <dsp:nvSpPr>
        <dsp:cNvPr id="0" name=""/>
        <dsp:cNvSpPr/>
      </dsp:nvSpPr>
      <dsp:spPr>
        <a:xfrm>
          <a:off x="19" y="1256"/>
          <a:ext cx="3137106" cy="268022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Approaches to estimating indirect, induced and total impacts (derived multipliers):</a:t>
          </a:r>
        </a:p>
      </dsp:txBody>
      <dsp:txXfrm>
        <a:off x="130857" y="132094"/>
        <a:ext cx="2875430" cy="2418553"/>
      </dsp:txXfrm>
    </dsp:sp>
    <dsp:sp modelId="{D4A19CE4-89B0-4506-8C5C-831D2F33FCE9}">
      <dsp:nvSpPr>
        <dsp:cNvPr id="0" name=""/>
        <dsp:cNvSpPr/>
      </dsp:nvSpPr>
      <dsp:spPr>
        <a:xfrm rot="5400000">
          <a:off x="5616229" y="630316"/>
          <a:ext cx="2318934" cy="697227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endParaRPr lang="en-US" sz="2500" kern="1200" dirty="0"/>
        </a:p>
        <a:p>
          <a:pPr marL="228600" lvl="1" indent="-228600" algn="l" defTabSz="1111250">
            <a:lnSpc>
              <a:spcPct val="90000"/>
            </a:lnSpc>
            <a:spcBef>
              <a:spcPct val="0"/>
            </a:spcBef>
            <a:spcAft>
              <a:spcPct val="15000"/>
            </a:spcAft>
            <a:buChar char="•"/>
          </a:pPr>
          <a:r>
            <a:rPr lang="en-US" sz="2500" kern="1200" dirty="0"/>
            <a:t>Capacity Utilization Model (CUM)</a:t>
          </a:r>
        </a:p>
        <a:p>
          <a:pPr marL="228600" lvl="1" indent="-228600" algn="l" defTabSz="1111250">
            <a:lnSpc>
              <a:spcPct val="90000"/>
            </a:lnSpc>
            <a:spcBef>
              <a:spcPct val="0"/>
            </a:spcBef>
            <a:spcAft>
              <a:spcPct val="15000"/>
            </a:spcAft>
            <a:buChar char="•"/>
          </a:pPr>
          <a:r>
            <a:rPr lang="en-US" sz="2500" kern="1200" dirty="0"/>
            <a:t>Regional Economic Models (REMI)</a:t>
          </a:r>
        </a:p>
        <a:p>
          <a:pPr marL="228600" lvl="1" indent="-228600" algn="l" defTabSz="1111250">
            <a:lnSpc>
              <a:spcPct val="90000"/>
            </a:lnSpc>
            <a:spcBef>
              <a:spcPct val="0"/>
            </a:spcBef>
            <a:spcAft>
              <a:spcPct val="15000"/>
            </a:spcAft>
            <a:buChar char="•"/>
          </a:pPr>
          <a:r>
            <a:rPr lang="en-US" sz="2500" kern="1200" dirty="0"/>
            <a:t>Impact Analysis for Planning (IMPLAN) model and </a:t>
          </a:r>
        </a:p>
        <a:p>
          <a:pPr marL="228600" lvl="1" indent="-228600" algn="l" defTabSz="1111250">
            <a:lnSpc>
              <a:spcPct val="90000"/>
            </a:lnSpc>
            <a:spcBef>
              <a:spcPct val="0"/>
            </a:spcBef>
            <a:spcAft>
              <a:spcPct val="15000"/>
            </a:spcAft>
            <a:buChar char="•"/>
          </a:pPr>
          <a:r>
            <a:rPr lang="en-US" sz="2500" kern="1200" dirty="0"/>
            <a:t>Computable General Equilibrium (CGE) Models. </a:t>
          </a:r>
        </a:p>
      </dsp:txBody>
      <dsp:txXfrm rot="-5400000">
        <a:off x="3289560" y="3070187"/>
        <a:ext cx="6859073" cy="2092532"/>
      </dsp:txXfrm>
    </dsp:sp>
    <dsp:sp modelId="{8A3CB160-7E65-4E10-895A-3ED44F4DE8CE}">
      <dsp:nvSpPr>
        <dsp:cNvPr id="0" name=""/>
        <dsp:cNvSpPr/>
      </dsp:nvSpPr>
      <dsp:spPr>
        <a:xfrm>
          <a:off x="19" y="2815497"/>
          <a:ext cx="3289540" cy="26019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Associated Computer Software Packages:</a:t>
          </a:r>
        </a:p>
      </dsp:txBody>
      <dsp:txXfrm>
        <a:off x="127034" y="2942512"/>
        <a:ext cx="3035510" cy="234788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F2644-83B0-4523-98D3-3CA97D59330C}"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8604C-1101-4E9F-9D20-27B96184E882}" type="slidenum">
              <a:rPr lang="en-US" smtClean="0"/>
              <a:t>‹#›</a:t>
            </a:fld>
            <a:endParaRPr lang="en-US"/>
          </a:p>
        </p:txBody>
      </p:sp>
    </p:spTree>
    <p:extLst>
      <p:ext uri="{BB962C8B-B14F-4D97-AF65-F5344CB8AC3E}">
        <p14:creationId xmlns:p14="http://schemas.microsoft.com/office/powerpoint/2010/main" val="217304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contribution measures the size and overall significance of the tourism industry within an economy (in terms of employment creation, value addition, and the generation of output, income, tax revenue, foreign exchange earnings </a:t>
            </a:r>
            <a:r>
              <a:rPr lang="en-US" dirty="0" err="1"/>
              <a:t>etc</a:t>
            </a:r>
            <a:r>
              <a:rPr lang="en-US" dirty="0"/>
              <a:t>), </a:t>
            </a:r>
          </a:p>
          <a:p>
            <a:r>
              <a:rPr lang="en-US" dirty="0"/>
              <a:t>Economic impact refers to the changes in the economic contribution resulting from specific events or activities (positive or negative) that comprise ‘shocks’ to the tourism system. </a:t>
            </a:r>
          </a:p>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4</a:t>
            </a:fld>
            <a:endParaRPr lang="en-US"/>
          </a:p>
        </p:txBody>
      </p:sp>
    </p:spTree>
    <p:extLst>
      <p:ext uri="{BB962C8B-B14F-4D97-AF65-F5344CB8AC3E}">
        <p14:creationId xmlns:p14="http://schemas.microsoft.com/office/powerpoint/2010/main" val="226016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24</a:t>
            </a:fld>
            <a:endParaRPr lang="en-US"/>
          </a:p>
        </p:txBody>
      </p:sp>
    </p:spTree>
    <p:extLst>
      <p:ext uri="{BB962C8B-B14F-4D97-AF65-F5344CB8AC3E}">
        <p14:creationId xmlns:p14="http://schemas.microsoft.com/office/powerpoint/2010/main" val="321119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ü"/>
            </a:pPr>
            <a:r>
              <a:rPr lang="en-GB" b="0" dirty="0">
                <a:solidFill>
                  <a:srgbClr val="000066"/>
                </a:solidFill>
              </a:rPr>
              <a:t>is a social, cultural and economic phenomenon which contributes to economic growth, social development and mutual understanding around the world. </a:t>
            </a:r>
          </a:p>
          <a:p>
            <a:pPr marL="285750" indent="-285750">
              <a:buFont typeface="Wingdings" panose="05000000000000000000" pitchFamily="2" charset="2"/>
              <a:buChar char="ü"/>
            </a:pPr>
            <a:r>
              <a:rPr lang="en-GB" b="0" dirty="0">
                <a:solidFill>
                  <a:srgbClr val="000066"/>
                </a:solidFill>
              </a:rPr>
              <a:t>It has an impact on the economy, the natural and built environment, the local population in the places visited and the visitors themselves. </a:t>
            </a:r>
          </a:p>
          <a:p>
            <a:pPr marL="285750" indent="-285750">
              <a:buFont typeface="Wingdings" panose="05000000000000000000" pitchFamily="2" charset="2"/>
              <a:buChar char="ü"/>
            </a:pPr>
            <a:r>
              <a:rPr lang="en-GB" b="0" dirty="0">
                <a:solidFill>
                  <a:srgbClr val="000066"/>
                </a:solidFill>
              </a:rPr>
              <a:t>Tourism therefore depends on the environment, the social and economic structures, including employment, and on governance. </a:t>
            </a:r>
          </a:p>
          <a:p>
            <a:pPr marL="285750" indent="-285750">
              <a:buFont typeface="Wingdings" panose="05000000000000000000" pitchFamily="2" charset="2"/>
              <a:buChar char="ü"/>
            </a:pPr>
            <a:r>
              <a:rPr lang="en-GB" b="0" dirty="0">
                <a:solidFill>
                  <a:srgbClr val="000066"/>
                </a:solidFill>
              </a:rPr>
              <a:t>It is of vital interest for the sector to sustain the basis of its prosperity – the tourism destinations – in all its dimensions.</a:t>
            </a:r>
          </a:p>
          <a:p>
            <a:pPr marL="285750" indent="-285750">
              <a:buFont typeface="Wingdings" panose="05000000000000000000" pitchFamily="2" charset="2"/>
              <a:buChar char="ü"/>
            </a:pPr>
            <a:r>
              <a:rPr lang="en-GB" b="0" dirty="0">
                <a:solidFill>
                  <a:srgbClr val="000066"/>
                </a:solidFill>
              </a:rPr>
              <a:t>Sustainable tourism is tourism that takes full account of its current and future economic, social and environmental impacts, addressing the needs of visitors, the industry, the environment and host communities.</a:t>
            </a:r>
          </a:p>
          <a:p>
            <a:pPr marL="285750" indent="-285750">
              <a:buFont typeface="Wingdings" panose="05000000000000000000" pitchFamily="2" charset="2"/>
              <a:buChar char="ü"/>
            </a:pPr>
            <a:r>
              <a:rPr lang="en-GB" b="0" dirty="0">
                <a:solidFill>
                  <a:srgbClr val="000066"/>
                </a:solidFill>
              </a:rPr>
              <a:t>Sustainable tourism should thus make optimal use of environmental resources, respect host communities and ensure viable, long-term economic operations, providing benefits that are distributed fairly among all stakeholders.</a:t>
            </a:r>
          </a:p>
          <a:p>
            <a:pPr marL="285750" indent="-285750">
              <a:buFont typeface="Wingdings" panose="05000000000000000000" pitchFamily="2" charset="2"/>
              <a:buChar char="ü"/>
            </a:pPr>
            <a:r>
              <a:rPr lang="en-GB" b="0" dirty="0">
                <a:solidFill>
                  <a:srgbClr val="000066"/>
                </a:solidFill>
              </a:rPr>
              <a:t>Tourism has significant potential to drive socioeconomic development and environmental conservation and is mentioned in 3 of the 17 SDGs, relating to sustainable economic growth and decent employment, sustainable production and consumption, and the conservation and sustainable use of oceans.</a:t>
            </a:r>
          </a:p>
          <a:p>
            <a:pPr marL="285750" indent="-285750">
              <a:buFont typeface="Wingdings" panose="05000000000000000000" pitchFamily="2" charset="2"/>
              <a:buChar char="ü"/>
            </a:pPr>
            <a:r>
              <a:rPr lang="en-GB" b="0" dirty="0">
                <a:solidFill>
                  <a:srgbClr val="000066"/>
                </a:solidFill>
              </a:rPr>
              <a:t>The United Nations Measuring Sustainable Tourism (MST) project is developing an international statistical framework for measuring tourism’s role in sustainable development. </a:t>
            </a:r>
          </a:p>
          <a:p>
            <a:pPr marL="285750" indent="-285750">
              <a:buFont typeface="Wingdings" panose="05000000000000000000" pitchFamily="2" charset="2"/>
              <a:buChar char="ü"/>
            </a:pPr>
            <a:r>
              <a:rPr lang="en-GB" b="0" dirty="0">
                <a:solidFill>
                  <a:srgbClr val="000066"/>
                </a:solidFill>
              </a:rPr>
              <a:t>The expected Statistical Framework for Measuring Sustainable Tourism (MST Framework) aims to extend the current statistical frameworks beyond their economic focus, to incorporate environmental, and social dimensions and at relevant spatial levels: global, national and sub-national. </a:t>
            </a:r>
          </a:p>
          <a:p>
            <a:endParaRPr lang="en-RW" b="0" dirty="0"/>
          </a:p>
        </p:txBody>
      </p:sp>
      <p:sp>
        <p:nvSpPr>
          <p:cNvPr id="4" name="Slide Number Placeholder 3"/>
          <p:cNvSpPr>
            <a:spLocks noGrp="1"/>
          </p:cNvSpPr>
          <p:nvPr>
            <p:ph type="sldNum" sz="quarter" idx="5"/>
          </p:nvPr>
        </p:nvSpPr>
        <p:spPr/>
        <p:txBody>
          <a:bodyPr/>
          <a:lstStyle/>
          <a:p>
            <a:fld id="{FDB8604C-1101-4E9F-9D20-27B96184E882}" type="slidenum">
              <a:rPr lang="en-US" smtClean="0"/>
              <a:t>6</a:t>
            </a:fld>
            <a:endParaRPr lang="en-US"/>
          </a:p>
        </p:txBody>
      </p:sp>
    </p:spTree>
    <p:extLst>
      <p:ext uri="{BB962C8B-B14F-4D97-AF65-F5344CB8AC3E}">
        <p14:creationId xmlns:p14="http://schemas.microsoft.com/office/powerpoint/2010/main" val="322328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W" b="0" dirty="0"/>
          </a:p>
        </p:txBody>
      </p:sp>
      <p:sp>
        <p:nvSpPr>
          <p:cNvPr id="4" name="Slide Number Placeholder 3"/>
          <p:cNvSpPr>
            <a:spLocks noGrp="1"/>
          </p:cNvSpPr>
          <p:nvPr>
            <p:ph type="sldNum" sz="quarter" idx="5"/>
          </p:nvPr>
        </p:nvSpPr>
        <p:spPr/>
        <p:txBody>
          <a:bodyPr/>
          <a:lstStyle/>
          <a:p>
            <a:fld id="{FDB8604C-1101-4E9F-9D20-27B96184E882}" type="slidenum">
              <a:rPr lang="en-US" smtClean="0"/>
              <a:t>7</a:t>
            </a:fld>
            <a:endParaRPr lang="en-US"/>
          </a:p>
        </p:txBody>
      </p:sp>
    </p:spTree>
    <p:extLst>
      <p:ext uri="{BB962C8B-B14F-4D97-AF65-F5344CB8AC3E}">
        <p14:creationId xmlns:p14="http://schemas.microsoft.com/office/powerpoint/2010/main" val="291380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economic dimension of tourism, therefore, covers the production and consumption associated with tourism activity in terms of associated goods and services. </a:t>
            </a:r>
          </a:p>
          <a:p>
            <a:r>
              <a:rPr lang="en-US" dirty="0"/>
              <a:t>This will commonly be reflected in measures such as visitor consumption and the output of tourism industries. </a:t>
            </a:r>
          </a:p>
          <a:p>
            <a:r>
              <a:rPr lang="en-US" dirty="0"/>
              <a:t>The economic dimension also includes description of the characteristics of tourism industries and the production processes of tourism industries. </a:t>
            </a:r>
          </a:p>
          <a:p>
            <a:r>
              <a:rPr lang="en-US" dirty="0"/>
              <a:t>It thus captures investments in produced capital (hotels, transport infrastructure, etc.); employment in tourism and human capital (including skills and experience); and information on the size, industry class and ownership of tourism establishments. </a:t>
            </a:r>
          </a:p>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10</a:t>
            </a:fld>
            <a:endParaRPr lang="en-US"/>
          </a:p>
        </p:txBody>
      </p:sp>
    </p:spTree>
    <p:extLst>
      <p:ext uri="{BB962C8B-B14F-4D97-AF65-F5344CB8AC3E}">
        <p14:creationId xmlns:p14="http://schemas.microsoft.com/office/powerpoint/2010/main" val="2380868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All impacts have a starting point in the economy, defined as the Direct Effect.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The Direct Effect sets off iterations of Indirect (inter-industry production used to create the Direct Effect) and Induced (labour)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Each arrow represents a backward linkage in the impact.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Large blue arrows represent rounds of local purchases that contribute to the economy of the country.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Black dotted arrows show leakages of dollars to import goods, services and labour.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This accounts for transactions that do not stimulate further spending in the economy of the country.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The circular purple arrows describe the continual rounds of Indirect and Induced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Each round of impacts generates fewer local effects and increasing numbers of imports, until all the money invested in the original window’s purchase leaks from the country.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Profits, savings, and taxes generate no further economic activity for the country.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This is because profits, taxes and savings represent money set aside for later usage.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The final result of all the rounds of purchase generated locally by the initial Direct Effect is the Total Impact.</a:t>
            </a:r>
          </a:p>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14</a:t>
            </a:fld>
            <a:endParaRPr lang="en-US"/>
          </a:p>
        </p:txBody>
      </p:sp>
    </p:spTree>
    <p:extLst>
      <p:ext uri="{BB962C8B-B14F-4D97-AF65-F5344CB8AC3E}">
        <p14:creationId xmlns:p14="http://schemas.microsoft.com/office/powerpoint/2010/main" val="2439902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impacts of tourism activity e.g. energy use, GHG emissions, climate change, solid waste, waste water, disruption of ecosystems and biodiversity</a:t>
            </a:r>
          </a:p>
          <a:p>
            <a:r>
              <a:rPr lang="en-US" dirty="0"/>
              <a:t>Dependence of tourism activity on the environment e.g. land, water and energy requirement, health and food quality, ecosystems (beaches, reefs, forests etc.)</a:t>
            </a:r>
          </a:p>
          <a:p>
            <a:r>
              <a:rPr lang="en-US" dirty="0"/>
              <a:t>Responses of tourism businesses and visitors in relation to the environment e.g. environmental protection expenditure, environmental taxes</a:t>
            </a:r>
          </a:p>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17</a:t>
            </a:fld>
            <a:endParaRPr lang="en-US"/>
          </a:p>
        </p:txBody>
      </p:sp>
    </p:spTree>
    <p:extLst>
      <p:ext uri="{BB962C8B-B14F-4D97-AF65-F5344CB8AC3E}">
        <p14:creationId xmlns:p14="http://schemas.microsoft.com/office/powerpoint/2010/main" val="373335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of Environmental-Economic Accounting (SEEA) can be separated into four broad types of accounting: </a:t>
            </a:r>
          </a:p>
          <a:p>
            <a:r>
              <a:rPr lang="en-US" dirty="0"/>
              <a:t>(</a:t>
            </a:r>
            <a:r>
              <a:rPr lang="en-US" dirty="0" err="1"/>
              <a:t>i</a:t>
            </a:r>
            <a:r>
              <a:rPr lang="en-US" dirty="0"/>
              <a:t>) Accounting for environmental flows in physical terms; into, within and from the economy. </a:t>
            </a:r>
          </a:p>
          <a:p>
            <a:r>
              <a:rPr lang="en-US" dirty="0"/>
              <a:t>This includes accounting for flows of water, energy, air emissions, solid waste and emissions to water; and can be extended to account for individual elements and substances such as carbon and nitrogen. </a:t>
            </a:r>
          </a:p>
          <a:p>
            <a:r>
              <a:rPr lang="en-US" dirty="0"/>
              <a:t>(ii) Accounting for natural resources in terms of stocks and changes in stocks (e.g. discoveries of resources, depletion). </a:t>
            </a:r>
          </a:p>
          <a:p>
            <a:r>
              <a:rPr lang="en-US" dirty="0"/>
              <a:t>This includes accounting for stocks of mineral and energy resources, timber, fish, water and soil. </a:t>
            </a:r>
          </a:p>
          <a:p>
            <a:r>
              <a:rPr lang="en-US" dirty="0"/>
              <a:t>(iii) Accounting for environmental transactions that are included in the SNA but not specifically identified as “environmental”. </a:t>
            </a:r>
          </a:p>
          <a:p>
            <a:r>
              <a:rPr lang="en-US" dirty="0"/>
              <a:t>This includes accounting for environmental protection and resource management expenditure, environmental taxes and subsidies and the supply and use of environmental goods and services. </a:t>
            </a:r>
          </a:p>
          <a:p>
            <a:r>
              <a:rPr lang="en-US" dirty="0"/>
              <a:t>(iv) Accounting for land and ecosystems. In this type of accounting the focus is on understanding the changing composition of the area of a country in terms of land use and land cover and the quality of the land in terms of the condition of its ecosystems. Accounting for ecosystem also involves the measurement of ecosystem services and evaluating the capacity of ecosystem to continue to generate market and non-market ecosystem services. </a:t>
            </a:r>
          </a:p>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18</a:t>
            </a:fld>
            <a:endParaRPr lang="en-US"/>
          </a:p>
        </p:txBody>
      </p:sp>
    </p:spTree>
    <p:extLst>
      <p:ext uri="{BB962C8B-B14F-4D97-AF65-F5344CB8AC3E}">
        <p14:creationId xmlns:p14="http://schemas.microsoft.com/office/powerpoint/2010/main" val="871540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i</a:t>
            </a:r>
            <a:r>
              <a:rPr lang="en-US" dirty="0"/>
              <a:t>) One of the distinct advantages of organizing and integrating data using an 	accounting framework is that the information can be directly linked to 	economic modeling that uses input-output tables summarizing the 	structure and inter-linkages of the economy. </a:t>
            </a:r>
          </a:p>
          <a:p>
            <a:r>
              <a:rPr lang="en-US" dirty="0"/>
              <a:t>This is possible due to the use of consistent definitions of income and production and the use of common industry classifications. </a:t>
            </a:r>
          </a:p>
          <a:p>
            <a:r>
              <a:rPr lang="en-US" dirty="0"/>
              <a:t>(ii) There are many examples of the use of environmental flow information in 	connection with standard input-output tables and an introduction to the 	principles and summary of the relevant literature is provided in SEEA 	Applications and Extensions (UN et al 2017). </a:t>
            </a:r>
          </a:p>
          <a:p>
            <a:r>
              <a:rPr lang="en-US" dirty="0"/>
              <a:t>Advancing the measurement of integrated TSA and SEEA accounts will further support these efforts in understanding the broader connections between tourism activity and the environment and ensuring that environmental data can be taken into account in the economic modeling of tourism.</a:t>
            </a:r>
          </a:p>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19</a:t>
            </a:fld>
            <a:endParaRPr lang="en-US"/>
          </a:p>
        </p:txBody>
      </p:sp>
    </p:spTree>
    <p:extLst>
      <p:ext uri="{BB962C8B-B14F-4D97-AF65-F5344CB8AC3E}">
        <p14:creationId xmlns:p14="http://schemas.microsoft.com/office/powerpoint/2010/main" val="285066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parts of this dimension to be rationalized: </a:t>
            </a:r>
          </a:p>
          <a:p>
            <a:r>
              <a:rPr lang="en-US" dirty="0"/>
              <a:t>The different conceptual approaches to the social dimension including concepts of social capital, social inclusion and exclusion, social equity and welfare, social cohesion and well-being. </a:t>
            </a:r>
          </a:p>
          <a:p>
            <a:r>
              <a:rPr lang="en-US" dirty="0"/>
              <a:t>The different perspectives on the social dimension of tourism primarily the visitor, the host community and tourism businesses. </a:t>
            </a:r>
          </a:p>
          <a:p>
            <a:r>
              <a:rPr lang="en-US" dirty="0"/>
              <a:t>The aspects that are most commonly associated with the social dimension such as health, education, culture, decent work, etc. </a:t>
            </a:r>
          </a:p>
          <a:p>
            <a:r>
              <a:rPr lang="en-US" dirty="0"/>
              <a:t>The different population groups including children and youth, the elderly, people with disabilities, etc. </a:t>
            </a:r>
          </a:p>
          <a:p>
            <a:r>
              <a:rPr lang="en-US" dirty="0"/>
              <a:t>Social impact of tourism activity e.g. local tradition and customs, on employment</a:t>
            </a:r>
          </a:p>
          <a:p>
            <a:r>
              <a:rPr lang="en-US" dirty="0"/>
              <a:t>Dependence of tourism activity on ‘social’ infrastructure including a sustainable qualified workforce, transport infrastructure and public facilities</a:t>
            </a:r>
          </a:p>
          <a:p>
            <a:endParaRPr lang="en-US" dirty="0"/>
          </a:p>
          <a:p>
            <a:endParaRPr lang="en-US" dirty="0"/>
          </a:p>
        </p:txBody>
      </p:sp>
      <p:sp>
        <p:nvSpPr>
          <p:cNvPr id="4" name="Slide Number Placeholder 3"/>
          <p:cNvSpPr>
            <a:spLocks noGrp="1"/>
          </p:cNvSpPr>
          <p:nvPr>
            <p:ph type="sldNum" sz="quarter" idx="5"/>
          </p:nvPr>
        </p:nvSpPr>
        <p:spPr/>
        <p:txBody>
          <a:bodyPr/>
          <a:lstStyle/>
          <a:p>
            <a:fld id="{FDB8604C-1101-4E9F-9D20-27B96184E882}" type="slidenum">
              <a:rPr lang="en-US" smtClean="0"/>
              <a:t>21</a:t>
            </a:fld>
            <a:endParaRPr lang="en-US"/>
          </a:p>
        </p:txBody>
      </p:sp>
    </p:spTree>
    <p:extLst>
      <p:ext uri="{BB962C8B-B14F-4D97-AF65-F5344CB8AC3E}">
        <p14:creationId xmlns:p14="http://schemas.microsoft.com/office/powerpoint/2010/main" val="3750874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B56BC-18B4-484A-A48C-60618F6083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CEAA21F-2ED2-4F88-A210-B5875FA3BAD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0" y="0"/>
            <a:ext cx="2591025" cy="4401693"/>
          </a:xfrm>
          <a:prstGeom prst="rect">
            <a:avLst/>
          </a:prstGeom>
        </p:spPr>
      </p:pic>
      <p:sp>
        <p:nvSpPr>
          <p:cNvPr id="9" name="Freeform 91">
            <a:extLst>
              <a:ext uri="{FF2B5EF4-FFF2-40B4-BE49-F238E27FC236}">
                <a16:creationId xmlns:a16="http://schemas.microsoft.com/office/drawing/2014/main" id="{BA552FB6-6A13-49A1-B8B3-8FF8F9DA2E45}"/>
              </a:ext>
            </a:extLst>
          </p:cNvPr>
          <p:cNvSpPr/>
          <p:nvPr userDrawn="1"/>
        </p:nvSpPr>
        <p:spPr>
          <a:xfrm>
            <a:off x="17" y="8"/>
            <a:ext cx="12191985" cy="6857992"/>
          </a:xfrm>
          <a:custGeom>
            <a:avLst/>
            <a:gdLst>
              <a:gd name="connsiteX0" fmla="*/ 8540357 w 9143989"/>
              <a:gd name="connsiteY0" fmla="*/ 4429886 h 5143494"/>
              <a:gd name="connsiteX1" fmla="*/ 8430945 w 9143989"/>
              <a:gd name="connsiteY1" fmla="*/ 4539298 h 5143494"/>
              <a:gd name="connsiteX2" fmla="*/ 8430945 w 9143989"/>
              <a:gd name="connsiteY2" fmla="*/ 4976932 h 5143494"/>
              <a:gd name="connsiteX3" fmla="*/ 8540357 w 9143989"/>
              <a:gd name="connsiteY3" fmla="*/ 5086344 h 5143494"/>
              <a:gd name="connsiteX4" fmla="*/ 8977991 w 9143989"/>
              <a:gd name="connsiteY4" fmla="*/ 5086344 h 5143494"/>
              <a:gd name="connsiteX5" fmla="*/ 9087403 w 9143989"/>
              <a:gd name="connsiteY5" fmla="*/ 4976932 h 5143494"/>
              <a:gd name="connsiteX6" fmla="*/ 9087403 w 9143989"/>
              <a:gd name="connsiteY6" fmla="*/ 4539298 h 5143494"/>
              <a:gd name="connsiteX7" fmla="*/ 8977991 w 9143989"/>
              <a:gd name="connsiteY7" fmla="*/ 4429886 h 5143494"/>
              <a:gd name="connsiteX8" fmla="*/ 7778358 w 9143989"/>
              <a:gd name="connsiteY8" fmla="*/ 4429886 h 5143494"/>
              <a:gd name="connsiteX9" fmla="*/ 7668946 w 9143989"/>
              <a:gd name="connsiteY9" fmla="*/ 4539298 h 5143494"/>
              <a:gd name="connsiteX10" fmla="*/ 7668946 w 9143989"/>
              <a:gd name="connsiteY10" fmla="*/ 4976932 h 5143494"/>
              <a:gd name="connsiteX11" fmla="*/ 7778358 w 9143989"/>
              <a:gd name="connsiteY11" fmla="*/ 5086344 h 5143494"/>
              <a:gd name="connsiteX12" fmla="*/ 8215992 w 9143989"/>
              <a:gd name="connsiteY12" fmla="*/ 5086344 h 5143494"/>
              <a:gd name="connsiteX13" fmla="*/ 8325404 w 9143989"/>
              <a:gd name="connsiteY13" fmla="*/ 4976932 h 5143494"/>
              <a:gd name="connsiteX14" fmla="*/ 8325404 w 9143989"/>
              <a:gd name="connsiteY14" fmla="*/ 4539298 h 5143494"/>
              <a:gd name="connsiteX15" fmla="*/ 8215992 w 9143989"/>
              <a:gd name="connsiteY15" fmla="*/ 4429886 h 5143494"/>
              <a:gd name="connsiteX16" fmla="*/ 7023979 w 9143989"/>
              <a:gd name="connsiteY16" fmla="*/ 4429886 h 5143494"/>
              <a:gd name="connsiteX17" fmla="*/ 6914567 w 9143989"/>
              <a:gd name="connsiteY17" fmla="*/ 4539298 h 5143494"/>
              <a:gd name="connsiteX18" fmla="*/ 6914567 w 9143989"/>
              <a:gd name="connsiteY18" fmla="*/ 4976932 h 5143494"/>
              <a:gd name="connsiteX19" fmla="*/ 7023979 w 9143989"/>
              <a:gd name="connsiteY19" fmla="*/ 5086344 h 5143494"/>
              <a:gd name="connsiteX20" fmla="*/ 7461613 w 9143989"/>
              <a:gd name="connsiteY20" fmla="*/ 5086344 h 5143494"/>
              <a:gd name="connsiteX21" fmla="*/ 7571025 w 9143989"/>
              <a:gd name="connsiteY21" fmla="*/ 4976932 h 5143494"/>
              <a:gd name="connsiteX22" fmla="*/ 7571025 w 9143989"/>
              <a:gd name="connsiteY22" fmla="*/ 4539298 h 5143494"/>
              <a:gd name="connsiteX23" fmla="*/ 7461613 w 9143989"/>
              <a:gd name="connsiteY23" fmla="*/ 4429886 h 5143494"/>
              <a:gd name="connsiteX24" fmla="*/ 6261980 w 9143989"/>
              <a:gd name="connsiteY24" fmla="*/ 4429886 h 5143494"/>
              <a:gd name="connsiteX25" fmla="*/ 6152568 w 9143989"/>
              <a:gd name="connsiteY25" fmla="*/ 4539298 h 5143494"/>
              <a:gd name="connsiteX26" fmla="*/ 6152568 w 9143989"/>
              <a:gd name="connsiteY26" fmla="*/ 4976932 h 5143494"/>
              <a:gd name="connsiteX27" fmla="*/ 6261980 w 9143989"/>
              <a:gd name="connsiteY27" fmla="*/ 5086344 h 5143494"/>
              <a:gd name="connsiteX28" fmla="*/ 6699614 w 9143989"/>
              <a:gd name="connsiteY28" fmla="*/ 5086344 h 5143494"/>
              <a:gd name="connsiteX29" fmla="*/ 6809026 w 9143989"/>
              <a:gd name="connsiteY29" fmla="*/ 4976932 h 5143494"/>
              <a:gd name="connsiteX30" fmla="*/ 6809026 w 9143989"/>
              <a:gd name="connsiteY30" fmla="*/ 4539298 h 5143494"/>
              <a:gd name="connsiteX31" fmla="*/ 6699614 w 9143989"/>
              <a:gd name="connsiteY31" fmla="*/ 4429886 h 5143494"/>
              <a:gd name="connsiteX32" fmla="*/ 5499981 w 9143989"/>
              <a:gd name="connsiteY32" fmla="*/ 4429886 h 5143494"/>
              <a:gd name="connsiteX33" fmla="*/ 5390569 w 9143989"/>
              <a:gd name="connsiteY33" fmla="*/ 4539298 h 5143494"/>
              <a:gd name="connsiteX34" fmla="*/ 5390569 w 9143989"/>
              <a:gd name="connsiteY34" fmla="*/ 4976932 h 5143494"/>
              <a:gd name="connsiteX35" fmla="*/ 5499981 w 9143989"/>
              <a:gd name="connsiteY35" fmla="*/ 5086344 h 5143494"/>
              <a:gd name="connsiteX36" fmla="*/ 5937615 w 9143989"/>
              <a:gd name="connsiteY36" fmla="*/ 5086344 h 5143494"/>
              <a:gd name="connsiteX37" fmla="*/ 6047027 w 9143989"/>
              <a:gd name="connsiteY37" fmla="*/ 4976932 h 5143494"/>
              <a:gd name="connsiteX38" fmla="*/ 6047027 w 9143989"/>
              <a:gd name="connsiteY38" fmla="*/ 4539298 h 5143494"/>
              <a:gd name="connsiteX39" fmla="*/ 5937615 w 9143989"/>
              <a:gd name="connsiteY39" fmla="*/ 4429886 h 5143494"/>
              <a:gd name="connsiteX40" fmla="*/ 4737982 w 9143989"/>
              <a:gd name="connsiteY40" fmla="*/ 4429886 h 5143494"/>
              <a:gd name="connsiteX41" fmla="*/ 4628570 w 9143989"/>
              <a:gd name="connsiteY41" fmla="*/ 4539298 h 5143494"/>
              <a:gd name="connsiteX42" fmla="*/ 4628570 w 9143989"/>
              <a:gd name="connsiteY42" fmla="*/ 4976932 h 5143494"/>
              <a:gd name="connsiteX43" fmla="*/ 4737982 w 9143989"/>
              <a:gd name="connsiteY43" fmla="*/ 5086344 h 5143494"/>
              <a:gd name="connsiteX44" fmla="*/ 5175616 w 9143989"/>
              <a:gd name="connsiteY44" fmla="*/ 5086344 h 5143494"/>
              <a:gd name="connsiteX45" fmla="*/ 5285028 w 9143989"/>
              <a:gd name="connsiteY45" fmla="*/ 4976932 h 5143494"/>
              <a:gd name="connsiteX46" fmla="*/ 5285028 w 9143989"/>
              <a:gd name="connsiteY46" fmla="*/ 4539298 h 5143494"/>
              <a:gd name="connsiteX47" fmla="*/ 5175616 w 9143989"/>
              <a:gd name="connsiteY47" fmla="*/ 4429886 h 5143494"/>
              <a:gd name="connsiteX48" fmla="*/ 3975990 w 9143989"/>
              <a:gd name="connsiteY48" fmla="*/ 4429886 h 5143494"/>
              <a:gd name="connsiteX49" fmla="*/ 3866579 w 9143989"/>
              <a:gd name="connsiteY49" fmla="*/ 4539298 h 5143494"/>
              <a:gd name="connsiteX50" fmla="*/ 3866579 w 9143989"/>
              <a:gd name="connsiteY50" fmla="*/ 4976932 h 5143494"/>
              <a:gd name="connsiteX51" fmla="*/ 3975990 w 9143989"/>
              <a:gd name="connsiteY51" fmla="*/ 5086344 h 5143494"/>
              <a:gd name="connsiteX52" fmla="*/ 4413617 w 9143989"/>
              <a:gd name="connsiteY52" fmla="*/ 5086344 h 5143494"/>
              <a:gd name="connsiteX53" fmla="*/ 4523029 w 9143989"/>
              <a:gd name="connsiteY53" fmla="*/ 4976932 h 5143494"/>
              <a:gd name="connsiteX54" fmla="*/ 4523029 w 9143989"/>
              <a:gd name="connsiteY54" fmla="*/ 4539298 h 5143494"/>
              <a:gd name="connsiteX55" fmla="*/ 4413617 w 9143989"/>
              <a:gd name="connsiteY55" fmla="*/ 4429886 h 5143494"/>
              <a:gd name="connsiteX56" fmla="*/ 3213993 w 9143989"/>
              <a:gd name="connsiteY56" fmla="*/ 4429886 h 5143494"/>
              <a:gd name="connsiteX57" fmla="*/ 3104580 w 9143989"/>
              <a:gd name="connsiteY57" fmla="*/ 4539298 h 5143494"/>
              <a:gd name="connsiteX58" fmla="*/ 3104580 w 9143989"/>
              <a:gd name="connsiteY58" fmla="*/ 4976932 h 5143494"/>
              <a:gd name="connsiteX59" fmla="*/ 3213993 w 9143989"/>
              <a:gd name="connsiteY59" fmla="*/ 5086344 h 5143494"/>
              <a:gd name="connsiteX60" fmla="*/ 3651627 w 9143989"/>
              <a:gd name="connsiteY60" fmla="*/ 5086344 h 5143494"/>
              <a:gd name="connsiteX61" fmla="*/ 3761039 w 9143989"/>
              <a:gd name="connsiteY61" fmla="*/ 4976932 h 5143494"/>
              <a:gd name="connsiteX62" fmla="*/ 3761039 w 9143989"/>
              <a:gd name="connsiteY62" fmla="*/ 4539298 h 5143494"/>
              <a:gd name="connsiteX63" fmla="*/ 3651627 w 9143989"/>
              <a:gd name="connsiteY63" fmla="*/ 4429886 h 5143494"/>
              <a:gd name="connsiteX64" fmla="*/ 2451995 w 9143989"/>
              <a:gd name="connsiteY64" fmla="*/ 4429886 h 5143494"/>
              <a:gd name="connsiteX65" fmla="*/ 2342584 w 9143989"/>
              <a:gd name="connsiteY65" fmla="*/ 4539298 h 5143494"/>
              <a:gd name="connsiteX66" fmla="*/ 2342584 w 9143989"/>
              <a:gd name="connsiteY66" fmla="*/ 4976932 h 5143494"/>
              <a:gd name="connsiteX67" fmla="*/ 2451995 w 9143989"/>
              <a:gd name="connsiteY67" fmla="*/ 5086344 h 5143494"/>
              <a:gd name="connsiteX68" fmla="*/ 2889629 w 9143989"/>
              <a:gd name="connsiteY68" fmla="*/ 5086344 h 5143494"/>
              <a:gd name="connsiteX69" fmla="*/ 2999040 w 9143989"/>
              <a:gd name="connsiteY69" fmla="*/ 4976932 h 5143494"/>
              <a:gd name="connsiteX70" fmla="*/ 2999040 w 9143989"/>
              <a:gd name="connsiteY70" fmla="*/ 4539298 h 5143494"/>
              <a:gd name="connsiteX71" fmla="*/ 2889629 w 9143989"/>
              <a:gd name="connsiteY71" fmla="*/ 4429886 h 5143494"/>
              <a:gd name="connsiteX72" fmla="*/ 1689996 w 9143989"/>
              <a:gd name="connsiteY72" fmla="*/ 4429886 h 5143494"/>
              <a:gd name="connsiteX73" fmla="*/ 1580586 w 9143989"/>
              <a:gd name="connsiteY73" fmla="*/ 4539298 h 5143494"/>
              <a:gd name="connsiteX74" fmla="*/ 1580586 w 9143989"/>
              <a:gd name="connsiteY74" fmla="*/ 4976932 h 5143494"/>
              <a:gd name="connsiteX75" fmla="*/ 1689996 w 9143989"/>
              <a:gd name="connsiteY75" fmla="*/ 5086344 h 5143494"/>
              <a:gd name="connsiteX76" fmla="*/ 2127633 w 9143989"/>
              <a:gd name="connsiteY76" fmla="*/ 5086344 h 5143494"/>
              <a:gd name="connsiteX77" fmla="*/ 2237044 w 9143989"/>
              <a:gd name="connsiteY77" fmla="*/ 4976932 h 5143494"/>
              <a:gd name="connsiteX78" fmla="*/ 2237044 w 9143989"/>
              <a:gd name="connsiteY78" fmla="*/ 4539298 h 5143494"/>
              <a:gd name="connsiteX79" fmla="*/ 2127633 w 9143989"/>
              <a:gd name="connsiteY79" fmla="*/ 4429886 h 5143494"/>
              <a:gd name="connsiteX80" fmla="*/ 927996 w 9143989"/>
              <a:gd name="connsiteY80" fmla="*/ 4429886 h 5143494"/>
              <a:gd name="connsiteX81" fmla="*/ 818584 w 9143989"/>
              <a:gd name="connsiteY81" fmla="*/ 4539298 h 5143494"/>
              <a:gd name="connsiteX82" fmla="*/ 818584 w 9143989"/>
              <a:gd name="connsiteY82" fmla="*/ 4976932 h 5143494"/>
              <a:gd name="connsiteX83" fmla="*/ 927996 w 9143989"/>
              <a:gd name="connsiteY83" fmla="*/ 5086344 h 5143494"/>
              <a:gd name="connsiteX84" fmla="*/ 1365636 w 9143989"/>
              <a:gd name="connsiteY84" fmla="*/ 5086344 h 5143494"/>
              <a:gd name="connsiteX85" fmla="*/ 1475050 w 9143989"/>
              <a:gd name="connsiteY85" fmla="*/ 4976932 h 5143494"/>
              <a:gd name="connsiteX86" fmla="*/ 1475050 w 9143989"/>
              <a:gd name="connsiteY86" fmla="*/ 4539298 h 5143494"/>
              <a:gd name="connsiteX87" fmla="*/ 1365636 w 9143989"/>
              <a:gd name="connsiteY87" fmla="*/ 4429886 h 5143494"/>
              <a:gd name="connsiteX88" fmla="*/ 165998 w 9143989"/>
              <a:gd name="connsiteY88" fmla="*/ 4429886 h 5143494"/>
              <a:gd name="connsiteX89" fmla="*/ 56587 w 9143989"/>
              <a:gd name="connsiteY89" fmla="*/ 4539298 h 5143494"/>
              <a:gd name="connsiteX90" fmla="*/ 56587 w 9143989"/>
              <a:gd name="connsiteY90" fmla="*/ 4976932 h 5143494"/>
              <a:gd name="connsiteX91" fmla="*/ 165998 w 9143989"/>
              <a:gd name="connsiteY91" fmla="*/ 5086344 h 5143494"/>
              <a:gd name="connsiteX92" fmla="*/ 603632 w 9143989"/>
              <a:gd name="connsiteY92" fmla="*/ 5086344 h 5143494"/>
              <a:gd name="connsiteX93" fmla="*/ 713044 w 9143989"/>
              <a:gd name="connsiteY93" fmla="*/ 4976932 h 5143494"/>
              <a:gd name="connsiteX94" fmla="*/ 713044 w 9143989"/>
              <a:gd name="connsiteY94" fmla="*/ 4539298 h 5143494"/>
              <a:gd name="connsiteX95" fmla="*/ 603632 w 9143989"/>
              <a:gd name="connsiteY95" fmla="*/ 4429886 h 5143494"/>
              <a:gd name="connsiteX96" fmla="*/ 8540357 w 9143989"/>
              <a:gd name="connsiteY96" fmla="*/ 3700488 h 5143494"/>
              <a:gd name="connsiteX97" fmla="*/ 8430945 w 9143989"/>
              <a:gd name="connsiteY97" fmla="*/ 3809900 h 5143494"/>
              <a:gd name="connsiteX98" fmla="*/ 8430945 w 9143989"/>
              <a:gd name="connsiteY98" fmla="*/ 4247534 h 5143494"/>
              <a:gd name="connsiteX99" fmla="*/ 8540357 w 9143989"/>
              <a:gd name="connsiteY99" fmla="*/ 4356946 h 5143494"/>
              <a:gd name="connsiteX100" fmla="*/ 8977991 w 9143989"/>
              <a:gd name="connsiteY100" fmla="*/ 4356946 h 5143494"/>
              <a:gd name="connsiteX101" fmla="*/ 9087403 w 9143989"/>
              <a:gd name="connsiteY101" fmla="*/ 4247534 h 5143494"/>
              <a:gd name="connsiteX102" fmla="*/ 9087403 w 9143989"/>
              <a:gd name="connsiteY102" fmla="*/ 3809900 h 5143494"/>
              <a:gd name="connsiteX103" fmla="*/ 8977991 w 9143989"/>
              <a:gd name="connsiteY103" fmla="*/ 3700488 h 5143494"/>
              <a:gd name="connsiteX104" fmla="*/ 7778358 w 9143989"/>
              <a:gd name="connsiteY104" fmla="*/ 3700488 h 5143494"/>
              <a:gd name="connsiteX105" fmla="*/ 7668946 w 9143989"/>
              <a:gd name="connsiteY105" fmla="*/ 3809900 h 5143494"/>
              <a:gd name="connsiteX106" fmla="*/ 7668946 w 9143989"/>
              <a:gd name="connsiteY106" fmla="*/ 4247534 h 5143494"/>
              <a:gd name="connsiteX107" fmla="*/ 7778358 w 9143989"/>
              <a:gd name="connsiteY107" fmla="*/ 4356946 h 5143494"/>
              <a:gd name="connsiteX108" fmla="*/ 8215992 w 9143989"/>
              <a:gd name="connsiteY108" fmla="*/ 4356946 h 5143494"/>
              <a:gd name="connsiteX109" fmla="*/ 8325404 w 9143989"/>
              <a:gd name="connsiteY109" fmla="*/ 4247534 h 5143494"/>
              <a:gd name="connsiteX110" fmla="*/ 8325404 w 9143989"/>
              <a:gd name="connsiteY110" fmla="*/ 3809900 h 5143494"/>
              <a:gd name="connsiteX111" fmla="*/ 8215992 w 9143989"/>
              <a:gd name="connsiteY111" fmla="*/ 3700488 h 5143494"/>
              <a:gd name="connsiteX112" fmla="*/ 7023979 w 9143989"/>
              <a:gd name="connsiteY112" fmla="*/ 3700488 h 5143494"/>
              <a:gd name="connsiteX113" fmla="*/ 6914567 w 9143989"/>
              <a:gd name="connsiteY113" fmla="*/ 3809900 h 5143494"/>
              <a:gd name="connsiteX114" fmla="*/ 6914567 w 9143989"/>
              <a:gd name="connsiteY114" fmla="*/ 4247534 h 5143494"/>
              <a:gd name="connsiteX115" fmla="*/ 7023979 w 9143989"/>
              <a:gd name="connsiteY115" fmla="*/ 4356946 h 5143494"/>
              <a:gd name="connsiteX116" fmla="*/ 7461613 w 9143989"/>
              <a:gd name="connsiteY116" fmla="*/ 4356946 h 5143494"/>
              <a:gd name="connsiteX117" fmla="*/ 7571025 w 9143989"/>
              <a:gd name="connsiteY117" fmla="*/ 4247534 h 5143494"/>
              <a:gd name="connsiteX118" fmla="*/ 7571025 w 9143989"/>
              <a:gd name="connsiteY118" fmla="*/ 3809900 h 5143494"/>
              <a:gd name="connsiteX119" fmla="*/ 7461613 w 9143989"/>
              <a:gd name="connsiteY119" fmla="*/ 3700488 h 5143494"/>
              <a:gd name="connsiteX120" fmla="*/ 6261980 w 9143989"/>
              <a:gd name="connsiteY120" fmla="*/ 3700488 h 5143494"/>
              <a:gd name="connsiteX121" fmla="*/ 6152568 w 9143989"/>
              <a:gd name="connsiteY121" fmla="*/ 3809900 h 5143494"/>
              <a:gd name="connsiteX122" fmla="*/ 6152568 w 9143989"/>
              <a:gd name="connsiteY122" fmla="*/ 4247534 h 5143494"/>
              <a:gd name="connsiteX123" fmla="*/ 6261980 w 9143989"/>
              <a:gd name="connsiteY123" fmla="*/ 4356946 h 5143494"/>
              <a:gd name="connsiteX124" fmla="*/ 6699614 w 9143989"/>
              <a:gd name="connsiteY124" fmla="*/ 4356946 h 5143494"/>
              <a:gd name="connsiteX125" fmla="*/ 6809026 w 9143989"/>
              <a:gd name="connsiteY125" fmla="*/ 4247534 h 5143494"/>
              <a:gd name="connsiteX126" fmla="*/ 6809026 w 9143989"/>
              <a:gd name="connsiteY126" fmla="*/ 3809900 h 5143494"/>
              <a:gd name="connsiteX127" fmla="*/ 6699614 w 9143989"/>
              <a:gd name="connsiteY127" fmla="*/ 3700488 h 5143494"/>
              <a:gd name="connsiteX128" fmla="*/ 5499981 w 9143989"/>
              <a:gd name="connsiteY128" fmla="*/ 3700488 h 5143494"/>
              <a:gd name="connsiteX129" fmla="*/ 5390569 w 9143989"/>
              <a:gd name="connsiteY129" fmla="*/ 3809900 h 5143494"/>
              <a:gd name="connsiteX130" fmla="*/ 5390569 w 9143989"/>
              <a:gd name="connsiteY130" fmla="*/ 4247534 h 5143494"/>
              <a:gd name="connsiteX131" fmla="*/ 5499981 w 9143989"/>
              <a:gd name="connsiteY131" fmla="*/ 4356946 h 5143494"/>
              <a:gd name="connsiteX132" fmla="*/ 5937615 w 9143989"/>
              <a:gd name="connsiteY132" fmla="*/ 4356946 h 5143494"/>
              <a:gd name="connsiteX133" fmla="*/ 6047027 w 9143989"/>
              <a:gd name="connsiteY133" fmla="*/ 4247534 h 5143494"/>
              <a:gd name="connsiteX134" fmla="*/ 6047027 w 9143989"/>
              <a:gd name="connsiteY134" fmla="*/ 3809900 h 5143494"/>
              <a:gd name="connsiteX135" fmla="*/ 5937615 w 9143989"/>
              <a:gd name="connsiteY135" fmla="*/ 3700488 h 5143494"/>
              <a:gd name="connsiteX136" fmla="*/ 4737982 w 9143989"/>
              <a:gd name="connsiteY136" fmla="*/ 3700488 h 5143494"/>
              <a:gd name="connsiteX137" fmla="*/ 4628570 w 9143989"/>
              <a:gd name="connsiteY137" fmla="*/ 3809900 h 5143494"/>
              <a:gd name="connsiteX138" fmla="*/ 4628570 w 9143989"/>
              <a:gd name="connsiteY138" fmla="*/ 4247534 h 5143494"/>
              <a:gd name="connsiteX139" fmla="*/ 4737982 w 9143989"/>
              <a:gd name="connsiteY139" fmla="*/ 4356946 h 5143494"/>
              <a:gd name="connsiteX140" fmla="*/ 5175616 w 9143989"/>
              <a:gd name="connsiteY140" fmla="*/ 4356946 h 5143494"/>
              <a:gd name="connsiteX141" fmla="*/ 5285028 w 9143989"/>
              <a:gd name="connsiteY141" fmla="*/ 4247534 h 5143494"/>
              <a:gd name="connsiteX142" fmla="*/ 5285028 w 9143989"/>
              <a:gd name="connsiteY142" fmla="*/ 3809900 h 5143494"/>
              <a:gd name="connsiteX143" fmla="*/ 5175616 w 9143989"/>
              <a:gd name="connsiteY143" fmla="*/ 3700488 h 5143494"/>
              <a:gd name="connsiteX144" fmla="*/ 3975991 w 9143989"/>
              <a:gd name="connsiteY144" fmla="*/ 3700488 h 5143494"/>
              <a:gd name="connsiteX145" fmla="*/ 3866579 w 9143989"/>
              <a:gd name="connsiteY145" fmla="*/ 3809900 h 5143494"/>
              <a:gd name="connsiteX146" fmla="*/ 3866579 w 9143989"/>
              <a:gd name="connsiteY146" fmla="*/ 4247534 h 5143494"/>
              <a:gd name="connsiteX147" fmla="*/ 3975991 w 9143989"/>
              <a:gd name="connsiteY147" fmla="*/ 4356946 h 5143494"/>
              <a:gd name="connsiteX148" fmla="*/ 4413617 w 9143989"/>
              <a:gd name="connsiteY148" fmla="*/ 4356946 h 5143494"/>
              <a:gd name="connsiteX149" fmla="*/ 4523029 w 9143989"/>
              <a:gd name="connsiteY149" fmla="*/ 4247534 h 5143494"/>
              <a:gd name="connsiteX150" fmla="*/ 4523029 w 9143989"/>
              <a:gd name="connsiteY150" fmla="*/ 3809900 h 5143494"/>
              <a:gd name="connsiteX151" fmla="*/ 4413617 w 9143989"/>
              <a:gd name="connsiteY151" fmla="*/ 3700488 h 5143494"/>
              <a:gd name="connsiteX152" fmla="*/ 3213993 w 9143989"/>
              <a:gd name="connsiteY152" fmla="*/ 3700488 h 5143494"/>
              <a:gd name="connsiteX153" fmla="*/ 3104581 w 9143989"/>
              <a:gd name="connsiteY153" fmla="*/ 3809900 h 5143494"/>
              <a:gd name="connsiteX154" fmla="*/ 3104581 w 9143989"/>
              <a:gd name="connsiteY154" fmla="*/ 4247534 h 5143494"/>
              <a:gd name="connsiteX155" fmla="*/ 3213993 w 9143989"/>
              <a:gd name="connsiteY155" fmla="*/ 4356946 h 5143494"/>
              <a:gd name="connsiteX156" fmla="*/ 3651627 w 9143989"/>
              <a:gd name="connsiteY156" fmla="*/ 4356946 h 5143494"/>
              <a:gd name="connsiteX157" fmla="*/ 3761039 w 9143989"/>
              <a:gd name="connsiteY157" fmla="*/ 4247534 h 5143494"/>
              <a:gd name="connsiteX158" fmla="*/ 3761039 w 9143989"/>
              <a:gd name="connsiteY158" fmla="*/ 3809900 h 5143494"/>
              <a:gd name="connsiteX159" fmla="*/ 3651627 w 9143989"/>
              <a:gd name="connsiteY159" fmla="*/ 3700488 h 5143494"/>
              <a:gd name="connsiteX160" fmla="*/ 2451995 w 9143989"/>
              <a:gd name="connsiteY160" fmla="*/ 3700488 h 5143494"/>
              <a:gd name="connsiteX161" fmla="*/ 2342584 w 9143989"/>
              <a:gd name="connsiteY161" fmla="*/ 3809900 h 5143494"/>
              <a:gd name="connsiteX162" fmla="*/ 2342584 w 9143989"/>
              <a:gd name="connsiteY162" fmla="*/ 4247534 h 5143494"/>
              <a:gd name="connsiteX163" fmla="*/ 2451995 w 9143989"/>
              <a:gd name="connsiteY163" fmla="*/ 4356946 h 5143494"/>
              <a:gd name="connsiteX164" fmla="*/ 2889629 w 9143989"/>
              <a:gd name="connsiteY164" fmla="*/ 4356946 h 5143494"/>
              <a:gd name="connsiteX165" fmla="*/ 2999040 w 9143989"/>
              <a:gd name="connsiteY165" fmla="*/ 4247534 h 5143494"/>
              <a:gd name="connsiteX166" fmla="*/ 2999040 w 9143989"/>
              <a:gd name="connsiteY166" fmla="*/ 3809900 h 5143494"/>
              <a:gd name="connsiteX167" fmla="*/ 2889629 w 9143989"/>
              <a:gd name="connsiteY167" fmla="*/ 3700488 h 5143494"/>
              <a:gd name="connsiteX168" fmla="*/ 1689996 w 9143989"/>
              <a:gd name="connsiteY168" fmla="*/ 3700488 h 5143494"/>
              <a:gd name="connsiteX169" fmla="*/ 1580586 w 9143989"/>
              <a:gd name="connsiteY169" fmla="*/ 3809900 h 5143494"/>
              <a:gd name="connsiteX170" fmla="*/ 1580586 w 9143989"/>
              <a:gd name="connsiteY170" fmla="*/ 4247534 h 5143494"/>
              <a:gd name="connsiteX171" fmla="*/ 1689996 w 9143989"/>
              <a:gd name="connsiteY171" fmla="*/ 4356946 h 5143494"/>
              <a:gd name="connsiteX172" fmla="*/ 2127633 w 9143989"/>
              <a:gd name="connsiteY172" fmla="*/ 4356946 h 5143494"/>
              <a:gd name="connsiteX173" fmla="*/ 2237045 w 9143989"/>
              <a:gd name="connsiteY173" fmla="*/ 4247534 h 5143494"/>
              <a:gd name="connsiteX174" fmla="*/ 2237045 w 9143989"/>
              <a:gd name="connsiteY174" fmla="*/ 3809900 h 5143494"/>
              <a:gd name="connsiteX175" fmla="*/ 2127633 w 9143989"/>
              <a:gd name="connsiteY175" fmla="*/ 3700488 h 5143494"/>
              <a:gd name="connsiteX176" fmla="*/ 927996 w 9143989"/>
              <a:gd name="connsiteY176" fmla="*/ 3700488 h 5143494"/>
              <a:gd name="connsiteX177" fmla="*/ 818584 w 9143989"/>
              <a:gd name="connsiteY177" fmla="*/ 3809900 h 5143494"/>
              <a:gd name="connsiteX178" fmla="*/ 818584 w 9143989"/>
              <a:gd name="connsiteY178" fmla="*/ 4247534 h 5143494"/>
              <a:gd name="connsiteX179" fmla="*/ 927996 w 9143989"/>
              <a:gd name="connsiteY179" fmla="*/ 4356946 h 5143494"/>
              <a:gd name="connsiteX180" fmla="*/ 1365637 w 9143989"/>
              <a:gd name="connsiteY180" fmla="*/ 4356946 h 5143494"/>
              <a:gd name="connsiteX181" fmla="*/ 1475050 w 9143989"/>
              <a:gd name="connsiteY181" fmla="*/ 4247534 h 5143494"/>
              <a:gd name="connsiteX182" fmla="*/ 1475050 w 9143989"/>
              <a:gd name="connsiteY182" fmla="*/ 3809900 h 5143494"/>
              <a:gd name="connsiteX183" fmla="*/ 1365637 w 9143989"/>
              <a:gd name="connsiteY183" fmla="*/ 3700488 h 5143494"/>
              <a:gd name="connsiteX184" fmla="*/ 165999 w 9143989"/>
              <a:gd name="connsiteY184" fmla="*/ 3700488 h 5143494"/>
              <a:gd name="connsiteX185" fmla="*/ 56587 w 9143989"/>
              <a:gd name="connsiteY185" fmla="*/ 3809900 h 5143494"/>
              <a:gd name="connsiteX186" fmla="*/ 56587 w 9143989"/>
              <a:gd name="connsiteY186" fmla="*/ 4247534 h 5143494"/>
              <a:gd name="connsiteX187" fmla="*/ 165999 w 9143989"/>
              <a:gd name="connsiteY187" fmla="*/ 4356946 h 5143494"/>
              <a:gd name="connsiteX188" fmla="*/ 603632 w 9143989"/>
              <a:gd name="connsiteY188" fmla="*/ 4356946 h 5143494"/>
              <a:gd name="connsiteX189" fmla="*/ 713044 w 9143989"/>
              <a:gd name="connsiteY189" fmla="*/ 4247534 h 5143494"/>
              <a:gd name="connsiteX190" fmla="*/ 713044 w 9143989"/>
              <a:gd name="connsiteY190" fmla="*/ 3809900 h 5143494"/>
              <a:gd name="connsiteX191" fmla="*/ 603632 w 9143989"/>
              <a:gd name="connsiteY191" fmla="*/ 3700488 h 5143494"/>
              <a:gd name="connsiteX192" fmla="*/ 8540357 w 9143989"/>
              <a:gd name="connsiteY192" fmla="*/ 2971089 h 5143494"/>
              <a:gd name="connsiteX193" fmla="*/ 8430945 w 9143989"/>
              <a:gd name="connsiteY193" fmla="*/ 3080501 h 5143494"/>
              <a:gd name="connsiteX194" fmla="*/ 8430945 w 9143989"/>
              <a:gd name="connsiteY194" fmla="*/ 3518135 h 5143494"/>
              <a:gd name="connsiteX195" fmla="*/ 8540357 w 9143989"/>
              <a:gd name="connsiteY195" fmla="*/ 3627547 h 5143494"/>
              <a:gd name="connsiteX196" fmla="*/ 8977991 w 9143989"/>
              <a:gd name="connsiteY196" fmla="*/ 3627547 h 5143494"/>
              <a:gd name="connsiteX197" fmla="*/ 9087403 w 9143989"/>
              <a:gd name="connsiteY197" fmla="*/ 3518135 h 5143494"/>
              <a:gd name="connsiteX198" fmla="*/ 9087403 w 9143989"/>
              <a:gd name="connsiteY198" fmla="*/ 3080501 h 5143494"/>
              <a:gd name="connsiteX199" fmla="*/ 8977991 w 9143989"/>
              <a:gd name="connsiteY199" fmla="*/ 2971089 h 5143494"/>
              <a:gd name="connsiteX200" fmla="*/ 7778358 w 9143989"/>
              <a:gd name="connsiteY200" fmla="*/ 2971089 h 5143494"/>
              <a:gd name="connsiteX201" fmla="*/ 7668946 w 9143989"/>
              <a:gd name="connsiteY201" fmla="*/ 3080501 h 5143494"/>
              <a:gd name="connsiteX202" fmla="*/ 7668946 w 9143989"/>
              <a:gd name="connsiteY202" fmla="*/ 3518135 h 5143494"/>
              <a:gd name="connsiteX203" fmla="*/ 7778358 w 9143989"/>
              <a:gd name="connsiteY203" fmla="*/ 3627547 h 5143494"/>
              <a:gd name="connsiteX204" fmla="*/ 8215992 w 9143989"/>
              <a:gd name="connsiteY204" fmla="*/ 3627547 h 5143494"/>
              <a:gd name="connsiteX205" fmla="*/ 8325404 w 9143989"/>
              <a:gd name="connsiteY205" fmla="*/ 3518135 h 5143494"/>
              <a:gd name="connsiteX206" fmla="*/ 8325404 w 9143989"/>
              <a:gd name="connsiteY206" fmla="*/ 3080501 h 5143494"/>
              <a:gd name="connsiteX207" fmla="*/ 8215992 w 9143989"/>
              <a:gd name="connsiteY207" fmla="*/ 2971089 h 5143494"/>
              <a:gd name="connsiteX208" fmla="*/ 7023979 w 9143989"/>
              <a:gd name="connsiteY208" fmla="*/ 2971089 h 5143494"/>
              <a:gd name="connsiteX209" fmla="*/ 6914567 w 9143989"/>
              <a:gd name="connsiteY209" fmla="*/ 3080501 h 5143494"/>
              <a:gd name="connsiteX210" fmla="*/ 6914567 w 9143989"/>
              <a:gd name="connsiteY210" fmla="*/ 3518135 h 5143494"/>
              <a:gd name="connsiteX211" fmla="*/ 7023979 w 9143989"/>
              <a:gd name="connsiteY211" fmla="*/ 3627547 h 5143494"/>
              <a:gd name="connsiteX212" fmla="*/ 7461613 w 9143989"/>
              <a:gd name="connsiteY212" fmla="*/ 3627547 h 5143494"/>
              <a:gd name="connsiteX213" fmla="*/ 7571025 w 9143989"/>
              <a:gd name="connsiteY213" fmla="*/ 3518135 h 5143494"/>
              <a:gd name="connsiteX214" fmla="*/ 7571025 w 9143989"/>
              <a:gd name="connsiteY214" fmla="*/ 3080501 h 5143494"/>
              <a:gd name="connsiteX215" fmla="*/ 7461613 w 9143989"/>
              <a:gd name="connsiteY215" fmla="*/ 2971089 h 5143494"/>
              <a:gd name="connsiteX216" fmla="*/ 6261980 w 9143989"/>
              <a:gd name="connsiteY216" fmla="*/ 2971089 h 5143494"/>
              <a:gd name="connsiteX217" fmla="*/ 6152568 w 9143989"/>
              <a:gd name="connsiteY217" fmla="*/ 3080501 h 5143494"/>
              <a:gd name="connsiteX218" fmla="*/ 6152568 w 9143989"/>
              <a:gd name="connsiteY218" fmla="*/ 3518135 h 5143494"/>
              <a:gd name="connsiteX219" fmla="*/ 6261980 w 9143989"/>
              <a:gd name="connsiteY219" fmla="*/ 3627547 h 5143494"/>
              <a:gd name="connsiteX220" fmla="*/ 6699614 w 9143989"/>
              <a:gd name="connsiteY220" fmla="*/ 3627547 h 5143494"/>
              <a:gd name="connsiteX221" fmla="*/ 6809026 w 9143989"/>
              <a:gd name="connsiteY221" fmla="*/ 3518135 h 5143494"/>
              <a:gd name="connsiteX222" fmla="*/ 6809026 w 9143989"/>
              <a:gd name="connsiteY222" fmla="*/ 3080501 h 5143494"/>
              <a:gd name="connsiteX223" fmla="*/ 6699614 w 9143989"/>
              <a:gd name="connsiteY223" fmla="*/ 2971089 h 5143494"/>
              <a:gd name="connsiteX224" fmla="*/ 5499981 w 9143989"/>
              <a:gd name="connsiteY224" fmla="*/ 2971089 h 5143494"/>
              <a:gd name="connsiteX225" fmla="*/ 5390569 w 9143989"/>
              <a:gd name="connsiteY225" fmla="*/ 3080501 h 5143494"/>
              <a:gd name="connsiteX226" fmla="*/ 5390569 w 9143989"/>
              <a:gd name="connsiteY226" fmla="*/ 3518135 h 5143494"/>
              <a:gd name="connsiteX227" fmla="*/ 5499981 w 9143989"/>
              <a:gd name="connsiteY227" fmla="*/ 3627547 h 5143494"/>
              <a:gd name="connsiteX228" fmla="*/ 5937615 w 9143989"/>
              <a:gd name="connsiteY228" fmla="*/ 3627547 h 5143494"/>
              <a:gd name="connsiteX229" fmla="*/ 6047027 w 9143989"/>
              <a:gd name="connsiteY229" fmla="*/ 3518135 h 5143494"/>
              <a:gd name="connsiteX230" fmla="*/ 6047027 w 9143989"/>
              <a:gd name="connsiteY230" fmla="*/ 3080501 h 5143494"/>
              <a:gd name="connsiteX231" fmla="*/ 5937615 w 9143989"/>
              <a:gd name="connsiteY231" fmla="*/ 2971089 h 5143494"/>
              <a:gd name="connsiteX232" fmla="*/ 4737982 w 9143989"/>
              <a:gd name="connsiteY232" fmla="*/ 2971089 h 5143494"/>
              <a:gd name="connsiteX233" fmla="*/ 4628570 w 9143989"/>
              <a:gd name="connsiteY233" fmla="*/ 3080501 h 5143494"/>
              <a:gd name="connsiteX234" fmla="*/ 4628570 w 9143989"/>
              <a:gd name="connsiteY234" fmla="*/ 3518135 h 5143494"/>
              <a:gd name="connsiteX235" fmla="*/ 4737982 w 9143989"/>
              <a:gd name="connsiteY235" fmla="*/ 3627547 h 5143494"/>
              <a:gd name="connsiteX236" fmla="*/ 5175616 w 9143989"/>
              <a:gd name="connsiteY236" fmla="*/ 3627547 h 5143494"/>
              <a:gd name="connsiteX237" fmla="*/ 5285028 w 9143989"/>
              <a:gd name="connsiteY237" fmla="*/ 3518135 h 5143494"/>
              <a:gd name="connsiteX238" fmla="*/ 5285028 w 9143989"/>
              <a:gd name="connsiteY238" fmla="*/ 3080501 h 5143494"/>
              <a:gd name="connsiteX239" fmla="*/ 5175616 w 9143989"/>
              <a:gd name="connsiteY239" fmla="*/ 2971089 h 5143494"/>
              <a:gd name="connsiteX240" fmla="*/ 3975991 w 9143989"/>
              <a:gd name="connsiteY240" fmla="*/ 2971089 h 5143494"/>
              <a:gd name="connsiteX241" fmla="*/ 3866579 w 9143989"/>
              <a:gd name="connsiteY241" fmla="*/ 3080501 h 5143494"/>
              <a:gd name="connsiteX242" fmla="*/ 3866579 w 9143989"/>
              <a:gd name="connsiteY242" fmla="*/ 3518135 h 5143494"/>
              <a:gd name="connsiteX243" fmla="*/ 3975991 w 9143989"/>
              <a:gd name="connsiteY243" fmla="*/ 3627547 h 5143494"/>
              <a:gd name="connsiteX244" fmla="*/ 4413617 w 9143989"/>
              <a:gd name="connsiteY244" fmla="*/ 3627547 h 5143494"/>
              <a:gd name="connsiteX245" fmla="*/ 4523029 w 9143989"/>
              <a:gd name="connsiteY245" fmla="*/ 3518135 h 5143494"/>
              <a:gd name="connsiteX246" fmla="*/ 4523029 w 9143989"/>
              <a:gd name="connsiteY246" fmla="*/ 3080501 h 5143494"/>
              <a:gd name="connsiteX247" fmla="*/ 4413617 w 9143989"/>
              <a:gd name="connsiteY247" fmla="*/ 2971089 h 5143494"/>
              <a:gd name="connsiteX248" fmla="*/ 3213993 w 9143989"/>
              <a:gd name="connsiteY248" fmla="*/ 2971089 h 5143494"/>
              <a:gd name="connsiteX249" fmla="*/ 3104581 w 9143989"/>
              <a:gd name="connsiteY249" fmla="*/ 3080501 h 5143494"/>
              <a:gd name="connsiteX250" fmla="*/ 3104581 w 9143989"/>
              <a:gd name="connsiteY250" fmla="*/ 3518135 h 5143494"/>
              <a:gd name="connsiteX251" fmla="*/ 3213993 w 9143989"/>
              <a:gd name="connsiteY251" fmla="*/ 3627547 h 5143494"/>
              <a:gd name="connsiteX252" fmla="*/ 3651627 w 9143989"/>
              <a:gd name="connsiteY252" fmla="*/ 3627547 h 5143494"/>
              <a:gd name="connsiteX253" fmla="*/ 3761039 w 9143989"/>
              <a:gd name="connsiteY253" fmla="*/ 3518135 h 5143494"/>
              <a:gd name="connsiteX254" fmla="*/ 3761039 w 9143989"/>
              <a:gd name="connsiteY254" fmla="*/ 3080501 h 5143494"/>
              <a:gd name="connsiteX255" fmla="*/ 3651627 w 9143989"/>
              <a:gd name="connsiteY255" fmla="*/ 2971089 h 5143494"/>
              <a:gd name="connsiteX256" fmla="*/ 2451995 w 9143989"/>
              <a:gd name="connsiteY256" fmla="*/ 2971089 h 5143494"/>
              <a:gd name="connsiteX257" fmla="*/ 2342584 w 9143989"/>
              <a:gd name="connsiteY257" fmla="*/ 3080501 h 5143494"/>
              <a:gd name="connsiteX258" fmla="*/ 2342584 w 9143989"/>
              <a:gd name="connsiteY258" fmla="*/ 3518135 h 5143494"/>
              <a:gd name="connsiteX259" fmla="*/ 2451995 w 9143989"/>
              <a:gd name="connsiteY259" fmla="*/ 3627547 h 5143494"/>
              <a:gd name="connsiteX260" fmla="*/ 2889629 w 9143989"/>
              <a:gd name="connsiteY260" fmla="*/ 3627547 h 5143494"/>
              <a:gd name="connsiteX261" fmla="*/ 2999040 w 9143989"/>
              <a:gd name="connsiteY261" fmla="*/ 3518135 h 5143494"/>
              <a:gd name="connsiteX262" fmla="*/ 2999040 w 9143989"/>
              <a:gd name="connsiteY262" fmla="*/ 3080501 h 5143494"/>
              <a:gd name="connsiteX263" fmla="*/ 2889629 w 9143989"/>
              <a:gd name="connsiteY263" fmla="*/ 2971089 h 5143494"/>
              <a:gd name="connsiteX264" fmla="*/ 1689997 w 9143989"/>
              <a:gd name="connsiteY264" fmla="*/ 2971089 h 5143494"/>
              <a:gd name="connsiteX265" fmla="*/ 1580587 w 9143989"/>
              <a:gd name="connsiteY265" fmla="*/ 3080501 h 5143494"/>
              <a:gd name="connsiteX266" fmla="*/ 1580587 w 9143989"/>
              <a:gd name="connsiteY266" fmla="*/ 3518135 h 5143494"/>
              <a:gd name="connsiteX267" fmla="*/ 1689997 w 9143989"/>
              <a:gd name="connsiteY267" fmla="*/ 3627547 h 5143494"/>
              <a:gd name="connsiteX268" fmla="*/ 2127633 w 9143989"/>
              <a:gd name="connsiteY268" fmla="*/ 3627547 h 5143494"/>
              <a:gd name="connsiteX269" fmla="*/ 2237045 w 9143989"/>
              <a:gd name="connsiteY269" fmla="*/ 3518135 h 5143494"/>
              <a:gd name="connsiteX270" fmla="*/ 2237045 w 9143989"/>
              <a:gd name="connsiteY270" fmla="*/ 3080501 h 5143494"/>
              <a:gd name="connsiteX271" fmla="*/ 2127633 w 9143989"/>
              <a:gd name="connsiteY271" fmla="*/ 2971089 h 5143494"/>
              <a:gd name="connsiteX272" fmla="*/ 927996 w 9143989"/>
              <a:gd name="connsiteY272" fmla="*/ 2971089 h 5143494"/>
              <a:gd name="connsiteX273" fmla="*/ 818584 w 9143989"/>
              <a:gd name="connsiteY273" fmla="*/ 3080501 h 5143494"/>
              <a:gd name="connsiteX274" fmla="*/ 818584 w 9143989"/>
              <a:gd name="connsiteY274" fmla="*/ 3518135 h 5143494"/>
              <a:gd name="connsiteX275" fmla="*/ 927996 w 9143989"/>
              <a:gd name="connsiteY275" fmla="*/ 3627547 h 5143494"/>
              <a:gd name="connsiteX276" fmla="*/ 1365637 w 9143989"/>
              <a:gd name="connsiteY276" fmla="*/ 3627547 h 5143494"/>
              <a:gd name="connsiteX277" fmla="*/ 1475050 w 9143989"/>
              <a:gd name="connsiteY277" fmla="*/ 3518135 h 5143494"/>
              <a:gd name="connsiteX278" fmla="*/ 1475050 w 9143989"/>
              <a:gd name="connsiteY278" fmla="*/ 3080501 h 5143494"/>
              <a:gd name="connsiteX279" fmla="*/ 1365637 w 9143989"/>
              <a:gd name="connsiteY279" fmla="*/ 2971089 h 5143494"/>
              <a:gd name="connsiteX280" fmla="*/ 165999 w 9143989"/>
              <a:gd name="connsiteY280" fmla="*/ 2971089 h 5143494"/>
              <a:gd name="connsiteX281" fmla="*/ 56587 w 9143989"/>
              <a:gd name="connsiteY281" fmla="*/ 3080501 h 5143494"/>
              <a:gd name="connsiteX282" fmla="*/ 56587 w 9143989"/>
              <a:gd name="connsiteY282" fmla="*/ 3518135 h 5143494"/>
              <a:gd name="connsiteX283" fmla="*/ 165999 w 9143989"/>
              <a:gd name="connsiteY283" fmla="*/ 3627547 h 5143494"/>
              <a:gd name="connsiteX284" fmla="*/ 603632 w 9143989"/>
              <a:gd name="connsiteY284" fmla="*/ 3627547 h 5143494"/>
              <a:gd name="connsiteX285" fmla="*/ 713044 w 9143989"/>
              <a:gd name="connsiteY285" fmla="*/ 3518135 h 5143494"/>
              <a:gd name="connsiteX286" fmla="*/ 713044 w 9143989"/>
              <a:gd name="connsiteY286" fmla="*/ 3080501 h 5143494"/>
              <a:gd name="connsiteX287" fmla="*/ 603632 w 9143989"/>
              <a:gd name="connsiteY287" fmla="*/ 2971089 h 5143494"/>
              <a:gd name="connsiteX288" fmla="*/ 8540357 w 9143989"/>
              <a:gd name="connsiteY288" fmla="*/ 2245338 h 5143494"/>
              <a:gd name="connsiteX289" fmla="*/ 8430945 w 9143989"/>
              <a:gd name="connsiteY289" fmla="*/ 2354750 h 5143494"/>
              <a:gd name="connsiteX290" fmla="*/ 8430945 w 9143989"/>
              <a:gd name="connsiteY290" fmla="*/ 2792384 h 5143494"/>
              <a:gd name="connsiteX291" fmla="*/ 8540357 w 9143989"/>
              <a:gd name="connsiteY291" fmla="*/ 2901796 h 5143494"/>
              <a:gd name="connsiteX292" fmla="*/ 8977991 w 9143989"/>
              <a:gd name="connsiteY292" fmla="*/ 2901796 h 5143494"/>
              <a:gd name="connsiteX293" fmla="*/ 9087403 w 9143989"/>
              <a:gd name="connsiteY293" fmla="*/ 2792384 h 5143494"/>
              <a:gd name="connsiteX294" fmla="*/ 9087403 w 9143989"/>
              <a:gd name="connsiteY294" fmla="*/ 2354750 h 5143494"/>
              <a:gd name="connsiteX295" fmla="*/ 8977991 w 9143989"/>
              <a:gd name="connsiteY295" fmla="*/ 2245338 h 5143494"/>
              <a:gd name="connsiteX296" fmla="*/ 7778358 w 9143989"/>
              <a:gd name="connsiteY296" fmla="*/ 2245338 h 5143494"/>
              <a:gd name="connsiteX297" fmla="*/ 7668946 w 9143989"/>
              <a:gd name="connsiteY297" fmla="*/ 2354750 h 5143494"/>
              <a:gd name="connsiteX298" fmla="*/ 7668946 w 9143989"/>
              <a:gd name="connsiteY298" fmla="*/ 2792384 h 5143494"/>
              <a:gd name="connsiteX299" fmla="*/ 7778358 w 9143989"/>
              <a:gd name="connsiteY299" fmla="*/ 2901796 h 5143494"/>
              <a:gd name="connsiteX300" fmla="*/ 8215992 w 9143989"/>
              <a:gd name="connsiteY300" fmla="*/ 2901796 h 5143494"/>
              <a:gd name="connsiteX301" fmla="*/ 8325404 w 9143989"/>
              <a:gd name="connsiteY301" fmla="*/ 2792384 h 5143494"/>
              <a:gd name="connsiteX302" fmla="*/ 8325404 w 9143989"/>
              <a:gd name="connsiteY302" fmla="*/ 2354750 h 5143494"/>
              <a:gd name="connsiteX303" fmla="*/ 8215992 w 9143989"/>
              <a:gd name="connsiteY303" fmla="*/ 2245338 h 5143494"/>
              <a:gd name="connsiteX304" fmla="*/ 7023979 w 9143989"/>
              <a:gd name="connsiteY304" fmla="*/ 2245338 h 5143494"/>
              <a:gd name="connsiteX305" fmla="*/ 6914567 w 9143989"/>
              <a:gd name="connsiteY305" fmla="*/ 2354750 h 5143494"/>
              <a:gd name="connsiteX306" fmla="*/ 6914567 w 9143989"/>
              <a:gd name="connsiteY306" fmla="*/ 2792384 h 5143494"/>
              <a:gd name="connsiteX307" fmla="*/ 7023979 w 9143989"/>
              <a:gd name="connsiteY307" fmla="*/ 2901796 h 5143494"/>
              <a:gd name="connsiteX308" fmla="*/ 7461613 w 9143989"/>
              <a:gd name="connsiteY308" fmla="*/ 2901796 h 5143494"/>
              <a:gd name="connsiteX309" fmla="*/ 7571025 w 9143989"/>
              <a:gd name="connsiteY309" fmla="*/ 2792384 h 5143494"/>
              <a:gd name="connsiteX310" fmla="*/ 7571025 w 9143989"/>
              <a:gd name="connsiteY310" fmla="*/ 2354750 h 5143494"/>
              <a:gd name="connsiteX311" fmla="*/ 7461613 w 9143989"/>
              <a:gd name="connsiteY311" fmla="*/ 2245338 h 5143494"/>
              <a:gd name="connsiteX312" fmla="*/ 6261980 w 9143989"/>
              <a:gd name="connsiteY312" fmla="*/ 2245338 h 5143494"/>
              <a:gd name="connsiteX313" fmla="*/ 6152568 w 9143989"/>
              <a:gd name="connsiteY313" fmla="*/ 2354750 h 5143494"/>
              <a:gd name="connsiteX314" fmla="*/ 6152568 w 9143989"/>
              <a:gd name="connsiteY314" fmla="*/ 2792384 h 5143494"/>
              <a:gd name="connsiteX315" fmla="*/ 6261980 w 9143989"/>
              <a:gd name="connsiteY315" fmla="*/ 2901796 h 5143494"/>
              <a:gd name="connsiteX316" fmla="*/ 6699614 w 9143989"/>
              <a:gd name="connsiteY316" fmla="*/ 2901796 h 5143494"/>
              <a:gd name="connsiteX317" fmla="*/ 6809026 w 9143989"/>
              <a:gd name="connsiteY317" fmla="*/ 2792384 h 5143494"/>
              <a:gd name="connsiteX318" fmla="*/ 6809026 w 9143989"/>
              <a:gd name="connsiteY318" fmla="*/ 2354750 h 5143494"/>
              <a:gd name="connsiteX319" fmla="*/ 6699614 w 9143989"/>
              <a:gd name="connsiteY319" fmla="*/ 2245338 h 5143494"/>
              <a:gd name="connsiteX320" fmla="*/ 5499981 w 9143989"/>
              <a:gd name="connsiteY320" fmla="*/ 2245338 h 5143494"/>
              <a:gd name="connsiteX321" fmla="*/ 5390569 w 9143989"/>
              <a:gd name="connsiteY321" fmla="*/ 2354750 h 5143494"/>
              <a:gd name="connsiteX322" fmla="*/ 5390569 w 9143989"/>
              <a:gd name="connsiteY322" fmla="*/ 2792384 h 5143494"/>
              <a:gd name="connsiteX323" fmla="*/ 5499981 w 9143989"/>
              <a:gd name="connsiteY323" fmla="*/ 2901796 h 5143494"/>
              <a:gd name="connsiteX324" fmla="*/ 5937615 w 9143989"/>
              <a:gd name="connsiteY324" fmla="*/ 2901796 h 5143494"/>
              <a:gd name="connsiteX325" fmla="*/ 6047027 w 9143989"/>
              <a:gd name="connsiteY325" fmla="*/ 2792384 h 5143494"/>
              <a:gd name="connsiteX326" fmla="*/ 6047027 w 9143989"/>
              <a:gd name="connsiteY326" fmla="*/ 2354750 h 5143494"/>
              <a:gd name="connsiteX327" fmla="*/ 5937615 w 9143989"/>
              <a:gd name="connsiteY327" fmla="*/ 2245338 h 5143494"/>
              <a:gd name="connsiteX328" fmla="*/ 4737982 w 9143989"/>
              <a:gd name="connsiteY328" fmla="*/ 2245338 h 5143494"/>
              <a:gd name="connsiteX329" fmla="*/ 4628570 w 9143989"/>
              <a:gd name="connsiteY329" fmla="*/ 2354750 h 5143494"/>
              <a:gd name="connsiteX330" fmla="*/ 4628570 w 9143989"/>
              <a:gd name="connsiteY330" fmla="*/ 2792384 h 5143494"/>
              <a:gd name="connsiteX331" fmla="*/ 4737982 w 9143989"/>
              <a:gd name="connsiteY331" fmla="*/ 2901796 h 5143494"/>
              <a:gd name="connsiteX332" fmla="*/ 5175616 w 9143989"/>
              <a:gd name="connsiteY332" fmla="*/ 2901796 h 5143494"/>
              <a:gd name="connsiteX333" fmla="*/ 5285028 w 9143989"/>
              <a:gd name="connsiteY333" fmla="*/ 2792384 h 5143494"/>
              <a:gd name="connsiteX334" fmla="*/ 5285028 w 9143989"/>
              <a:gd name="connsiteY334" fmla="*/ 2354750 h 5143494"/>
              <a:gd name="connsiteX335" fmla="*/ 5175616 w 9143989"/>
              <a:gd name="connsiteY335" fmla="*/ 2245338 h 5143494"/>
              <a:gd name="connsiteX336" fmla="*/ 3975991 w 9143989"/>
              <a:gd name="connsiteY336" fmla="*/ 2245338 h 5143494"/>
              <a:gd name="connsiteX337" fmla="*/ 3866579 w 9143989"/>
              <a:gd name="connsiteY337" fmla="*/ 2354750 h 5143494"/>
              <a:gd name="connsiteX338" fmla="*/ 3866579 w 9143989"/>
              <a:gd name="connsiteY338" fmla="*/ 2792384 h 5143494"/>
              <a:gd name="connsiteX339" fmla="*/ 3975991 w 9143989"/>
              <a:gd name="connsiteY339" fmla="*/ 2901796 h 5143494"/>
              <a:gd name="connsiteX340" fmla="*/ 4413617 w 9143989"/>
              <a:gd name="connsiteY340" fmla="*/ 2901796 h 5143494"/>
              <a:gd name="connsiteX341" fmla="*/ 4523029 w 9143989"/>
              <a:gd name="connsiteY341" fmla="*/ 2792384 h 5143494"/>
              <a:gd name="connsiteX342" fmla="*/ 4523029 w 9143989"/>
              <a:gd name="connsiteY342" fmla="*/ 2354750 h 5143494"/>
              <a:gd name="connsiteX343" fmla="*/ 4413617 w 9143989"/>
              <a:gd name="connsiteY343" fmla="*/ 2245338 h 5143494"/>
              <a:gd name="connsiteX344" fmla="*/ 3213993 w 9143989"/>
              <a:gd name="connsiteY344" fmla="*/ 2245338 h 5143494"/>
              <a:gd name="connsiteX345" fmla="*/ 3104581 w 9143989"/>
              <a:gd name="connsiteY345" fmla="*/ 2354750 h 5143494"/>
              <a:gd name="connsiteX346" fmla="*/ 3104581 w 9143989"/>
              <a:gd name="connsiteY346" fmla="*/ 2792384 h 5143494"/>
              <a:gd name="connsiteX347" fmla="*/ 3213993 w 9143989"/>
              <a:gd name="connsiteY347" fmla="*/ 2901796 h 5143494"/>
              <a:gd name="connsiteX348" fmla="*/ 3651627 w 9143989"/>
              <a:gd name="connsiteY348" fmla="*/ 2901796 h 5143494"/>
              <a:gd name="connsiteX349" fmla="*/ 3761040 w 9143989"/>
              <a:gd name="connsiteY349" fmla="*/ 2792384 h 5143494"/>
              <a:gd name="connsiteX350" fmla="*/ 3761040 w 9143989"/>
              <a:gd name="connsiteY350" fmla="*/ 2354750 h 5143494"/>
              <a:gd name="connsiteX351" fmla="*/ 3651627 w 9143989"/>
              <a:gd name="connsiteY351" fmla="*/ 2245338 h 5143494"/>
              <a:gd name="connsiteX352" fmla="*/ 2451995 w 9143989"/>
              <a:gd name="connsiteY352" fmla="*/ 2245338 h 5143494"/>
              <a:gd name="connsiteX353" fmla="*/ 2342584 w 9143989"/>
              <a:gd name="connsiteY353" fmla="*/ 2354750 h 5143494"/>
              <a:gd name="connsiteX354" fmla="*/ 2342584 w 9143989"/>
              <a:gd name="connsiteY354" fmla="*/ 2792384 h 5143494"/>
              <a:gd name="connsiteX355" fmla="*/ 2451995 w 9143989"/>
              <a:gd name="connsiteY355" fmla="*/ 2901796 h 5143494"/>
              <a:gd name="connsiteX356" fmla="*/ 2889629 w 9143989"/>
              <a:gd name="connsiteY356" fmla="*/ 2901796 h 5143494"/>
              <a:gd name="connsiteX357" fmla="*/ 2999040 w 9143989"/>
              <a:gd name="connsiteY357" fmla="*/ 2792384 h 5143494"/>
              <a:gd name="connsiteX358" fmla="*/ 2999040 w 9143989"/>
              <a:gd name="connsiteY358" fmla="*/ 2354750 h 5143494"/>
              <a:gd name="connsiteX359" fmla="*/ 2889629 w 9143989"/>
              <a:gd name="connsiteY359" fmla="*/ 2245338 h 5143494"/>
              <a:gd name="connsiteX360" fmla="*/ 1689997 w 9143989"/>
              <a:gd name="connsiteY360" fmla="*/ 2245338 h 5143494"/>
              <a:gd name="connsiteX361" fmla="*/ 1580587 w 9143989"/>
              <a:gd name="connsiteY361" fmla="*/ 2354750 h 5143494"/>
              <a:gd name="connsiteX362" fmla="*/ 1580587 w 9143989"/>
              <a:gd name="connsiteY362" fmla="*/ 2792384 h 5143494"/>
              <a:gd name="connsiteX363" fmla="*/ 1689997 w 9143989"/>
              <a:gd name="connsiteY363" fmla="*/ 2901796 h 5143494"/>
              <a:gd name="connsiteX364" fmla="*/ 2127634 w 9143989"/>
              <a:gd name="connsiteY364" fmla="*/ 2901796 h 5143494"/>
              <a:gd name="connsiteX365" fmla="*/ 2237045 w 9143989"/>
              <a:gd name="connsiteY365" fmla="*/ 2792384 h 5143494"/>
              <a:gd name="connsiteX366" fmla="*/ 2237045 w 9143989"/>
              <a:gd name="connsiteY366" fmla="*/ 2354750 h 5143494"/>
              <a:gd name="connsiteX367" fmla="*/ 2127634 w 9143989"/>
              <a:gd name="connsiteY367" fmla="*/ 2245338 h 5143494"/>
              <a:gd name="connsiteX368" fmla="*/ 927996 w 9143989"/>
              <a:gd name="connsiteY368" fmla="*/ 2245338 h 5143494"/>
              <a:gd name="connsiteX369" fmla="*/ 818584 w 9143989"/>
              <a:gd name="connsiteY369" fmla="*/ 2354750 h 5143494"/>
              <a:gd name="connsiteX370" fmla="*/ 818584 w 9143989"/>
              <a:gd name="connsiteY370" fmla="*/ 2792384 h 5143494"/>
              <a:gd name="connsiteX371" fmla="*/ 927996 w 9143989"/>
              <a:gd name="connsiteY371" fmla="*/ 2901796 h 5143494"/>
              <a:gd name="connsiteX372" fmla="*/ 1365637 w 9143989"/>
              <a:gd name="connsiteY372" fmla="*/ 2901796 h 5143494"/>
              <a:gd name="connsiteX373" fmla="*/ 1475051 w 9143989"/>
              <a:gd name="connsiteY373" fmla="*/ 2792384 h 5143494"/>
              <a:gd name="connsiteX374" fmla="*/ 1475051 w 9143989"/>
              <a:gd name="connsiteY374" fmla="*/ 2354750 h 5143494"/>
              <a:gd name="connsiteX375" fmla="*/ 1365637 w 9143989"/>
              <a:gd name="connsiteY375" fmla="*/ 2245338 h 5143494"/>
              <a:gd name="connsiteX376" fmla="*/ 165999 w 9143989"/>
              <a:gd name="connsiteY376" fmla="*/ 2245338 h 5143494"/>
              <a:gd name="connsiteX377" fmla="*/ 56587 w 9143989"/>
              <a:gd name="connsiteY377" fmla="*/ 2354750 h 5143494"/>
              <a:gd name="connsiteX378" fmla="*/ 56587 w 9143989"/>
              <a:gd name="connsiteY378" fmla="*/ 2792384 h 5143494"/>
              <a:gd name="connsiteX379" fmla="*/ 165999 w 9143989"/>
              <a:gd name="connsiteY379" fmla="*/ 2901796 h 5143494"/>
              <a:gd name="connsiteX380" fmla="*/ 603632 w 9143989"/>
              <a:gd name="connsiteY380" fmla="*/ 2901796 h 5143494"/>
              <a:gd name="connsiteX381" fmla="*/ 713044 w 9143989"/>
              <a:gd name="connsiteY381" fmla="*/ 2792384 h 5143494"/>
              <a:gd name="connsiteX382" fmla="*/ 713044 w 9143989"/>
              <a:gd name="connsiteY382" fmla="*/ 2354750 h 5143494"/>
              <a:gd name="connsiteX383" fmla="*/ 603632 w 9143989"/>
              <a:gd name="connsiteY383" fmla="*/ 2245338 h 5143494"/>
              <a:gd name="connsiteX384" fmla="*/ 165999 w 9143989"/>
              <a:gd name="connsiteY384" fmla="*/ 1515948 h 5143494"/>
              <a:gd name="connsiteX385" fmla="*/ 56587 w 9143989"/>
              <a:gd name="connsiteY385" fmla="*/ 1625361 h 5143494"/>
              <a:gd name="connsiteX386" fmla="*/ 56587 w 9143989"/>
              <a:gd name="connsiteY386" fmla="*/ 2062996 h 5143494"/>
              <a:gd name="connsiteX387" fmla="*/ 165999 w 9143989"/>
              <a:gd name="connsiteY387" fmla="*/ 2172398 h 5143494"/>
              <a:gd name="connsiteX388" fmla="*/ 603632 w 9143989"/>
              <a:gd name="connsiteY388" fmla="*/ 2172398 h 5143494"/>
              <a:gd name="connsiteX389" fmla="*/ 713044 w 9143989"/>
              <a:gd name="connsiteY389" fmla="*/ 2062996 h 5143494"/>
              <a:gd name="connsiteX390" fmla="*/ 713044 w 9143989"/>
              <a:gd name="connsiteY390" fmla="*/ 1625361 h 5143494"/>
              <a:gd name="connsiteX391" fmla="*/ 603632 w 9143989"/>
              <a:gd name="connsiteY391" fmla="*/ 1515948 h 5143494"/>
              <a:gd name="connsiteX392" fmla="*/ 927996 w 9143989"/>
              <a:gd name="connsiteY392" fmla="*/ 1515947 h 5143494"/>
              <a:gd name="connsiteX393" fmla="*/ 818584 w 9143989"/>
              <a:gd name="connsiteY393" fmla="*/ 1625360 h 5143494"/>
              <a:gd name="connsiteX394" fmla="*/ 818584 w 9143989"/>
              <a:gd name="connsiteY394" fmla="*/ 2062995 h 5143494"/>
              <a:gd name="connsiteX395" fmla="*/ 927996 w 9143989"/>
              <a:gd name="connsiteY395" fmla="*/ 2172398 h 5143494"/>
              <a:gd name="connsiteX396" fmla="*/ 1365637 w 9143989"/>
              <a:gd name="connsiteY396" fmla="*/ 2172398 h 5143494"/>
              <a:gd name="connsiteX397" fmla="*/ 1475051 w 9143989"/>
              <a:gd name="connsiteY397" fmla="*/ 2062995 h 5143494"/>
              <a:gd name="connsiteX398" fmla="*/ 1475051 w 9143989"/>
              <a:gd name="connsiteY398" fmla="*/ 1625360 h 5143494"/>
              <a:gd name="connsiteX399" fmla="*/ 1365637 w 9143989"/>
              <a:gd name="connsiteY399" fmla="*/ 1515947 h 5143494"/>
              <a:gd name="connsiteX400" fmla="*/ 1689997 w 9143989"/>
              <a:gd name="connsiteY400" fmla="*/ 1515947 h 5143494"/>
              <a:gd name="connsiteX401" fmla="*/ 1580588 w 9143989"/>
              <a:gd name="connsiteY401" fmla="*/ 1625359 h 5143494"/>
              <a:gd name="connsiteX402" fmla="*/ 1580588 w 9143989"/>
              <a:gd name="connsiteY402" fmla="*/ 2062994 h 5143494"/>
              <a:gd name="connsiteX403" fmla="*/ 1689997 w 9143989"/>
              <a:gd name="connsiteY403" fmla="*/ 2172398 h 5143494"/>
              <a:gd name="connsiteX404" fmla="*/ 2127634 w 9143989"/>
              <a:gd name="connsiteY404" fmla="*/ 2172398 h 5143494"/>
              <a:gd name="connsiteX405" fmla="*/ 2237045 w 9143989"/>
              <a:gd name="connsiteY405" fmla="*/ 2062994 h 5143494"/>
              <a:gd name="connsiteX406" fmla="*/ 2237045 w 9143989"/>
              <a:gd name="connsiteY406" fmla="*/ 1625359 h 5143494"/>
              <a:gd name="connsiteX407" fmla="*/ 2127634 w 9143989"/>
              <a:gd name="connsiteY407" fmla="*/ 1515947 h 5143494"/>
              <a:gd name="connsiteX408" fmla="*/ 2451996 w 9143989"/>
              <a:gd name="connsiteY408" fmla="*/ 1515946 h 5143494"/>
              <a:gd name="connsiteX409" fmla="*/ 2342584 w 9143989"/>
              <a:gd name="connsiteY409" fmla="*/ 1625359 h 5143494"/>
              <a:gd name="connsiteX410" fmla="*/ 2342584 w 9143989"/>
              <a:gd name="connsiteY410" fmla="*/ 2062993 h 5143494"/>
              <a:gd name="connsiteX411" fmla="*/ 2451996 w 9143989"/>
              <a:gd name="connsiteY411" fmla="*/ 2172398 h 5143494"/>
              <a:gd name="connsiteX412" fmla="*/ 2889629 w 9143989"/>
              <a:gd name="connsiteY412" fmla="*/ 2172398 h 5143494"/>
              <a:gd name="connsiteX413" fmla="*/ 2999041 w 9143989"/>
              <a:gd name="connsiteY413" fmla="*/ 2062993 h 5143494"/>
              <a:gd name="connsiteX414" fmla="*/ 2999041 w 9143989"/>
              <a:gd name="connsiteY414" fmla="*/ 1625359 h 5143494"/>
              <a:gd name="connsiteX415" fmla="*/ 2889629 w 9143989"/>
              <a:gd name="connsiteY415" fmla="*/ 1515946 h 5143494"/>
              <a:gd name="connsiteX416" fmla="*/ 3213993 w 9143989"/>
              <a:gd name="connsiteY416" fmla="*/ 1515945 h 5143494"/>
              <a:gd name="connsiteX417" fmla="*/ 3104581 w 9143989"/>
              <a:gd name="connsiteY417" fmla="*/ 1625358 h 5143494"/>
              <a:gd name="connsiteX418" fmla="*/ 3104581 w 9143989"/>
              <a:gd name="connsiteY418" fmla="*/ 2062992 h 5143494"/>
              <a:gd name="connsiteX419" fmla="*/ 3213993 w 9143989"/>
              <a:gd name="connsiteY419" fmla="*/ 2172398 h 5143494"/>
              <a:gd name="connsiteX420" fmla="*/ 3651628 w 9143989"/>
              <a:gd name="connsiteY420" fmla="*/ 2172398 h 5143494"/>
              <a:gd name="connsiteX421" fmla="*/ 3761040 w 9143989"/>
              <a:gd name="connsiteY421" fmla="*/ 2062992 h 5143494"/>
              <a:gd name="connsiteX422" fmla="*/ 3761040 w 9143989"/>
              <a:gd name="connsiteY422" fmla="*/ 1625358 h 5143494"/>
              <a:gd name="connsiteX423" fmla="*/ 3651628 w 9143989"/>
              <a:gd name="connsiteY423" fmla="*/ 1515945 h 5143494"/>
              <a:gd name="connsiteX424" fmla="*/ 3975991 w 9143989"/>
              <a:gd name="connsiteY424" fmla="*/ 1515945 h 5143494"/>
              <a:gd name="connsiteX425" fmla="*/ 3866579 w 9143989"/>
              <a:gd name="connsiteY425" fmla="*/ 1625357 h 5143494"/>
              <a:gd name="connsiteX426" fmla="*/ 3866579 w 9143989"/>
              <a:gd name="connsiteY426" fmla="*/ 2062992 h 5143494"/>
              <a:gd name="connsiteX427" fmla="*/ 3975991 w 9143989"/>
              <a:gd name="connsiteY427" fmla="*/ 2172398 h 5143494"/>
              <a:gd name="connsiteX428" fmla="*/ 4413617 w 9143989"/>
              <a:gd name="connsiteY428" fmla="*/ 2172398 h 5143494"/>
              <a:gd name="connsiteX429" fmla="*/ 4523029 w 9143989"/>
              <a:gd name="connsiteY429" fmla="*/ 2062992 h 5143494"/>
              <a:gd name="connsiteX430" fmla="*/ 4523029 w 9143989"/>
              <a:gd name="connsiteY430" fmla="*/ 1625357 h 5143494"/>
              <a:gd name="connsiteX431" fmla="*/ 4413617 w 9143989"/>
              <a:gd name="connsiteY431" fmla="*/ 1515945 h 5143494"/>
              <a:gd name="connsiteX432" fmla="*/ 4737982 w 9143989"/>
              <a:gd name="connsiteY432" fmla="*/ 1515944 h 5143494"/>
              <a:gd name="connsiteX433" fmla="*/ 4628570 w 9143989"/>
              <a:gd name="connsiteY433" fmla="*/ 1625356 h 5143494"/>
              <a:gd name="connsiteX434" fmla="*/ 4628570 w 9143989"/>
              <a:gd name="connsiteY434" fmla="*/ 2062991 h 5143494"/>
              <a:gd name="connsiteX435" fmla="*/ 4737982 w 9143989"/>
              <a:gd name="connsiteY435" fmla="*/ 2172398 h 5143494"/>
              <a:gd name="connsiteX436" fmla="*/ 5175616 w 9143989"/>
              <a:gd name="connsiteY436" fmla="*/ 2172398 h 5143494"/>
              <a:gd name="connsiteX437" fmla="*/ 5285028 w 9143989"/>
              <a:gd name="connsiteY437" fmla="*/ 2062991 h 5143494"/>
              <a:gd name="connsiteX438" fmla="*/ 5285028 w 9143989"/>
              <a:gd name="connsiteY438" fmla="*/ 1625356 h 5143494"/>
              <a:gd name="connsiteX439" fmla="*/ 5175616 w 9143989"/>
              <a:gd name="connsiteY439" fmla="*/ 1515944 h 5143494"/>
              <a:gd name="connsiteX440" fmla="*/ 5499981 w 9143989"/>
              <a:gd name="connsiteY440" fmla="*/ 1515943 h 5143494"/>
              <a:gd name="connsiteX441" fmla="*/ 5390569 w 9143989"/>
              <a:gd name="connsiteY441" fmla="*/ 1625356 h 5143494"/>
              <a:gd name="connsiteX442" fmla="*/ 5390569 w 9143989"/>
              <a:gd name="connsiteY442" fmla="*/ 2062990 h 5143494"/>
              <a:gd name="connsiteX443" fmla="*/ 5499981 w 9143989"/>
              <a:gd name="connsiteY443" fmla="*/ 2172398 h 5143494"/>
              <a:gd name="connsiteX444" fmla="*/ 5937615 w 9143989"/>
              <a:gd name="connsiteY444" fmla="*/ 2172398 h 5143494"/>
              <a:gd name="connsiteX445" fmla="*/ 6047027 w 9143989"/>
              <a:gd name="connsiteY445" fmla="*/ 2062990 h 5143494"/>
              <a:gd name="connsiteX446" fmla="*/ 6047027 w 9143989"/>
              <a:gd name="connsiteY446" fmla="*/ 1625356 h 5143494"/>
              <a:gd name="connsiteX447" fmla="*/ 5937615 w 9143989"/>
              <a:gd name="connsiteY447" fmla="*/ 1515943 h 5143494"/>
              <a:gd name="connsiteX448" fmla="*/ 6261980 w 9143989"/>
              <a:gd name="connsiteY448" fmla="*/ 1515943 h 5143494"/>
              <a:gd name="connsiteX449" fmla="*/ 6152568 w 9143989"/>
              <a:gd name="connsiteY449" fmla="*/ 1625355 h 5143494"/>
              <a:gd name="connsiteX450" fmla="*/ 6152568 w 9143989"/>
              <a:gd name="connsiteY450" fmla="*/ 2062989 h 5143494"/>
              <a:gd name="connsiteX451" fmla="*/ 6261980 w 9143989"/>
              <a:gd name="connsiteY451" fmla="*/ 2172398 h 5143494"/>
              <a:gd name="connsiteX452" fmla="*/ 6699614 w 9143989"/>
              <a:gd name="connsiteY452" fmla="*/ 2172398 h 5143494"/>
              <a:gd name="connsiteX453" fmla="*/ 6809026 w 9143989"/>
              <a:gd name="connsiteY453" fmla="*/ 2062989 h 5143494"/>
              <a:gd name="connsiteX454" fmla="*/ 6809026 w 9143989"/>
              <a:gd name="connsiteY454" fmla="*/ 1625355 h 5143494"/>
              <a:gd name="connsiteX455" fmla="*/ 6699614 w 9143989"/>
              <a:gd name="connsiteY455" fmla="*/ 1515943 h 5143494"/>
              <a:gd name="connsiteX456" fmla="*/ 7023979 w 9143989"/>
              <a:gd name="connsiteY456" fmla="*/ 1515942 h 5143494"/>
              <a:gd name="connsiteX457" fmla="*/ 6914567 w 9143989"/>
              <a:gd name="connsiteY457" fmla="*/ 1625354 h 5143494"/>
              <a:gd name="connsiteX458" fmla="*/ 6914567 w 9143989"/>
              <a:gd name="connsiteY458" fmla="*/ 2062988 h 5143494"/>
              <a:gd name="connsiteX459" fmla="*/ 7023979 w 9143989"/>
              <a:gd name="connsiteY459" fmla="*/ 2172398 h 5143494"/>
              <a:gd name="connsiteX460" fmla="*/ 7461613 w 9143989"/>
              <a:gd name="connsiteY460" fmla="*/ 2172398 h 5143494"/>
              <a:gd name="connsiteX461" fmla="*/ 7571025 w 9143989"/>
              <a:gd name="connsiteY461" fmla="*/ 2062988 h 5143494"/>
              <a:gd name="connsiteX462" fmla="*/ 7571025 w 9143989"/>
              <a:gd name="connsiteY462" fmla="*/ 1625354 h 5143494"/>
              <a:gd name="connsiteX463" fmla="*/ 7461613 w 9143989"/>
              <a:gd name="connsiteY463" fmla="*/ 1515942 h 5143494"/>
              <a:gd name="connsiteX464" fmla="*/ 7778358 w 9143989"/>
              <a:gd name="connsiteY464" fmla="*/ 1515941 h 5143494"/>
              <a:gd name="connsiteX465" fmla="*/ 7668946 w 9143989"/>
              <a:gd name="connsiteY465" fmla="*/ 1625353 h 5143494"/>
              <a:gd name="connsiteX466" fmla="*/ 7668946 w 9143989"/>
              <a:gd name="connsiteY466" fmla="*/ 2062987 h 5143494"/>
              <a:gd name="connsiteX467" fmla="*/ 7778358 w 9143989"/>
              <a:gd name="connsiteY467" fmla="*/ 2172398 h 5143494"/>
              <a:gd name="connsiteX468" fmla="*/ 8215992 w 9143989"/>
              <a:gd name="connsiteY468" fmla="*/ 2172398 h 5143494"/>
              <a:gd name="connsiteX469" fmla="*/ 8325404 w 9143989"/>
              <a:gd name="connsiteY469" fmla="*/ 2062987 h 5143494"/>
              <a:gd name="connsiteX470" fmla="*/ 8325404 w 9143989"/>
              <a:gd name="connsiteY470" fmla="*/ 1625353 h 5143494"/>
              <a:gd name="connsiteX471" fmla="*/ 8215992 w 9143989"/>
              <a:gd name="connsiteY471" fmla="*/ 1515941 h 5143494"/>
              <a:gd name="connsiteX472" fmla="*/ 8540357 w 9143989"/>
              <a:gd name="connsiteY472" fmla="*/ 1515941 h 5143494"/>
              <a:gd name="connsiteX473" fmla="*/ 8430945 w 9143989"/>
              <a:gd name="connsiteY473" fmla="*/ 1625353 h 5143494"/>
              <a:gd name="connsiteX474" fmla="*/ 8430945 w 9143989"/>
              <a:gd name="connsiteY474" fmla="*/ 2062987 h 5143494"/>
              <a:gd name="connsiteX475" fmla="*/ 8540357 w 9143989"/>
              <a:gd name="connsiteY475" fmla="*/ 2172398 h 5143494"/>
              <a:gd name="connsiteX476" fmla="*/ 8977991 w 9143989"/>
              <a:gd name="connsiteY476" fmla="*/ 2172398 h 5143494"/>
              <a:gd name="connsiteX477" fmla="*/ 9087403 w 9143989"/>
              <a:gd name="connsiteY477" fmla="*/ 2062987 h 5143494"/>
              <a:gd name="connsiteX478" fmla="*/ 9087403 w 9143989"/>
              <a:gd name="connsiteY478" fmla="*/ 1625353 h 5143494"/>
              <a:gd name="connsiteX479" fmla="*/ 8977991 w 9143989"/>
              <a:gd name="connsiteY479" fmla="*/ 1515941 h 5143494"/>
              <a:gd name="connsiteX480" fmla="*/ 165999 w 9143989"/>
              <a:gd name="connsiteY480" fmla="*/ 786548 h 5143494"/>
              <a:gd name="connsiteX481" fmla="*/ 56587 w 9143989"/>
              <a:gd name="connsiteY481" fmla="*/ 895959 h 5143494"/>
              <a:gd name="connsiteX482" fmla="*/ 56587 w 9143989"/>
              <a:gd name="connsiteY482" fmla="*/ 1333596 h 5143494"/>
              <a:gd name="connsiteX483" fmla="*/ 165999 w 9143989"/>
              <a:gd name="connsiteY483" fmla="*/ 1443008 h 5143494"/>
              <a:gd name="connsiteX484" fmla="*/ 603633 w 9143989"/>
              <a:gd name="connsiteY484" fmla="*/ 1443008 h 5143494"/>
              <a:gd name="connsiteX485" fmla="*/ 713044 w 9143989"/>
              <a:gd name="connsiteY485" fmla="*/ 1333596 h 5143494"/>
              <a:gd name="connsiteX486" fmla="*/ 713044 w 9143989"/>
              <a:gd name="connsiteY486" fmla="*/ 895959 h 5143494"/>
              <a:gd name="connsiteX487" fmla="*/ 603633 w 9143989"/>
              <a:gd name="connsiteY487" fmla="*/ 786548 h 5143494"/>
              <a:gd name="connsiteX488" fmla="*/ 927996 w 9143989"/>
              <a:gd name="connsiteY488" fmla="*/ 786547 h 5143494"/>
              <a:gd name="connsiteX489" fmla="*/ 818584 w 9143989"/>
              <a:gd name="connsiteY489" fmla="*/ 895959 h 5143494"/>
              <a:gd name="connsiteX490" fmla="*/ 818584 w 9143989"/>
              <a:gd name="connsiteY490" fmla="*/ 1333595 h 5143494"/>
              <a:gd name="connsiteX491" fmla="*/ 927996 w 9143989"/>
              <a:gd name="connsiteY491" fmla="*/ 1443007 h 5143494"/>
              <a:gd name="connsiteX492" fmla="*/ 1365637 w 9143989"/>
              <a:gd name="connsiteY492" fmla="*/ 1443007 h 5143494"/>
              <a:gd name="connsiteX493" fmla="*/ 1475051 w 9143989"/>
              <a:gd name="connsiteY493" fmla="*/ 1333595 h 5143494"/>
              <a:gd name="connsiteX494" fmla="*/ 1475051 w 9143989"/>
              <a:gd name="connsiteY494" fmla="*/ 895959 h 5143494"/>
              <a:gd name="connsiteX495" fmla="*/ 1365637 w 9143989"/>
              <a:gd name="connsiteY495" fmla="*/ 786547 h 5143494"/>
              <a:gd name="connsiteX496" fmla="*/ 1689998 w 9143989"/>
              <a:gd name="connsiteY496" fmla="*/ 786547 h 5143494"/>
              <a:gd name="connsiteX497" fmla="*/ 1580588 w 9143989"/>
              <a:gd name="connsiteY497" fmla="*/ 895959 h 5143494"/>
              <a:gd name="connsiteX498" fmla="*/ 1580588 w 9143989"/>
              <a:gd name="connsiteY498" fmla="*/ 1333594 h 5143494"/>
              <a:gd name="connsiteX499" fmla="*/ 1689998 w 9143989"/>
              <a:gd name="connsiteY499" fmla="*/ 1443007 h 5143494"/>
              <a:gd name="connsiteX500" fmla="*/ 2127634 w 9143989"/>
              <a:gd name="connsiteY500" fmla="*/ 1443007 h 5143494"/>
              <a:gd name="connsiteX501" fmla="*/ 2237045 w 9143989"/>
              <a:gd name="connsiteY501" fmla="*/ 1333594 h 5143494"/>
              <a:gd name="connsiteX502" fmla="*/ 2237045 w 9143989"/>
              <a:gd name="connsiteY502" fmla="*/ 895959 h 5143494"/>
              <a:gd name="connsiteX503" fmla="*/ 2127634 w 9143989"/>
              <a:gd name="connsiteY503" fmla="*/ 786547 h 5143494"/>
              <a:gd name="connsiteX504" fmla="*/ 2451996 w 9143989"/>
              <a:gd name="connsiteY504" fmla="*/ 786546 h 5143494"/>
              <a:gd name="connsiteX505" fmla="*/ 2342584 w 9143989"/>
              <a:gd name="connsiteY505" fmla="*/ 895958 h 5143494"/>
              <a:gd name="connsiteX506" fmla="*/ 2342584 w 9143989"/>
              <a:gd name="connsiteY506" fmla="*/ 1333593 h 5143494"/>
              <a:gd name="connsiteX507" fmla="*/ 2451996 w 9143989"/>
              <a:gd name="connsiteY507" fmla="*/ 1443006 h 5143494"/>
              <a:gd name="connsiteX508" fmla="*/ 2889629 w 9143989"/>
              <a:gd name="connsiteY508" fmla="*/ 1443006 h 5143494"/>
              <a:gd name="connsiteX509" fmla="*/ 2999041 w 9143989"/>
              <a:gd name="connsiteY509" fmla="*/ 1333593 h 5143494"/>
              <a:gd name="connsiteX510" fmla="*/ 2999041 w 9143989"/>
              <a:gd name="connsiteY510" fmla="*/ 895958 h 5143494"/>
              <a:gd name="connsiteX511" fmla="*/ 2889629 w 9143989"/>
              <a:gd name="connsiteY511" fmla="*/ 786546 h 5143494"/>
              <a:gd name="connsiteX512" fmla="*/ 3213993 w 9143989"/>
              <a:gd name="connsiteY512" fmla="*/ 786546 h 5143494"/>
              <a:gd name="connsiteX513" fmla="*/ 3104581 w 9143989"/>
              <a:gd name="connsiteY513" fmla="*/ 895958 h 5143494"/>
              <a:gd name="connsiteX514" fmla="*/ 3104581 w 9143989"/>
              <a:gd name="connsiteY514" fmla="*/ 1333593 h 5143494"/>
              <a:gd name="connsiteX515" fmla="*/ 3213993 w 9143989"/>
              <a:gd name="connsiteY515" fmla="*/ 1443005 h 5143494"/>
              <a:gd name="connsiteX516" fmla="*/ 3651628 w 9143989"/>
              <a:gd name="connsiteY516" fmla="*/ 1443005 h 5143494"/>
              <a:gd name="connsiteX517" fmla="*/ 3761040 w 9143989"/>
              <a:gd name="connsiteY517" fmla="*/ 1333593 h 5143494"/>
              <a:gd name="connsiteX518" fmla="*/ 3761040 w 9143989"/>
              <a:gd name="connsiteY518" fmla="*/ 895958 h 5143494"/>
              <a:gd name="connsiteX519" fmla="*/ 3651628 w 9143989"/>
              <a:gd name="connsiteY519" fmla="*/ 786546 h 5143494"/>
              <a:gd name="connsiteX520" fmla="*/ 3975991 w 9143989"/>
              <a:gd name="connsiteY520" fmla="*/ 786545 h 5143494"/>
              <a:gd name="connsiteX521" fmla="*/ 3866579 w 9143989"/>
              <a:gd name="connsiteY521" fmla="*/ 895957 h 5143494"/>
              <a:gd name="connsiteX522" fmla="*/ 3866579 w 9143989"/>
              <a:gd name="connsiteY522" fmla="*/ 1333592 h 5143494"/>
              <a:gd name="connsiteX523" fmla="*/ 3975991 w 9143989"/>
              <a:gd name="connsiteY523" fmla="*/ 1443005 h 5143494"/>
              <a:gd name="connsiteX524" fmla="*/ 4413617 w 9143989"/>
              <a:gd name="connsiteY524" fmla="*/ 1443005 h 5143494"/>
              <a:gd name="connsiteX525" fmla="*/ 4523029 w 9143989"/>
              <a:gd name="connsiteY525" fmla="*/ 1333592 h 5143494"/>
              <a:gd name="connsiteX526" fmla="*/ 4523029 w 9143989"/>
              <a:gd name="connsiteY526" fmla="*/ 895957 h 5143494"/>
              <a:gd name="connsiteX527" fmla="*/ 4413617 w 9143989"/>
              <a:gd name="connsiteY527" fmla="*/ 786545 h 5143494"/>
              <a:gd name="connsiteX528" fmla="*/ 4737982 w 9143989"/>
              <a:gd name="connsiteY528" fmla="*/ 786545 h 5143494"/>
              <a:gd name="connsiteX529" fmla="*/ 4628570 w 9143989"/>
              <a:gd name="connsiteY529" fmla="*/ 895957 h 5143494"/>
              <a:gd name="connsiteX530" fmla="*/ 4628570 w 9143989"/>
              <a:gd name="connsiteY530" fmla="*/ 1333592 h 5143494"/>
              <a:gd name="connsiteX531" fmla="*/ 4737982 w 9143989"/>
              <a:gd name="connsiteY531" fmla="*/ 1443004 h 5143494"/>
              <a:gd name="connsiteX532" fmla="*/ 5175616 w 9143989"/>
              <a:gd name="connsiteY532" fmla="*/ 1443004 h 5143494"/>
              <a:gd name="connsiteX533" fmla="*/ 5285028 w 9143989"/>
              <a:gd name="connsiteY533" fmla="*/ 1333592 h 5143494"/>
              <a:gd name="connsiteX534" fmla="*/ 5285028 w 9143989"/>
              <a:gd name="connsiteY534" fmla="*/ 895957 h 5143494"/>
              <a:gd name="connsiteX535" fmla="*/ 5175616 w 9143989"/>
              <a:gd name="connsiteY535" fmla="*/ 786545 h 5143494"/>
              <a:gd name="connsiteX536" fmla="*/ 5499981 w 9143989"/>
              <a:gd name="connsiteY536" fmla="*/ 786544 h 5143494"/>
              <a:gd name="connsiteX537" fmla="*/ 5390569 w 9143989"/>
              <a:gd name="connsiteY537" fmla="*/ 895956 h 5143494"/>
              <a:gd name="connsiteX538" fmla="*/ 5390569 w 9143989"/>
              <a:gd name="connsiteY538" fmla="*/ 1333591 h 5143494"/>
              <a:gd name="connsiteX539" fmla="*/ 5499981 w 9143989"/>
              <a:gd name="connsiteY539" fmla="*/ 1443003 h 5143494"/>
              <a:gd name="connsiteX540" fmla="*/ 5937615 w 9143989"/>
              <a:gd name="connsiteY540" fmla="*/ 1443003 h 5143494"/>
              <a:gd name="connsiteX541" fmla="*/ 6047027 w 9143989"/>
              <a:gd name="connsiteY541" fmla="*/ 1333591 h 5143494"/>
              <a:gd name="connsiteX542" fmla="*/ 6047027 w 9143989"/>
              <a:gd name="connsiteY542" fmla="*/ 895956 h 5143494"/>
              <a:gd name="connsiteX543" fmla="*/ 5937615 w 9143989"/>
              <a:gd name="connsiteY543" fmla="*/ 786544 h 5143494"/>
              <a:gd name="connsiteX544" fmla="*/ 6261980 w 9143989"/>
              <a:gd name="connsiteY544" fmla="*/ 786544 h 5143494"/>
              <a:gd name="connsiteX545" fmla="*/ 6152568 w 9143989"/>
              <a:gd name="connsiteY545" fmla="*/ 895956 h 5143494"/>
              <a:gd name="connsiteX546" fmla="*/ 6152568 w 9143989"/>
              <a:gd name="connsiteY546" fmla="*/ 1333590 h 5143494"/>
              <a:gd name="connsiteX547" fmla="*/ 6261980 w 9143989"/>
              <a:gd name="connsiteY547" fmla="*/ 1443003 h 5143494"/>
              <a:gd name="connsiteX548" fmla="*/ 6699614 w 9143989"/>
              <a:gd name="connsiteY548" fmla="*/ 1443003 h 5143494"/>
              <a:gd name="connsiteX549" fmla="*/ 6809026 w 9143989"/>
              <a:gd name="connsiteY549" fmla="*/ 1333590 h 5143494"/>
              <a:gd name="connsiteX550" fmla="*/ 6809026 w 9143989"/>
              <a:gd name="connsiteY550" fmla="*/ 895956 h 5143494"/>
              <a:gd name="connsiteX551" fmla="*/ 6699614 w 9143989"/>
              <a:gd name="connsiteY551" fmla="*/ 786544 h 5143494"/>
              <a:gd name="connsiteX552" fmla="*/ 7023979 w 9143989"/>
              <a:gd name="connsiteY552" fmla="*/ 786543 h 5143494"/>
              <a:gd name="connsiteX553" fmla="*/ 6914567 w 9143989"/>
              <a:gd name="connsiteY553" fmla="*/ 895955 h 5143494"/>
              <a:gd name="connsiteX554" fmla="*/ 6914567 w 9143989"/>
              <a:gd name="connsiteY554" fmla="*/ 1333590 h 5143494"/>
              <a:gd name="connsiteX555" fmla="*/ 7023979 w 9143989"/>
              <a:gd name="connsiteY555" fmla="*/ 1443002 h 5143494"/>
              <a:gd name="connsiteX556" fmla="*/ 7461613 w 9143989"/>
              <a:gd name="connsiteY556" fmla="*/ 1443002 h 5143494"/>
              <a:gd name="connsiteX557" fmla="*/ 7571025 w 9143989"/>
              <a:gd name="connsiteY557" fmla="*/ 1333590 h 5143494"/>
              <a:gd name="connsiteX558" fmla="*/ 7571025 w 9143989"/>
              <a:gd name="connsiteY558" fmla="*/ 895955 h 5143494"/>
              <a:gd name="connsiteX559" fmla="*/ 7461613 w 9143989"/>
              <a:gd name="connsiteY559" fmla="*/ 786543 h 5143494"/>
              <a:gd name="connsiteX560" fmla="*/ 7778358 w 9143989"/>
              <a:gd name="connsiteY560" fmla="*/ 786543 h 5143494"/>
              <a:gd name="connsiteX561" fmla="*/ 7668946 w 9143989"/>
              <a:gd name="connsiteY561" fmla="*/ 895955 h 5143494"/>
              <a:gd name="connsiteX562" fmla="*/ 7668946 w 9143989"/>
              <a:gd name="connsiteY562" fmla="*/ 1333589 h 5143494"/>
              <a:gd name="connsiteX563" fmla="*/ 7778358 w 9143989"/>
              <a:gd name="connsiteY563" fmla="*/ 1443001 h 5143494"/>
              <a:gd name="connsiteX564" fmla="*/ 8215992 w 9143989"/>
              <a:gd name="connsiteY564" fmla="*/ 1443001 h 5143494"/>
              <a:gd name="connsiteX565" fmla="*/ 8325404 w 9143989"/>
              <a:gd name="connsiteY565" fmla="*/ 1333589 h 5143494"/>
              <a:gd name="connsiteX566" fmla="*/ 8325404 w 9143989"/>
              <a:gd name="connsiteY566" fmla="*/ 895955 h 5143494"/>
              <a:gd name="connsiteX567" fmla="*/ 8215992 w 9143989"/>
              <a:gd name="connsiteY567" fmla="*/ 786543 h 5143494"/>
              <a:gd name="connsiteX568" fmla="*/ 8540357 w 9143989"/>
              <a:gd name="connsiteY568" fmla="*/ 786542 h 5143494"/>
              <a:gd name="connsiteX569" fmla="*/ 8430945 w 9143989"/>
              <a:gd name="connsiteY569" fmla="*/ 895955 h 5143494"/>
              <a:gd name="connsiteX570" fmla="*/ 8430945 w 9143989"/>
              <a:gd name="connsiteY570" fmla="*/ 1333589 h 5143494"/>
              <a:gd name="connsiteX571" fmla="*/ 8540357 w 9143989"/>
              <a:gd name="connsiteY571" fmla="*/ 1443001 h 5143494"/>
              <a:gd name="connsiteX572" fmla="*/ 8977991 w 9143989"/>
              <a:gd name="connsiteY572" fmla="*/ 1443001 h 5143494"/>
              <a:gd name="connsiteX573" fmla="*/ 9087403 w 9143989"/>
              <a:gd name="connsiteY573" fmla="*/ 1333589 h 5143494"/>
              <a:gd name="connsiteX574" fmla="*/ 9087403 w 9143989"/>
              <a:gd name="connsiteY574" fmla="*/ 895955 h 5143494"/>
              <a:gd name="connsiteX575" fmla="*/ 8977991 w 9143989"/>
              <a:gd name="connsiteY575" fmla="*/ 786542 h 5143494"/>
              <a:gd name="connsiteX576" fmla="*/ 165999 w 9143989"/>
              <a:gd name="connsiteY576" fmla="*/ 57150 h 5143494"/>
              <a:gd name="connsiteX577" fmla="*/ 56587 w 9143989"/>
              <a:gd name="connsiteY577" fmla="*/ 166562 h 5143494"/>
              <a:gd name="connsiteX578" fmla="*/ 56587 w 9143989"/>
              <a:gd name="connsiteY578" fmla="*/ 604196 h 5143494"/>
              <a:gd name="connsiteX579" fmla="*/ 165999 w 9143989"/>
              <a:gd name="connsiteY579" fmla="*/ 713608 h 5143494"/>
              <a:gd name="connsiteX580" fmla="*/ 603633 w 9143989"/>
              <a:gd name="connsiteY580" fmla="*/ 713608 h 5143494"/>
              <a:gd name="connsiteX581" fmla="*/ 713045 w 9143989"/>
              <a:gd name="connsiteY581" fmla="*/ 604196 h 5143494"/>
              <a:gd name="connsiteX582" fmla="*/ 713045 w 9143989"/>
              <a:gd name="connsiteY582" fmla="*/ 166562 h 5143494"/>
              <a:gd name="connsiteX583" fmla="*/ 603633 w 9143989"/>
              <a:gd name="connsiteY583" fmla="*/ 57150 h 5143494"/>
              <a:gd name="connsiteX584" fmla="*/ 927996 w 9143989"/>
              <a:gd name="connsiteY584" fmla="*/ 57150 h 5143494"/>
              <a:gd name="connsiteX585" fmla="*/ 818585 w 9143989"/>
              <a:gd name="connsiteY585" fmla="*/ 166562 h 5143494"/>
              <a:gd name="connsiteX586" fmla="*/ 818585 w 9143989"/>
              <a:gd name="connsiteY586" fmla="*/ 604195 h 5143494"/>
              <a:gd name="connsiteX587" fmla="*/ 927996 w 9143989"/>
              <a:gd name="connsiteY587" fmla="*/ 713607 h 5143494"/>
              <a:gd name="connsiteX588" fmla="*/ 1365637 w 9143989"/>
              <a:gd name="connsiteY588" fmla="*/ 713607 h 5143494"/>
              <a:gd name="connsiteX589" fmla="*/ 1475051 w 9143989"/>
              <a:gd name="connsiteY589" fmla="*/ 604195 h 5143494"/>
              <a:gd name="connsiteX590" fmla="*/ 1475051 w 9143989"/>
              <a:gd name="connsiteY590" fmla="*/ 166562 h 5143494"/>
              <a:gd name="connsiteX591" fmla="*/ 1365637 w 9143989"/>
              <a:gd name="connsiteY591" fmla="*/ 57150 h 5143494"/>
              <a:gd name="connsiteX592" fmla="*/ 1689998 w 9143989"/>
              <a:gd name="connsiteY592" fmla="*/ 57149 h 5143494"/>
              <a:gd name="connsiteX593" fmla="*/ 1580588 w 9143989"/>
              <a:gd name="connsiteY593" fmla="*/ 166561 h 5143494"/>
              <a:gd name="connsiteX594" fmla="*/ 1580588 w 9143989"/>
              <a:gd name="connsiteY594" fmla="*/ 604195 h 5143494"/>
              <a:gd name="connsiteX595" fmla="*/ 1689998 w 9143989"/>
              <a:gd name="connsiteY595" fmla="*/ 713607 h 5143494"/>
              <a:gd name="connsiteX596" fmla="*/ 2127634 w 9143989"/>
              <a:gd name="connsiteY596" fmla="*/ 713607 h 5143494"/>
              <a:gd name="connsiteX597" fmla="*/ 2237045 w 9143989"/>
              <a:gd name="connsiteY597" fmla="*/ 604195 h 5143494"/>
              <a:gd name="connsiteX598" fmla="*/ 2237045 w 9143989"/>
              <a:gd name="connsiteY598" fmla="*/ 166561 h 5143494"/>
              <a:gd name="connsiteX599" fmla="*/ 2127634 w 9143989"/>
              <a:gd name="connsiteY599" fmla="*/ 57149 h 5143494"/>
              <a:gd name="connsiteX600" fmla="*/ 2451996 w 9143989"/>
              <a:gd name="connsiteY600" fmla="*/ 57149 h 5143494"/>
              <a:gd name="connsiteX601" fmla="*/ 2342585 w 9143989"/>
              <a:gd name="connsiteY601" fmla="*/ 166561 h 5143494"/>
              <a:gd name="connsiteX602" fmla="*/ 2342585 w 9143989"/>
              <a:gd name="connsiteY602" fmla="*/ 604194 h 5143494"/>
              <a:gd name="connsiteX603" fmla="*/ 2451996 w 9143989"/>
              <a:gd name="connsiteY603" fmla="*/ 713606 h 5143494"/>
              <a:gd name="connsiteX604" fmla="*/ 2889629 w 9143989"/>
              <a:gd name="connsiteY604" fmla="*/ 713606 h 5143494"/>
              <a:gd name="connsiteX605" fmla="*/ 2999041 w 9143989"/>
              <a:gd name="connsiteY605" fmla="*/ 604194 h 5143494"/>
              <a:gd name="connsiteX606" fmla="*/ 2999041 w 9143989"/>
              <a:gd name="connsiteY606" fmla="*/ 166561 h 5143494"/>
              <a:gd name="connsiteX607" fmla="*/ 2889629 w 9143989"/>
              <a:gd name="connsiteY607" fmla="*/ 57149 h 5143494"/>
              <a:gd name="connsiteX608" fmla="*/ 3213995 w 9143989"/>
              <a:gd name="connsiteY608" fmla="*/ 57148 h 5143494"/>
              <a:gd name="connsiteX609" fmla="*/ 3104581 w 9143989"/>
              <a:gd name="connsiteY609" fmla="*/ 166560 h 5143494"/>
              <a:gd name="connsiteX610" fmla="*/ 3104581 w 9143989"/>
              <a:gd name="connsiteY610" fmla="*/ 604194 h 5143494"/>
              <a:gd name="connsiteX611" fmla="*/ 3213995 w 9143989"/>
              <a:gd name="connsiteY611" fmla="*/ 713606 h 5143494"/>
              <a:gd name="connsiteX612" fmla="*/ 3651628 w 9143989"/>
              <a:gd name="connsiteY612" fmla="*/ 713606 h 5143494"/>
              <a:gd name="connsiteX613" fmla="*/ 3761040 w 9143989"/>
              <a:gd name="connsiteY613" fmla="*/ 604194 h 5143494"/>
              <a:gd name="connsiteX614" fmla="*/ 3761040 w 9143989"/>
              <a:gd name="connsiteY614" fmla="*/ 166560 h 5143494"/>
              <a:gd name="connsiteX615" fmla="*/ 3651628 w 9143989"/>
              <a:gd name="connsiteY615" fmla="*/ 57148 h 5143494"/>
              <a:gd name="connsiteX616" fmla="*/ 3975991 w 9143989"/>
              <a:gd name="connsiteY616" fmla="*/ 57148 h 5143494"/>
              <a:gd name="connsiteX617" fmla="*/ 3866579 w 9143989"/>
              <a:gd name="connsiteY617" fmla="*/ 166560 h 5143494"/>
              <a:gd name="connsiteX618" fmla="*/ 3866579 w 9143989"/>
              <a:gd name="connsiteY618" fmla="*/ 604194 h 5143494"/>
              <a:gd name="connsiteX619" fmla="*/ 3975991 w 9143989"/>
              <a:gd name="connsiteY619" fmla="*/ 713605 h 5143494"/>
              <a:gd name="connsiteX620" fmla="*/ 4413617 w 9143989"/>
              <a:gd name="connsiteY620" fmla="*/ 713605 h 5143494"/>
              <a:gd name="connsiteX621" fmla="*/ 4523029 w 9143989"/>
              <a:gd name="connsiteY621" fmla="*/ 604194 h 5143494"/>
              <a:gd name="connsiteX622" fmla="*/ 4523029 w 9143989"/>
              <a:gd name="connsiteY622" fmla="*/ 166560 h 5143494"/>
              <a:gd name="connsiteX623" fmla="*/ 4413617 w 9143989"/>
              <a:gd name="connsiteY623" fmla="*/ 57148 h 5143494"/>
              <a:gd name="connsiteX624" fmla="*/ 4737982 w 9143989"/>
              <a:gd name="connsiteY624" fmla="*/ 57147 h 5143494"/>
              <a:gd name="connsiteX625" fmla="*/ 4628570 w 9143989"/>
              <a:gd name="connsiteY625" fmla="*/ 166559 h 5143494"/>
              <a:gd name="connsiteX626" fmla="*/ 4628570 w 9143989"/>
              <a:gd name="connsiteY626" fmla="*/ 604193 h 5143494"/>
              <a:gd name="connsiteX627" fmla="*/ 4737982 w 9143989"/>
              <a:gd name="connsiteY627" fmla="*/ 713605 h 5143494"/>
              <a:gd name="connsiteX628" fmla="*/ 5175616 w 9143989"/>
              <a:gd name="connsiteY628" fmla="*/ 713605 h 5143494"/>
              <a:gd name="connsiteX629" fmla="*/ 5285028 w 9143989"/>
              <a:gd name="connsiteY629" fmla="*/ 604193 h 5143494"/>
              <a:gd name="connsiteX630" fmla="*/ 5285028 w 9143989"/>
              <a:gd name="connsiteY630" fmla="*/ 166559 h 5143494"/>
              <a:gd name="connsiteX631" fmla="*/ 5175616 w 9143989"/>
              <a:gd name="connsiteY631" fmla="*/ 57147 h 5143494"/>
              <a:gd name="connsiteX632" fmla="*/ 5499981 w 9143989"/>
              <a:gd name="connsiteY632" fmla="*/ 57147 h 5143494"/>
              <a:gd name="connsiteX633" fmla="*/ 5390569 w 9143989"/>
              <a:gd name="connsiteY633" fmla="*/ 166559 h 5143494"/>
              <a:gd name="connsiteX634" fmla="*/ 5390569 w 9143989"/>
              <a:gd name="connsiteY634" fmla="*/ 604192 h 5143494"/>
              <a:gd name="connsiteX635" fmla="*/ 5499981 w 9143989"/>
              <a:gd name="connsiteY635" fmla="*/ 713605 h 5143494"/>
              <a:gd name="connsiteX636" fmla="*/ 5937615 w 9143989"/>
              <a:gd name="connsiteY636" fmla="*/ 713605 h 5143494"/>
              <a:gd name="connsiteX637" fmla="*/ 6047027 w 9143989"/>
              <a:gd name="connsiteY637" fmla="*/ 604192 h 5143494"/>
              <a:gd name="connsiteX638" fmla="*/ 6047027 w 9143989"/>
              <a:gd name="connsiteY638" fmla="*/ 166559 h 5143494"/>
              <a:gd name="connsiteX639" fmla="*/ 5937615 w 9143989"/>
              <a:gd name="connsiteY639" fmla="*/ 57147 h 5143494"/>
              <a:gd name="connsiteX640" fmla="*/ 6261980 w 9143989"/>
              <a:gd name="connsiteY640" fmla="*/ 57146 h 5143494"/>
              <a:gd name="connsiteX641" fmla="*/ 6152568 w 9143989"/>
              <a:gd name="connsiteY641" fmla="*/ 166558 h 5143494"/>
              <a:gd name="connsiteX642" fmla="*/ 6152568 w 9143989"/>
              <a:gd name="connsiteY642" fmla="*/ 604192 h 5143494"/>
              <a:gd name="connsiteX643" fmla="*/ 6261980 w 9143989"/>
              <a:gd name="connsiteY643" fmla="*/ 713604 h 5143494"/>
              <a:gd name="connsiteX644" fmla="*/ 6699614 w 9143989"/>
              <a:gd name="connsiteY644" fmla="*/ 713604 h 5143494"/>
              <a:gd name="connsiteX645" fmla="*/ 6809026 w 9143989"/>
              <a:gd name="connsiteY645" fmla="*/ 604192 h 5143494"/>
              <a:gd name="connsiteX646" fmla="*/ 6809026 w 9143989"/>
              <a:gd name="connsiteY646" fmla="*/ 166558 h 5143494"/>
              <a:gd name="connsiteX647" fmla="*/ 6699614 w 9143989"/>
              <a:gd name="connsiteY647" fmla="*/ 57146 h 5143494"/>
              <a:gd name="connsiteX648" fmla="*/ 7023979 w 9143989"/>
              <a:gd name="connsiteY648" fmla="*/ 57146 h 5143494"/>
              <a:gd name="connsiteX649" fmla="*/ 6914567 w 9143989"/>
              <a:gd name="connsiteY649" fmla="*/ 166558 h 5143494"/>
              <a:gd name="connsiteX650" fmla="*/ 6914567 w 9143989"/>
              <a:gd name="connsiteY650" fmla="*/ 604191 h 5143494"/>
              <a:gd name="connsiteX651" fmla="*/ 7023979 w 9143989"/>
              <a:gd name="connsiteY651" fmla="*/ 713604 h 5143494"/>
              <a:gd name="connsiteX652" fmla="*/ 7461613 w 9143989"/>
              <a:gd name="connsiteY652" fmla="*/ 713604 h 5143494"/>
              <a:gd name="connsiteX653" fmla="*/ 7571025 w 9143989"/>
              <a:gd name="connsiteY653" fmla="*/ 604191 h 5143494"/>
              <a:gd name="connsiteX654" fmla="*/ 7571025 w 9143989"/>
              <a:gd name="connsiteY654" fmla="*/ 166558 h 5143494"/>
              <a:gd name="connsiteX655" fmla="*/ 7461613 w 9143989"/>
              <a:gd name="connsiteY655" fmla="*/ 57146 h 5143494"/>
              <a:gd name="connsiteX656" fmla="*/ 7778358 w 9143989"/>
              <a:gd name="connsiteY656" fmla="*/ 57145 h 5143494"/>
              <a:gd name="connsiteX657" fmla="*/ 7668946 w 9143989"/>
              <a:gd name="connsiteY657" fmla="*/ 166557 h 5143494"/>
              <a:gd name="connsiteX658" fmla="*/ 7668946 w 9143989"/>
              <a:gd name="connsiteY658" fmla="*/ 604191 h 5143494"/>
              <a:gd name="connsiteX659" fmla="*/ 7778358 w 9143989"/>
              <a:gd name="connsiteY659" fmla="*/ 713603 h 5143494"/>
              <a:gd name="connsiteX660" fmla="*/ 8215992 w 9143989"/>
              <a:gd name="connsiteY660" fmla="*/ 713603 h 5143494"/>
              <a:gd name="connsiteX661" fmla="*/ 8325404 w 9143989"/>
              <a:gd name="connsiteY661" fmla="*/ 604191 h 5143494"/>
              <a:gd name="connsiteX662" fmla="*/ 8325404 w 9143989"/>
              <a:gd name="connsiteY662" fmla="*/ 166557 h 5143494"/>
              <a:gd name="connsiteX663" fmla="*/ 8215992 w 9143989"/>
              <a:gd name="connsiteY663" fmla="*/ 57145 h 5143494"/>
              <a:gd name="connsiteX664" fmla="*/ 8540357 w 9143989"/>
              <a:gd name="connsiteY664" fmla="*/ 57145 h 5143494"/>
              <a:gd name="connsiteX665" fmla="*/ 8430945 w 9143989"/>
              <a:gd name="connsiteY665" fmla="*/ 166557 h 5143494"/>
              <a:gd name="connsiteX666" fmla="*/ 8430945 w 9143989"/>
              <a:gd name="connsiteY666" fmla="*/ 604190 h 5143494"/>
              <a:gd name="connsiteX667" fmla="*/ 8540357 w 9143989"/>
              <a:gd name="connsiteY667" fmla="*/ 713603 h 5143494"/>
              <a:gd name="connsiteX668" fmla="*/ 8977991 w 9143989"/>
              <a:gd name="connsiteY668" fmla="*/ 713603 h 5143494"/>
              <a:gd name="connsiteX669" fmla="*/ 9087403 w 9143989"/>
              <a:gd name="connsiteY669" fmla="*/ 604190 h 5143494"/>
              <a:gd name="connsiteX670" fmla="*/ 9087403 w 9143989"/>
              <a:gd name="connsiteY670" fmla="*/ 166557 h 5143494"/>
              <a:gd name="connsiteX671" fmla="*/ 8977991 w 9143989"/>
              <a:gd name="connsiteY671" fmla="*/ 57145 h 5143494"/>
              <a:gd name="connsiteX672" fmla="*/ 0 w 9143989"/>
              <a:gd name="connsiteY672" fmla="*/ 0 h 5143494"/>
              <a:gd name="connsiteX673" fmla="*/ 9143989 w 9143989"/>
              <a:gd name="connsiteY673" fmla="*/ 0 h 5143494"/>
              <a:gd name="connsiteX674" fmla="*/ 9143989 w 9143989"/>
              <a:gd name="connsiteY674" fmla="*/ 5143494 h 5143494"/>
              <a:gd name="connsiteX675" fmla="*/ 0 w 9143989"/>
              <a:gd name="connsiteY675" fmla="*/ 5143494 h 514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9143989" h="5143494">
                <a:moveTo>
                  <a:pt x="8540357" y="4429886"/>
                </a:moveTo>
                <a:cubicBezTo>
                  <a:pt x="8479930" y="4429886"/>
                  <a:pt x="8430945" y="4478871"/>
                  <a:pt x="8430945" y="4539298"/>
                </a:cubicBezTo>
                <a:lnTo>
                  <a:pt x="8430945" y="4976932"/>
                </a:lnTo>
                <a:cubicBezTo>
                  <a:pt x="8430945" y="5037359"/>
                  <a:pt x="8479930" y="5086344"/>
                  <a:pt x="8540357" y="5086344"/>
                </a:cubicBezTo>
                <a:lnTo>
                  <a:pt x="8977991" y="5086344"/>
                </a:lnTo>
                <a:cubicBezTo>
                  <a:pt x="9038418" y="5086344"/>
                  <a:pt x="9087403" y="5037359"/>
                  <a:pt x="9087403" y="4976932"/>
                </a:cubicBezTo>
                <a:lnTo>
                  <a:pt x="9087403" y="4539298"/>
                </a:lnTo>
                <a:cubicBezTo>
                  <a:pt x="9087403" y="4478871"/>
                  <a:pt x="9038418" y="4429886"/>
                  <a:pt x="8977991" y="4429886"/>
                </a:cubicBezTo>
                <a:close/>
                <a:moveTo>
                  <a:pt x="7778358" y="4429886"/>
                </a:moveTo>
                <a:cubicBezTo>
                  <a:pt x="7717931" y="4429886"/>
                  <a:pt x="7668946" y="4478871"/>
                  <a:pt x="7668946" y="4539298"/>
                </a:cubicBezTo>
                <a:lnTo>
                  <a:pt x="7668946" y="4976932"/>
                </a:lnTo>
                <a:cubicBezTo>
                  <a:pt x="7668946" y="5037359"/>
                  <a:pt x="7717931" y="5086344"/>
                  <a:pt x="7778358" y="5086344"/>
                </a:cubicBezTo>
                <a:lnTo>
                  <a:pt x="8215992" y="5086344"/>
                </a:lnTo>
                <a:cubicBezTo>
                  <a:pt x="8276419" y="5086344"/>
                  <a:pt x="8325404" y="5037359"/>
                  <a:pt x="8325404" y="4976932"/>
                </a:cubicBezTo>
                <a:lnTo>
                  <a:pt x="8325404" y="4539298"/>
                </a:lnTo>
                <a:cubicBezTo>
                  <a:pt x="8325404" y="4478871"/>
                  <a:pt x="8276419" y="4429886"/>
                  <a:pt x="8215992" y="4429886"/>
                </a:cubicBezTo>
                <a:close/>
                <a:moveTo>
                  <a:pt x="7023979" y="4429886"/>
                </a:moveTo>
                <a:cubicBezTo>
                  <a:pt x="6963552" y="4429886"/>
                  <a:pt x="6914567" y="4478871"/>
                  <a:pt x="6914567" y="4539298"/>
                </a:cubicBezTo>
                <a:lnTo>
                  <a:pt x="6914567" y="4976932"/>
                </a:lnTo>
                <a:cubicBezTo>
                  <a:pt x="6914567" y="5037359"/>
                  <a:pt x="6963552" y="5086344"/>
                  <a:pt x="7023979" y="5086344"/>
                </a:cubicBezTo>
                <a:lnTo>
                  <a:pt x="7461613" y="5086344"/>
                </a:lnTo>
                <a:cubicBezTo>
                  <a:pt x="7522040" y="5086344"/>
                  <a:pt x="7571025" y="5037359"/>
                  <a:pt x="7571025" y="4976932"/>
                </a:cubicBezTo>
                <a:lnTo>
                  <a:pt x="7571025" y="4539298"/>
                </a:lnTo>
                <a:cubicBezTo>
                  <a:pt x="7571025" y="4478871"/>
                  <a:pt x="7522040" y="4429886"/>
                  <a:pt x="7461613" y="4429886"/>
                </a:cubicBezTo>
                <a:close/>
                <a:moveTo>
                  <a:pt x="6261980" y="4429886"/>
                </a:moveTo>
                <a:cubicBezTo>
                  <a:pt x="6201553" y="4429886"/>
                  <a:pt x="6152568" y="4478871"/>
                  <a:pt x="6152568" y="4539298"/>
                </a:cubicBezTo>
                <a:lnTo>
                  <a:pt x="6152568" y="4976932"/>
                </a:lnTo>
                <a:cubicBezTo>
                  <a:pt x="6152568" y="5037359"/>
                  <a:pt x="6201553" y="5086344"/>
                  <a:pt x="6261980" y="5086344"/>
                </a:cubicBezTo>
                <a:lnTo>
                  <a:pt x="6699614" y="5086344"/>
                </a:lnTo>
                <a:cubicBezTo>
                  <a:pt x="6760041" y="5086344"/>
                  <a:pt x="6809026" y="5037359"/>
                  <a:pt x="6809026" y="4976932"/>
                </a:cubicBezTo>
                <a:lnTo>
                  <a:pt x="6809026" y="4539298"/>
                </a:lnTo>
                <a:cubicBezTo>
                  <a:pt x="6809026" y="4478871"/>
                  <a:pt x="6760041" y="4429886"/>
                  <a:pt x="6699614" y="4429886"/>
                </a:cubicBezTo>
                <a:close/>
                <a:moveTo>
                  <a:pt x="5499981" y="4429886"/>
                </a:moveTo>
                <a:cubicBezTo>
                  <a:pt x="5439554" y="4429886"/>
                  <a:pt x="5390569" y="4478871"/>
                  <a:pt x="5390569" y="4539298"/>
                </a:cubicBezTo>
                <a:lnTo>
                  <a:pt x="5390569" y="4976932"/>
                </a:lnTo>
                <a:cubicBezTo>
                  <a:pt x="5390569" y="5037359"/>
                  <a:pt x="5439554" y="5086344"/>
                  <a:pt x="5499981" y="5086344"/>
                </a:cubicBezTo>
                <a:lnTo>
                  <a:pt x="5937615" y="5086344"/>
                </a:lnTo>
                <a:cubicBezTo>
                  <a:pt x="5998042" y="5086344"/>
                  <a:pt x="6047027" y="5037359"/>
                  <a:pt x="6047027" y="4976932"/>
                </a:cubicBezTo>
                <a:lnTo>
                  <a:pt x="6047027" y="4539298"/>
                </a:lnTo>
                <a:cubicBezTo>
                  <a:pt x="6047027" y="4478871"/>
                  <a:pt x="5998042" y="4429886"/>
                  <a:pt x="5937615" y="4429886"/>
                </a:cubicBezTo>
                <a:close/>
                <a:moveTo>
                  <a:pt x="4737982" y="4429886"/>
                </a:moveTo>
                <a:cubicBezTo>
                  <a:pt x="4677555" y="4429886"/>
                  <a:pt x="4628570" y="4478871"/>
                  <a:pt x="4628570" y="4539298"/>
                </a:cubicBezTo>
                <a:lnTo>
                  <a:pt x="4628570" y="4976932"/>
                </a:lnTo>
                <a:cubicBezTo>
                  <a:pt x="4628570" y="5037359"/>
                  <a:pt x="4677555" y="5086344"/>
                  <a:pt x="4737982" y="5086344"/>
                </a:cubicBezTo>
                <a:lnTo>
                  <a:pt x="5175616" y="5086344"/>
                </a:lnTo>
                <a:cubicBezTo>
                  <a:pt x="5236043" y="5086344"/>
                  <a:pt x="5285028" y="5037359"/>
                  <a:pt x="5285028" y="4976932"/>
                </a:cubicBezTo>
                <a:lnTo>
                  <a:pt x="5285028" y="4539298"/>
                </a:lnTo>
                <a:cubicBezTo>
                  <a:pt x="5285028" y="4478871"/>
                  <a:pt x="5236043" y="4429886"/>
                  <a:pt x="5175616" y="4429886"/>
                </a:cubicBezTo>
                <a:close/>
                <a:moveTo>
                  <a:pt x="3975990" y="4429886"/>
                </a:moveTo>
                <a:cubicBezTo>
                  <a:pt x="3915564" y="4429886"/>
                  <a:pt x="3866579" y="4478871"/>
                  <a:pt x="3866579" y="4539298"/>
                </a:cubicBezTo>
                <a:lnTo>
                  <a:pt x="3866579" y="4976932"/>
                </a:lnTo>
                <a:cubicBezTo>
                  <a:pt x="3866579" y="5037359"/>
                  <a:pt x="3915564" y="5086344"/>
                  <a:pt x="3975990" y="5086344"/>
                </a:cubicBezTo>
                <a:lnTo>
                  <a:pt x="4413617" y="5086344"/>
                </a:lnTo>
                <a:cubicBezTo>
                  <a:pt x="4474044" y="5086344"/>
                  <a:pt x="4523029" y="5037359"/>
                  <a:pt x="4523029" y="4976932"/>
                </a:cubicBezTo>
                <a:lnTo>
                  <a:pt x="4523029" y="4539298"/>
                </a:lnTo>
                <a:cubicBezTo>
                  <a:pt x="4523029" y="4478871"/>
                  <a:pt x="4474044" y="4429886"/>
                  <a:pt x="4413617" y="4429886"/>
                </a:cubicBezTo>
                <a:close/>
                <a:moveTo>
                  <a:pt x="3213993" y="4429886"/>
                </a:moveTo>
                <a:cubicBezTo>
                  <a:pt x="3153566" y="4429886"/>
                  <a:pt x="3104580" y="4478871"/>
                  <a:pt x="3104580" y="4539298"/>
                </a:cubicBezTo>
                <a:lnTo>
                  <a:pt x="3104580" y="4976932"/>
                </a:lnTo>
                <a:cubicBezTo>
                  <a:pt x="3104580" y="5037359"/>
                  <a:pt x="3153566" y="5086344"/>
                  <a:pt x="3213993" y="5086344"/>
                </a:cubicBezTo>
                <a:lnTo>
                  <a:pt x="3651627" y="5086344"/>
                </a:lnTo>
                <a:cubicBezTo>
                  <a:pt x="3712054" y="5086344"/>
                  <a:pt x="3761039" y="5037359"/>
                  <a:pt x="3761039" y="4976932"/>
                </a:cubicBezTo>
                <a:lnTo>
                  <a:pt x="3761039" y="4539298"/>
                </a:lnTo>
                <a:cubicBezTo>
                  <a:pt x="3761039" y="4478871"/>
                  <a:pt x="3712054" y="4429886"/>
                  <a:pt x="3651627" y="4429886"/>
                </a:cubicBezTo>
                <a:close/>
                <a:moveTo>
                  <a:pt x="2451995" y="4429886"/>
                </a:moveTo>
                <a:cubicBezTo>
                  <a:pt x="2391568" y="4429886"/>
                  <a:pt x="2342584" y="4478871"/>
                  <a:pt x="2342584" y="4539298"/>
                </a:cubicBezTo>
                <a:lnTo>
                  <a:pt x="2342584" y="4976932"/>
                </a:lnTo>
                <a:cubicBezTo>
                  <a:pt x="2342584" y="5037359"/>
                  <a:pt x="2391568" y="5086344"/>
                  <a:pt x="2451995" y="5086344"/>
                </a:cubicBezTo>
                <a:lnTo>
                  <a:pt x="2889629" y="5086344"/>
                </a:lnTo>
                <a:cubicBezTo>
                  <a:pt x="2950055" y="5086344"/>
                  <a:pt x="2999040" y="5037359"/>
                  <a:pt x="2999040" y="4976932"/>
                </a:cubicBezTo>
                <a:lnTo>
                  <a:pt x="2999040" y="4539298"/>
                </a:lnTo>
                <a:cubicBezTo>
                  <a:pt x="2999040" y="4478871"/>
                  <a:pt x="2950055" y="4429886"/>
                  <a:pt x="2889629" y="4429886"/>
                </a:cubicBezTo>
                <a:close/>
                <a:moveTo>
                  <a:pt x="1689996" y="4429886"/>
                </a:moveTo>
                <a:cubicBezTo>
                  <a:pt x="1629569" y="4429886"/>
                  <a:pt x="1580586" y="4478871"/>
                  <a:pt x="1580586" y="4539298"/>
                </a:cubicBezTo>
                <a:lnTo>
                  <a:pt x="1580586" y="4976932"/>
                </a:lnTo>
                <a:cubicBezTo>
                  <a:pt x="1580586" y="5037359"/>
                  <a:pt x="1629569" y="5086344"/>
                  <a:pt x="1689996" y="5086344"/>
                </a:cubicBezTo>
                <a:lnTo>
                  <a:pt x="2127633" y="5086344"/>
                </a:lnTo>
                <a:cubicBezTo>
                  <a:pt x="2188059" y="5086344"/>
                  <a:pt x="2237044" y="5037359"/>
                  <a:pt x="2237044" y="4976932"/>
                </a:cubicBezTo>
                <a:lnTo>
                  <a:pt x="2237044" y="4539298"/>
                </a:lnTo>
                <a:cubicBezTo>
                  <a:pt x="2237044" y="4478871"/>
                  <a:pt x="2188059" y="4429886"/>
                  <a:pt x="2127633" y="4429886"/>
                </a:cubicBezTo>
                <a:close/>
                <a:moveTo>
                  <a:pt x="927996" y="4429886"/>
                </a:moveTo>
                <a:cubicBezTo>
                  <a:pt x="867569" y="4429886"/>
                  <a:pt x="818584" y="4478871"/>
                  <a:pt x="818584" y="4539298"/>
                </a:cubicBezTo>
                <a:lnTo>
                  <a:pt x="818584" y="4976932"/>
                </a:lnTo>
                <a:cubicBezTo>
                  <a:pt x="818584" y="5037359"/>
                  <a:pt x="867569" y="5086344"/>
                  <a:pt x="927996" y="5086344"/>
                </a:cubicBezTo>
                <a:lnTo>
                  <a:pt x="1365636" y="5086344"/>
                </a:lnTo>
                <a:cubicBezTo>
                  <a:pt x="1426065" y="5086344"/>
                  <a:pt x="1475050" y="5037359"/>
                  <a:pt x="1475050" y="4976932"/>
                </a:cubicBezTo>
                <a:lnTo>
                  <a:pt x="1475050" y="4539298"/>
                </a:lnTo>
                <a:cubicBezTo>
                  <a:pt x="1475050" y="4478871"/>
                  <a:pt x="1426065" y="4429886"/>
                  <a:pt x="1365636" y="4429886"/>
                </a:cubicBezTo>
                <a:close/>
                <a:moveTo>
                  <a:pt x="165998" y="4429886"/>
                </a:moveTo>
                <a:cubicBezTo>
                  <a:pt x="105572" y="4429886"/>
                  <a:pt x="56587" y="4478871"/>
                  <a:pt x="56587" y="4539298"/>
                </a:cubicBezTo>
                <a:lnTo>
                  <a:pt x="56587" y="4976932"/>
                </a:lnTo>
                <a:cubicBezTo>
                  <a:pt x="56587" y="5037359"/>
                  <a:pt x="105572" y="5086344"/>
                  <a:pt x="165998" y="5086344"/>
                </a:cubicBezTo>
                <a:lnTo>
                  <a:pt x="603632" y="5086344"/>
                </a:lnTo>
                <a:cubicBezTo>
                  <a:pt x="664059" y="5086344"/>
                  <a:pt x="713044" y="5037359"/>
                  <a:pt x="713044" y="4976932"/>
                </a:cubicBezTo>
                <a:lnTo>
                  <a:pt x="713044" y="4539298"/>
                </a:lnTo>
                <a:cubicBezTo>
                  <a:pt x="713044" y="4478871"/>
                  <a:pt x="664059" y="4429886"/>
                  <a:pt x="603632" y="4429886"/>
                </a:cubicBezTo>
                <a:close/>
                <a:moveTo>
                  <a:pt x="8540357" y="3700488"/>
                </a:moveTo>
                <a:cubicBezTo>
                  <a:pt x="8479930" y="3700488"/>
                  <a:pt x="8430945" y="3749473"/>
                  <a:pt x="8430945" y="3809900"/>
                </a:cubicBezTo>
                <a:lnTo>
                  <a:pt x="8430945" y="4247534"/>
                </a:lnTo>
                <a:cubicBezTo>
                  <a:pt x="8430945" y="4307961"/>
                  <a:pt x="8479930" y="4356946"/>
                  <a:pt x="8540357" y="4356946"/>
                </a:cubicBezTo>
                <a:lnTo>
                  <a:pt x="8977991" y="4356946"/>
                </a:lnTo>
                <a:cubicBezTo>
                  <a:pt x="9038418" y="4356946"/>
                  <a:pt x="9087403" y="4307961"/>
                  <a:pt x="9087403" y="4247534"/>
                </a:cubicBezTo>
                <a:lnTo>
                  <a:pt x="9087403" y="3809900"/>
                </a:lnTo>
                <a:cubicBezTo>
                  <a:pt x="9087403" y="3749473"/>
                  <a:pt x="9038418" y="3700488"/>
                  <a:pt x="8977991" y="3700488"/>
                </a:cubicBezTo>
                <a:close/>
                <a:moveTo>
                  <a:pt x="7778358" y="3700488"/>
                </a:moveTo>
                <a:cubicBezTo>
                  <a:pt x="7717931" y="3700488"/>
                  <a:pt x="7668946" y="3749473"/>
                  <a:pt x="7668946" y="3809900"/>
                </a:cubicBezTo>
                <a:lnTo>
                  <a:pt x="7668946" y="4247534"/>
                </a:lnTo>
                <a:cubicBezTo>
                  <a:pt x="7668946" y="4307961"/>
                  <a:pt x="7717931" y="4356946"/>
                  <a:pt x="7778358" y="4356946"/>
                </a:cubicBezTo>
                <a:lnTo>
                  <a:pt x="8215992" y="4356946"/>
                </a:lnTo>
                <a:cubicBezTo>
                  <a:pt x="8276419" y="4356946"/>
                  <a:pt x="8325404" y="4307961"/>
                  <a:pt x="8325404" y="4247534"/>
                </a:cubicBezTo>
                <a:lnTo>
                  <a:pt x="8325404" y="3809900"/>
                </a:lnTo>
                <a:cubicBezTo>
                  <a:pt x="8325404" y="3749473"/>
                  <a:pt x="8276419" y="3700488"/>
                  <a:pt x="8215992" y="3700488"/>
                </a:cubicBezTo>
                <a:close/>
                <a:moveTo>
                  <a:pt x="7023979" y="3700488"/>
                </a:moveTo>
                <a:cubicBezTo>
                  <a:pt x="6963552" y="3700488"/>
                  <a:pt x="6914567" y="3749473"/>
                  <a:pt x="6914567" y="3809900"/>
                </a:cubicBezTo>
                <a:lnTo>
                  <a:pt x="6914567" y="4247534"/>
                </a:lnTo>
                <a:cubicBezTo>
                  <a:pt x="6914567" y="4307961"/>
                  <a:pt x="6963552" y="4356946"/>
                  <a:pt x="7023979" y="4356946"/>
                </a:cubicBezTo>
                <a:lnTo>
                  <a:pt x="7461613" y="4356946"/>
                </a:lnTo>
                <a:cubicBezTo>
                  <a:pt x="7522040" y="4356946"/>
                  <a:pt x="7571025" y="4307961"/>
                  <a:pt x="7571025" y="4247534"/>
                </a:cubicBezTo>
                <a:lnTo>
                  <a:pt x="7571025" y="3809900"/>
                </a:lnTo>
                <a:cubicBezTo>
                  <a:pt x="7571025" y="3749473"/>
                  <a:pt x="7522040" y="3700488"/>
                  <a:pt x="7461613" y="3700488"/>
                </a:cubicBezTo>
                <a:close/>
                <a:moveTo>
                  <a:pt x="6261980" y="3700488"/>
                </a:moveTo>
                <a:cubicBezTo>
                  <a:pt x="6201553" y="3700488"/>
                  <a:pt x="6152568" y="3749473"/>
                  <a:pt x="6152568" y="3809900"/>
                </a:cubicBezTo>
                <a:lnTo>
                  <a:pt x="6152568" y="4247534"/>
                </a:lnTo>
                <a:cubicBezTo>
                  <a:pt x="6152568" y="4307961"/>
                  <a:pt x="6201553" y="4356946"/>
                  <a:pt x="6261980" y="4356946"/>
                </a:cubicBezTo>
                <a:lnTo>
                  <a:pt x="6699614" y="4356946"/>
                </a:lnTo>
                <a:cubicBezTo>
                  <a:pt x="6760041" y="4356946"/>
                  <a:pt x="6809026" y="4307961"/>
                  <a:pt x="6809026" y="4247534"/>
                </a:cubicBezTo>
                <a:lnTo>
                  <a:pt x="6809026" y="3809900"/>
                </a:lnTo>
                <a:cubicBezTo>
                  <a:pt x="6809026" y="3749473"/>
                  <a:pt x="6760041" y="3700488"/>
                  <a:pt x="6699614" y="3700488"/>
                </a:cubicBezTo>
                <a:close/>
                <a:moveTo>
                  <a:pt x="5499981" y="3700488"/>
                </a:moveTo>
                <a:cubicBezTo>
                  <a:pt x="5439554" y="3700488"/>
                  <a:pt x="5390569" y="3749473"/>
                  <a:pt x="5390569" y="3809900"/>
                </a:cubicBezTo>
                <a:lnTo>
                  <a:pt x="5390569" y="4247534"/>
                </a:lnTo>
                <a:cubicBezTo>
                  <a:pt x="5390569" y="4307961"/>
                  <a:pt x="5439554" y="4356946"/>
                  <a:pt x="5499981" y="4356946"/>
                </a:cubicBezTo>
                <a:lnTo>
                  <a:pt x="5937615" y="4356946"/>
                </a:lnTo>
                <a:cubicBezTo>
                  <a:pt x="5998042" y="4356946"/>
                  <a:pt x="6047027" y="4307961"/>
                  <a:pt x="6047027" y="4247534"/>
                </a:cubicBezTo>
                <a:lnTo>
                  <a:pt x="6047027" y="3809900"/>
                </a:lnTo>
                <a:cubicBezTo>
                  <a:pt x="6047027" y="3749473"/>
                  <a:pt x="5998042" y="3700488"/>
                  <a:pt x="5937615" y="3700488"/>
                </a:cubicBezTo>
                <a:close/>
                <a:moveTo>
                  <a:pt x="4737982" y="3700488"/>
                </a:moveTo>
                <a:cubicBezTo>
                  <a:pt x="4677555" y="3700488"/>
                  <a:pt x="4628570" y="3749473"/>
                  <a:pt x="4628570" y="3809900"/>
                </a:cubicBezTo>
                <a:lnTo>
                  <a:pt x="4628570" y="4247534"/>
                </a:lnTo>
                <a:cubicBezTo>
                  <a:pt x="4628570" y="4307961"/>
                  <a:pt x="4677555" y="4356946"/>
                  <a:pt x="4737982" y="4356946"/>
                </a:cubicBezTo>
                <a:lnTo>
                  <a:pt x="5175616" y="4356946"/>
                </a:lnTo>
                <a:cubicBezTo>
                  <a:pt x="5236043" y="4356946"/>
                  <a:pt x="5285028" y="4307961"/>
                  <a:pt x="5285028" y="4247534"/>
                </a:cubicBezTo>
                <a:lnTo>
                  <a:pt x="5285028" y="3809900"/>
                </a:lnTo>
                <a:cubicBezTo>
                  <a:pt x="5285028" y="3749473"/>
                  <a:pt x="5236043" y="3700488"/>
                  <a:pt x="5175616" y="3700488"/>
                </a:cubicBezTo>
                <a:close/>
                <a:moveTo>
                  <a:pt x="3975991" y="3700488"/>
                </a:moveTo>
                <a:cubicBezTo>
                  <a:pt x="3915564" y="3700488"/>
                  <a:pt x="3866579" y="3749473"/>
                  <a:pt x="3866579" y="3809900"/>
                </a:cubicBezTo>
                <a:lnTo>
                  <a:pt x="3866579" y="4247534"/>
                </a:lnTo>
                <a:cubicBezTo>
                  <a:pt x="3866579" y="4307961"/>
                  <a:pt x="3915564" y="4356946"/>
                  <a:pt x="3975991" y="4356946"/>
                </a:cubicBezTo>
                <a:lnTo>
                  <a:pt x="4413617" y="4356946"/>
                </a:lnTo>
                <a:cubicBezTo>
                  <a:pt x="4474044" y="4356946"/>
                  <a:pt x="4523029" y="4307961"/>
                  <a:pt x="4523029" y="4247534"/>
                </a:cubicBezTo>
                <a:lnTo>
                  <a:pt x="4523029" y="3809900"/>
                </a:lnTo>
                <a:cubicBezTo>
                  <a:pt x="4523029" y="3749473"/>
                  <a:pt x="4474044" y="3700488"/>
                  <a:pt x="4413617" y="3700488"/>
                </a:cubicBezTo>
                <a:close/>
                <a:moveTo>
                  <a:pt x="3213993" y="3700488"/>
                </a:moveTo>
                <a:cubicBezTo>
                  <a:pt x="3153566" y="3700488"/>
                  <a:pt x="3104581" y="3749473"/>
                  <a:pt x="3104581" y="3809900"/>
                </a:cubicBezTo>
                <a:lnTo>
                  <a:pt x="3104581" y="4247534"/>
                </a:lnTo>
                <a:cubicBezTo>
                  <a:pt x="3104581" y="4307961"/>
                  <a:pt x="3153566" y="4356946"/>
                  <a:pt x="3213993" y="4356946"/>
                </a:cubicBezTo>
                <a:lnTo>
                  <a:pt x="3651627" y="4356946"/>
                </a:lnTo>
                <a:cubicBezTo>
                  <a:pt x="3712054" y="4356946"/>
                  <a:pt x="3761039" y="4307961"/>
                  <a:pt x="3761039" y="4247534"/>
                </a:cubicBezTo>
                <a:lnTo>
                  <a:pt x="3761039" y="3809900"/>
                </a:lnTo>
                <a:cubicBezTo>
                  <a:pt x="3761039" y="3749473"/>
                  <a:pt x="3712054" y="3700488"/>
                  <a:pt x="3651627" y="3700488"/>
                </a:cubicBezTo>
                <a:close/>
                <a:moveTo>
                  <a:pt x="2451995" y="3700488"/>
                </a:moveTo>
                <a:cubicBezTo>
                  <a:pt x="2391569" y="3700488"/>
                  <a:pt x="2342584" y="3749473"/>
                  <a:pt x="2342584" y="3809900"/>
                </a:cubicBezTo>
                <a:lnTo>
                  <a:pt x="2342584" y="4247534"/>
                </a:lnTo>
                <a:cubicBezTo>
                  <a:pt x="2342584" y="4307961"/>
                  <a:pt x="2391569" y="4356946"/>
                  <a:pt x="2451995" y="4356946"/>
                </a:cubicBezTo>
                <a:lnTo>
                  <a:pt x="2889629" y="4356946"/>
                </a:lnTo>
                <a:cubicBezTo>
                  <a:pt x="2950055" y="4356946"/>
                  <a:pt x="2999040" y="4307961"/>
                  <a:pt x="2999040" y="4247534"/>
                </a:cubicBezTo>
                <a:lnTo>
                  <a:pt x="2999040" y="3809900"/>
                </a:lnTo>
                <a:cubicBezTo>
                  <a:pt x="2999040" y="3749473"/>
                  <a:pt x="2950055" y="3700488"/>
                  <a:pt x="2889629" y="3700488"/>
                </a:cubicBezTo>
                <a:close/>
                <a:moveTo>
                  <a:pt x="1689996" y="3700488"/>
                </a:moveTo>
                <a:cubicBezTo>
                  <a:pt x="1629569" y="3700488"/>
                  <a:pt x="1580586" y="3749473"/>
                  <a:pt x="1580586" y="3809900"/>
                </a:cubicBezTo>
                <a:lnTo>
                  <a:pt x="1580586" y="4247534"/>
                </a:lnTo>
                <a:cubicBezTo>
                  <a:pt x="1580586" y="4307961"/>
                  <a:pt x="1629569" y="4356946"/>
                  <a:pt x="1689996" y="4356946"/>
                </a:cubicBezTo>
                <a:lnTo>
                  <a:pt x="2127633" y="4356946"/>
                </a:lnTo>
                <a:cubicBezTo>
                  <a:pt x="2188060" y="4356946"/>
                  <a:pt x="2237045" y="4307961"/>
                  <a:pt x="2237045" y="4247534"/>
                </a:cubicBezTo>
                <a:lnTo>
                  <a:pt x="2237045" y="3809900"/>
                </a:lnTo>
                <a:cubicBezTo>
                  <a:pt x="2237045" y="3749473"/>
                  <a:pt x="2188060" y="3700488"/>
                  <a:pt x="2127633" y="3700488"/>
                </a:cubicBezTo>
                <a:close/>
                <a:moveTo>
                  <a:pt x="927996" y="3700488"/>
                </a:moveTo>
                <a:cubicBezTo>
                  <a:pt x="867569" y="3700488"/>
                  <a:pt x="818584" y="3749473"/>
                  <a:pt x="818584" y="3809900"/>
                </a:cubicBezTo>
                <a:lnTo>
                  <a:pt x="818584" y="4247534"/>
                </a:lnTo>
                <a:cubicBezTo>
                  <a:pt x="818584" y="4307961"/>
                  <a:pt x="867569" y="4356946"/>
                  <a:pt x="927996" y="4356946"/>
                </a:cubicBezTo>
                <a:lnTo>
                  <a:pt x="1365637" y="4356946"/>
                </a:lnTo>
                <a:cubicBezTo>
                  <a:pt x="1426065" y="4356946"/>
                  <a:pt x="1475050" y="4307961"/>
                  <a:pt x="1475050" y="4247534"/>
                </a:cubicBezTo>
                <a:lnTo>
                  <a:pt x="1475050" y="3809900"/>
                </a:lnTo>
                <a:cubicBezTo>
                  <a:pt x="1475050" y="3749473"/>
                  <a:pt x="1426065" y="3700488"/>
                  <a:pt x="1365637" y="3700488"/>
                </a:cubicBezTo>
                <a:close/>
                <a:moveTo>
                  <a:pt x="165999" y="3700488"/>
                </a:moveTo>
                <a:cubicBezTo>
                  <a:pt x="105572" y="3700488"/>
                  <a:pt x="56587" y="3749473"/>
                  <a:pt x="56587" y="3809900"/>
                </a:cubicBezTo>
                <a:lnTo>
                  <a:pt x="56587" y="4247534"/>
                </a:lnTo>
                <a:cubicBezTo>
                  <a:pt x="56587" y="4307961"/>
                  <a:pt x="105572" y="4356946"/>
                  <a:pt x="165999" y="4356946"/>
                </a:cubicBezTo>
                <a:lnTo>
                  <a:pt x="603632" y="4356946"/>
                </a:lnTo>
                <a:cubicBezTo>
                  <a:pt x="664059" y="4356946"/>
                  <a:pt x="713044" y="4307961"/>
                  <a:pt x="713044" y="4247534"/>
                </a:cubicBezTo>
                <a:lnTo>
                  <a:pt x="713044" y="3809900"/>
                </a:lnTo>
                <a:cubicBezTo>
                  <a:pt x="713044" y="3749473"/>
                  <a:pt x="664059" y="3700488"/>
                  <a:pt x="603632" y="3700488"/>
                </a:cubicBezTo>
                <a:close/>
                <a:moveTo>
                  <a:pt x="8540357" y="2971089"/>
                </a:moveTo>
                <a:cubicBezTo>
                  <a:pt x="8479930" y="2971089"/>
                  <a:pt x="8430945" y="3020074"/>
                  <a:pt x="8430945" y="3080501"/>
                </a:cubicBezTo>
                <a:lnTo>
                  <a:pt x="8430945" y="3518135"/>
                </a:lnTo>
                <a:cubicBezTo>
                  <a:pt x="8430945" y="3578562"/>
                  <a:pt x="8479930" y="3627547"/>
                  <a:pt x="8540357" y="3627547"/>
                </a:cubicBezTo>
                <a:lnTo>
                  <a:pt x="8977991" y="3627547"/>
                </a:lnTo>
                <a:cubicBezTo>
                  <a:pt x="9038418" y="3627547"/>
                  <a:pt x="9087403" y="3578562"/>
                  <a:pt x="9087403" y="3518135"/>
                </a:cubicBezTo>
                <a:lnTo>
                  <a:pt x="9087403" y="3080501"/>
                </a:lnTo>
                <a:cubicBezTo>
                  <a:pt x="9087403" y="3020074"/>
                  <a:pt x="9038418" y="2971089"/>
                  <a:pt x="8977991" y="2971089"/>
                </a:cubicBezTo>
                <a:close/>
                <a:moveTo>
                  <a:pt x="7778358" y="2971089"/>
                </a:moveTo>
                <a:cubicBezTo>
                  <a:pt x="7717931" y="2971089"/>
                  <a:pt x="7668946" y="3020074"/>
                  <a:pt x="7668946" y="3080501"/>
                </a:cubicBezTo>
                <a:lnTo>
                  <a:pt x="7668946" y="3518135"/>
                </a:lnTo>
                <a:cubicBezTo>
                  <a:pt x="7668946" y="3578562"/>
                  <a:pt x="7717931" y="3627547"/>
                  <a:pt x="7778358" y="3627547"/>
                </a:cubicBezTo>
                <a:lnTo>
                  <a:pt x="8215992" y="3627547"/>
                </a:lnTo>
                <a:cubicBezTo>
                  <a:pt x="8276419" y="3627547"/>
                  <a:pt x="8325404" y="3578562"/>
                  <a:pt x="8325404" y="3518135"/>
                </a:cubicBezTo>
                <a:lnTo>
                  <a:pt x="8325404" y="3080501"/>
                </a:lnTo>
                <a:cubicBezTo>
                  <a:pt x="8325404" y="3020074"/>
                  <a:pt x="8276419" y="2971089"/>
                  <a:pt x="8215992" y="2971089"/>
                </a:cubicBezTo>
                <a:close/>
                <a:moveTo>
                  <a:pt x="7023979" y="2971089"/>
                </a:moveTo>
                <a:cubicBezTo>
                  <a:pt x="6963552" y="2971089"/>
                  <a:pt x="6914567" y="3020074"/>
                  <a:pt x="6914567" y="3080501"/>
                </a:cubicBezTo>
                <a:lnTo>
                  <a:pt x="6914567" y="3518135"/>
                </a:lnTo>
                <a:cubicBezTo>
                  <a:pt x="6914567" y="3578562"/>
                  <a:pt x="6963552" y="3627547"/>
                  <a:pt x="7023979" y="3627547"/>
                </a:cubicBezTo>
                <a:lnTo>
                  <a:pt x="7461613" y="3627547"/>
                </a:lnTo>
                <a:cubicBezTo>
                  <a:pt x="7522040" y="3627547"/>
                  <a:pt x="7571025" y="3578562"/>
                  <a:pt x="7571025" y="3518135"/>
                </a:cubicBezTo>
                <a:lnTo>
                  <a:pt x="7571025" y="3080501"/>
                </a:lnTo>
                <a:cubicBezTo>
                  <a:pt x="7571025" y="3020074"/>
                  <a:pt x="7522040" y="2971089"/>
                  <a:pt x="7461613" y="2971089"/>
                </a:cubicBezTo>
                <a:close/>
                <a:moveTo>
                  <a:pt x="6261980" y="2971089"/>
                </a:moveTo>
                <a:cubicBezTo>
                  <a:pt x="6201553" y="2971089"/>
                  <a:pt x="6152568" y="3020074"/>
                  <a:pt x="6152568" y="3080501"/>
                </a:cubicBezTo>
                <a:lnTo>
                  <a:pt x="6152568" y="3518135"/>
                </a:lnTo>
                <a:cubicBezTo>
                  <a:pt x="6152568" y="3578562"/>
                  <a:pt x="6201553" y="3627547"/>
                  <a:pt x="6261980" y="3627547"/>
                </a:cubicBezTo>
                <a:lnTo>
                  <a:pt x="6699614" y="3627547"/>
                </a:lnTo>
                <a:cubicBezTo>
                  <a:pt x="6760041" y="3627547"/>
                  <a:pt x="6809026" y="3578562"/>
                  <a:pt x="6809026" y="3518135"/>
                </a:cubicBezTo>
                <a:lnTo>
                  <a:pt x="6809026" y="3080501"/>
                </a:lnTo>
                <a:cubicBezTo>
                  <a:pt x="6809026" y="3020074"/>
                  <a:pt x="6760041" y="2971089"/>
                  <a:pt x="6699614" y="2971089"/>
                </a:cubicBezTo>
                <a:close/>
                <a:moveTo>
                  <a:pt x="5499981" y="2971089"/>
                </a:moveTo>
                <a:cubicBezTo>
                  <a:pt x="5439554" y="2971089"/>
                  <a:pt x="5390569" y="3020074"/>
                  <a:pt x="5390569" y="3080501"/>
                </a:cubicBezTo>
                <a:lnTo>
                  <a:pt x="5390569" y="3518135"/>
                </a:lnTo>
                <a:cubicBezTo>
                  <a:pt x="5390569" y="3578562"/>
                  <a:pt x="5439554" y="3627547"/>
                  <a:pt x="5499981" y="3627547"/>
                </a:cubicBezTo>
                <a:lnTo>
                  <a:pt x="5937615" y="3627547"/>
                </a:lnTo>
                <a:cubicBezTo>
                  <a:pt x="5998042" y="3627547"/>
                  <a:pt x="6047027" y="3578562"/>
                  <a:pt x="6047027" y="3518135"/>
                </a:cubicBezTo>
                <a:lnTo>
                  <a:pt x="6047027" y="3080501"/>
                </a:lnTo>
                <a:cubicBezTo>
                  <a:pt x="6047027" y="3020074"/>
                  <a:pt x="5998042" y="2971089"/>
                  <a:pt x="5937615" y="2971089"/>
                </a:cubicBezTo>
                <a:close/>
                <a:moveTo>
                  <a:pt x="4737982" y="2971089"/>
                </a:moveTo>
                <a:cubicBezTo>
                  <a:pt x="4677555" y="2971089"/>
                  <a:pt x="4628570" y="3020074"/>
                  <a:pt x="4628570" y="3080501"/>
                </a:cubicBezTo>
                <a:lnTo>
                  <a:pt x="4628570" y="3518135"/>
                </a:lnTo>
                <a:cubicBezTo>
                  <a:pt x="4628570" y="3578562"/>
                  <a:pt x="4677555" y="3627547"/>
                  <a:pt x="4737982" y="3627547"/>
                </a:cubicBezTo>
                <a:lnTo>
                  <a:pt x="5175616" y="3627547"/>
                </a:lnTo>
                <a:cubicBezTo>
                  <a:pt x="5236043" y="3627547"/>
                  <a:pt x="5285028" y="3578562"/>
                  <a:pt x="5285028" y="3518135"/>
                </a:cubicBezTo>
                <a:lnTo>
                  <a:pt x="5285028" y="3080501"/>
                </a:lnTo>
                <a:cubicBezTo>
                  <a:pt x="5285028" y="3020074"/>
                  <a:pt x="5236043" y="2971089"/>
                  <a:pt x="5175616" y="2971089"/>
                </a:cubicBezTo>
                <a:close/>
                <a:moveTo>
                  <a:pt x="3975991" y="2971089"/>
                </a:moveTo>
                <a:cubicBezTo>
                  <a:pt x="3915564" y="2971089"/>
                  <a:pt x="3866579" y="3020074"/>
                  <a:pt x="3866579" y="3080501"/>
                </a:cubicBezTo>
                <a:lnTo>
                  <a:pt x="3866579" y="3518135"/>
                </a:lnTo>
                <a:cubicBezTo>
                  <a:pt x="3866579" y="3578562"/>
                  <a:pt x="3915564" y="3627547"/>
                  <a:pt x="3975991" y="3627547"/>
                </a:cubicBezTo>
                <a:lnTo>
                  <a:pt x="4413617" y="3627547"/>
                </a:lnTo>
                <a:cubicBezTo>
                  <a:pt x="4474044" y="3627547"/>
                  <a:pt x="4523029" y="3578562"/>
                  <a:pt x="4523029" y="3518135"/>
                </a:cubicBezTo>
                <a:lnTo>
                  <a:pt x="4523029" y="3080501"/>
                </a:lnTo>
                <a:cubicBezTo>
                  <a:pt x="4523029" y="3020074"/>
                  <a:pt x="4474044" y="2971089"/>
                  <a:pt x="4413617" y="2971089"/>
                </a:cubicBezTo>
                <a:close/>
                <a:moveTo>
                  <a:pt x="3213993" y="2971089"/>
                </a:moveTo>
                <a:cubicBezTo>
                  <a:pt x="3153566" y="2971089"/>
                  <a:pt x="3104581" y="3020074"/>
                  <a:pt x="3104581" y="3080501"/>
                </a:cubicBezTo>
                <a:lnTo>
                  <a:pt x="3104581" y="3518135"/>
                </a:lnTo>
                <a:cubicBezTo>
                  <a:pt x="3104581" y="3578562"/>
                  <a:pt x="3153566" y="3627547"/>
                  <a:pt x="3213993" y="3627547"/>
                </a:cubicBezTo>
                <a:lnTo>
                  <a:pt x="3651627" y="3627547"/>
                </a:lnTo>
                <a:cubicBezTo>
                  <a:pt x="3712054" y="3627547"/>
                  <a:pt x="3761039" y="3578562"/>
                  <a:pt x="3761039" y="3518135"/>
                </a:cubicBezTo>
                <a:lnTo>
                  <a:pt x="3761039" y="3080501"/>
                </a:lnTo>
                <a:cubicBezTo>
                  <a:pt x="3761039" y="3020074"/>
                  <a:pt x="3712054" y="2971089"/>
                  <a:pt x="3651627" y="2971089"/>
                </a:cubicBezTo>
                <a:close/>
                <a:moveTo>
                  <a:pt x="2451995" y="2971089"/>
                </a:moveTo>
                <a:cubicBezTo>
                  <a:pt x="2391569" y="2971089"/>
                  <a:pt x="2342584" y="3020074"/>
                  <a:pt x="2342584" y="3080501"/>
                </a:cubicBezTo>
                <a:lnTo>
                  <a:pt x="2342584" y="3518135"/>
                </a:lnTo>
                <a:cubicBezTo>
                  <a:pt x="2342584" y="3578562"/>
                  <a:pt x="2391569" y="3627547"/>
                  <a:pt x="2451995" y="3627547"/>
                </a:cubicBezTo>
                <a:lnTo>
                  <a:pt x="2889629" y="3627547"/>
                </a:lnTo>
                <a:cubicBezTo>
                  <a:pt x="2950055" y="3627547"/>
                  <a:pt x="2999040" y="3578562"/>
                  <a:pt x="2999040" y="3518135"/>
                </a:cubicBezTo>
                <a:lnTo>
                  <a:pt x="2999040" y="3080501"/>
                </a:lnTo>
                <a:cubicBezTo>
                  <a:pt x="2999040" y="3020074"/>
                  <a:pt x="2950055" y="2971089"/>
                  <a:pt x="2889629" y="2971089"/>
                </a:cubicBezTo>
                <a:close/>
                <a:moveTo>
                  <a:pt x="1689997" y="2971089"/>
                </a:moveTo>
                <a:cubicBezTo>
                  <a:pt x="1629569" y="2971089"/>
                  <a:pt x="1580587" y="3020074"/>
                  <a:pt x="1580587" y="3080501"/>
                </a:cubicBezTo>
                <a:lnTo>
                  <a:pt x="1580587" y="3518135"/>
                </a:lnTo>
                <a:cubicBezTo>
                  <a:pt x="1580587" y="3578562"/>
                  <a:pt x="1629569" y="3627547"/>
                  <a:pt x="1689997" y="3627547"/>
                </a:cubicBezTo>
                <a:lnTo>
                  <a:pt x="2127633" y="3627547"/>
                </a:lnTo>
                <a:cubicBezTo>
                  <a:pt x="2188060" y="3627547"/>
                  <a:pt x="2237045" y="3578562"/>
                  <a:pt x="2237045" y="3518135"/>
                </a:cubicBezTo>
                <a:lnTo>
                  <a:pt x="2237045" y="3080501"/>
                </a:lnTo>
                <a:cubicBezTo>
                  <a:pt x="2237045" y="3020074"/>
                  <a:pt x="2188060" y="2971089"/>
                  <a:pt x="2127633" y="2971089"/>
                </a:cubicBezTo>
                <a:close/>
                <a:moveTo>
                  <a:pt x="927996" y="2971089"/>
                </a:moveTo>
                <a:cubicBezTo>
                  <a:pt x="867569" y="2971089"/>
                  <a:pt x="818584" y="3020074"/>
                  <a:pt x="818584" y="3080501"/>
                </a:cubicBezTo>
                <a:lnTo>
                  <a:pt x="818584" y="3518135"/>
                </a:lnTo>
                <a:cubicBezTo>
                  <a:pt x="818584" y="3578562"/>
                  <a:pt x="867569" y="3627547"/>
                  <a:pt x="927996" y="3627547"/>
                </a:cubicBezTo>
                <a:lnTo>
                  <a:pt x="1365637" y="3627547"/>
                </a:lnTo>
                <a:cubicBezTo>
                  <a:pt x="1426065" y="3627547"/>
                  <a:pt x="1475050" y="3578562"/>
                  <a:pt x="1475050" y="3518135"/>
                </a:cubicBezTo>
                <a:lnTo>
                  <a:pt x="1475050" y="3080501"/>
                </a:lnTo>
                <a:cubicBezTo>
                  <a:pt x="1475050" y="3020074"/>
                  <a:pt x="1426065" y="2971089"/>
                  <a:pt x="1365637" y="2971089"/>
                </a:cubicBezTo>
                <a:close/>
                <a:moveTo>
                  <a:pt x="165999" y="2971089"/>
                </a:moveTo>
                <a:cubicBezTo>
                  <a:pt x="105572" y="2971089"/>
                  <a:pt x="56587" y="3020074"/>
                  <a:pt x="56587" y="3080501"/>
                </a:cubicBezTo>
                <a:lnTo>
                  <a:pt x="56587" y="3518135"/>
                </a:lnTo>
                <a:cubicBezTo>
                  <a:pt x="56587" y="3578562"/>
                  <a:pt x="105572" y="3627547"/>
                  <a:pt x="165999" y="3627547"/>
                </a:cubicBezTo>
                <a:lnTo>
                  <a:pt x="603632" y="3627547"/>
                </a:lnTo>
                <a:cubicBezTo>
                  <a:pt x="664059" y="3627547"/>
                  <a:pt x="713044" y="3578562"/>
                  <a:pt x="713044" y="3518135"/>
                </a:cubicBezTo>
                <a:lnTo>
                  <a:pt x="713044" y="3080501"/>
                </a:lnTo>
                <a:cubicBezTo>
                  <a:pt x="713044" y="3020074"/>
                  <a:pt x="664059" y="2971089"/>
                  <a:pt x="603632" y="2971089"/>
                </a:cubicBezTo>
                <a:close/>
                <a:moveTo>
                  <a:pt x="8540357" y="2245338"/>
                </a:moveTo>
                <a:cubicBezTo>
                  <a:pt x="8479930" y="2245338"/>
                  <a:pt x="8430945" y="2294323"/>
                  <a:pt x="8430945" y="2354750"/>
                </a:cubicBezTo>
                <a:lnTo>
                  <a:pt x="8430945" y="2792384"/>
                </a:lnTo>
                <a:cubicBezTo>
                  <a:pt x="8430945" y="2852811"/>
                  <a:pt x="8479930" y="2901796"/>
                  <a:pt x="8540357" y="2901796"/>
                </a:cubicBezTo>
                <a:lnTo>
                  <a:pt x="8977991" y="2901796"/>
                </a:lnTo>
                <a:cubicBezTo>
                  <a:pt x="9038418" y="2901796"/>
                  <a:pt x="9087403" y="2852811"/>
                  <a:pt x="9087403" y="2792384"/>
                </a:cubicBezTo>
                <a:lnTo>
                  <a:pt x="9087403" y="2354750"/>
                </a:lnTo>
                <a:cubicBezTo>
                  <a:pt x="9087403" y="2294323"/>
                  <a:pt x="9038418" y="2245338"/>
                  <a:pt x="8977991" y="2245338"/>
                </a:cubicBezTo>
                <a:close/>
                <a:moveTo>
                  <a:pt x="7778358" y="2245338"/>
                </a:moveTo>
                <a:cubicBezTo>
                  <a:pt x="7717931" y="2245338"/>
                  <a:pt x="7668946" y="2294323"/>
                  <a:pt x="7668946" y="2354750"/>
                </a:cubicBezTo>
                <a:lnTo>
                  <a:pt x="7668946" y="2792384"/>
                </a:lnTo>
                <a:cubicBezTo>
                  <a:pt x="7668946" y="2852811"/>
                  <a:pt x="7717931" y="2901796"/>
                  <a:pt x="7778358" y="2901796"/>
                </a:cubicBezTo>
                <a:lnTo>
                  <a:pt x="8215992" y="2901796"/>
                </a:lnTo>
                <a:cubicBezTo>
                  <a:pt x="8276419" y="2901796"/>
                  <a:pt x="8325404" y="2852811"/>
                  <a:pt x="8325404" y="2792384"/>
                </a:cubicBezTo>
                <a:lnTo>
                  <a:pt x="8325404" y="2354750"/>
                </a:lnTo>
                <a:cubicBezTo>
                  <a:pt x="8325404" y="2294323"/>
                  <a:pt x="8276419" y="2245338"/>
                  <a:pt x="8215992" y="2245338"/>
                </a:cubicBezTo>
                <a:close/>
                <a:moveTo>
                  <a:pt x="7023979" y="2245338"/>
                </a:moveTo>
                <a:cubicBezTo>
                  <a:pt x="6963552" y="2245338"/>
                  <a:pt x="6914567" y="2294323"/>
                  <a:pt x="6914567" y="2354750"/>
                </a:cubicBezTo>
                <a:lnTo>
                  <a:pt x="6914567" y="2792384"/>
                </a:lnTo>
                <a:cubicBezTo>
                  <a:pt x="6914567" y="2852811"/>
                  <a:pt x="6963552" y="2901796"/>
                  <a:pt x="7023979" y="2901796"/>
                </a:cubicBezTo>
                <a:lnTo>
                  <a:pt x="7461613" y="2901796"/>
                </a:lnTo>
                <a:cubicBezTo>
                  <a:pt x="7522040" y="2901796"/>
                  <a:pt x="7571025" y="2852811"/>
                  <a:pt x="7571025" y="2792384"/>
                </a:cubicBezTo>
                <a:lnTo>
                  <a:pt x="7571025" y="2354750"/>
                </a:lnTo>
                <a:cubicBezTo>
                  <a:pt x="7571025" y="2294323"/>
                  <a:pt x="7522040" y="2245338"/>
                  <a:pt x="7461613" y="2245338"/>
                </a:cubicBezTo>
                <a:close/>
                <a:moveTo>
                  <a:pt x="6261980" y="2245338"/>
                </a:moveTo>
                <a:cubicBezTo>
                  <a:pt x="6201553" y="2245338"/>
                  <a:pt x="6152568" y="2294323"/>
                  <a:pt x="6152568" y="2354750"/>
                </a:cubicBezTo>
                <a:lnTo>
                  <a:pt x="6152568" y="2792384"/>
                </a:lnTo>
                <a:cubicBezTo>
                  <a:pt x="6152568" y="2852811"/>
                  <a:pt x="6201553" y="2901796"/>
                  <a:pt x="6261980" y="2901796"/>
                </a:cubicBezTo>
                <a:lnTo>
                  <a:pt x="6699614" y="2901796"/>
                </a:lnTo>
                <a:cubicBezTo>
                  <a:pt x="6760041" y="2901796"/>
                  <a:pt x="6809026" y="2852811"/>
                  <a:pt x="6809026" y="2792384"/>
                </a:cubicBezTo>
                <a:lnTo>
                  <a:pt x="6809026" y="2354750"/>
                </a:lnTo>
                <a:cubicBezTo>
                  <a:pt x="6809026" y="2294323"/>
                  <a:pt x="6760041" y="2245338"/>
                  <a:pt x="6699614" y="2245338"/>
                </a:cubicBezTo>
                <a:close/>
                <a:moveTo>
                  <a:pt x="5499981" y="2245338"/>
                </a:moveTo>
                <a:cubicBezTo>
                  <a:pt x="5439554" y="2245338"/>
                  <a:pt x="5390569" y="2294323"/>
                  <a:pt x="5390569" y="2354750"/>
                </a:cubicBezTo>
                <a:lnTo>
                  <a:pt x="5390569" y="2792384"/>
                </a:lnTo>
                <a:cubicBezTo>
                  <a:pt x="5390569" y="2852811"/>
                  <a:pt x="5439554" y="2901796"/>
                  <a:pt x="5499981" y="2901796"/>
                </a:cubicBezTo>
                <a:lnTo>
                  <a:pt x="5937615" y="2901796"/>
                </a:lnTo>
                <a:cubicBezTo>
                  <a:pt x="5998042" y="2901796"/>
                  <a:pt x="6047027" y="2852811"/>
                  <a:pt x="6047027" y="2792384"/>
                </a:cubicBezTo>
                <a:lnTo>
                  <a:pt x="6047027" y="2354750"/>
                </a:lnTo>
                <a:cubicBezTo>
                  <a:pt x="6047027" y="2294323"/>
                  <a:pt x="5998042" y="2245338"/>
                  <a:pt x="5937615" y="2245338"/>
                </a:cubicBezTo>
                <a:close/>
                <a:moveTo>
                  <a:pt x="4737982" y="2245338"/>
                </a:moveTo>
                <a:cubicBezTo>
                  <a:pt x="4677555" y="2245338"/>
                  <a:pt x="4628570" y="2294323"/>
                  <a:pt x="4628570" y="2354750"/>
                </a:cubicBezTo>
                <a:lnTo>
                  <a:pt x="4628570" y="2792384"/>
                </a:lnTo>
                <a:cubicBezTo>
                  <a:pt x="4628570" y="2852811"/>
                  <a:pt x="4677555" y="2901796"/>
                  <a:pt x="4737982" y="2901796"/>
                </a:cubicBezTo>
                <a:lnTo>
                  <a:pt x="5175616" y="2901796"/>
                </a:lnTo>
                <a:cubicBezTo>
                  <a:pt x="5236043" y="2901796"/>
                  <a:pt x="5285028" y="2852811"/>
                  <a:pt x="5285028" y="2792384"/>
                </a:cubicBezTo>
                <a:lnTo>
                  <a:pt x="5285028" y="2354750"/>
                </a:lnTo>
                <a:cubicBezTo>
                  <a:pt x="5285028" y="2294323"/>
                  <a:pt x="5236043" y="2245338"/>
                  <a:pt x="5175616" y="2245338"/>
                </a:cubicBezTo>
                <a:close/>
                <a:moveTo>
                  <a:pt x="3975991" y="2245338"/>
                </a:moveTo>
                <a:cubicBezTo>
                  <a:pt x="3915564" y="2245338"/>
                  <a:pt x="3866579" y="2294323"/>
                  <a:pt x="3866579" y="2354750"/>
                </a:cubicBezTo>
                <a:lnTo>
                  <a:pt x="3866579" y="2792384"/>
                </a:lnTo>
                <a:cubicBezTo>
                  <a:pt x="3866579" y="2852811"/>
                  <a:pt x="3915564" y="2901796"/>
                  <a:pt x="3975991" y="2901796"/>
                </a:cubicBezTo>
                <a:lnTo>
                  <a:pt x="4413617" y="2901796"/>
                </a:lnTo>
                <a:cubicBezTo>
                  <a:pt x="4474044" y="2901796"/>
                  <a:pt x="4523029" y="2852811"/>
                  <a:pt x="4523029" y="2792384"/>
                </a:cubicBezTo>
                <a:lnTo>
                  <a:pt x="4523029" y="2354750"/>
                </a:lnTo>
                <a:cubicBezTo>
                  <a:pt x="4523029" y="2294323"/>
                  <a:pt x="4474044" y="2245338"/>
                  <a:pt x="4413617" y="2245338"/>
                </a:cubicBezTo>
                <a:close/>
                <a:moveTo>
                  <a:pt x="3213993" y="2245338"/>
                </a:moveTo>
                <a:cubicBezTo>
                  <a:pt x="3153566" y="2245338"/>
                  <a:pt x="3104581" y="2294323"/>
                  <a:pt x="3104581" y="2354750"/>
                </a:cubicBezTo>
                <a:lnTo>
                  <a:pt x="3104581" y="2792384"/>
                </a:lnTo>
                <a:cubicBezTo>
                  <a:pt x="3104581" y="2852811"/>
                  <a:pt x="3153566" y="2901796"/>
                  <a:pt x="3213993" y="2901796"/>
                </a:cubicBezTo>
                <a:lnTo>
                  <a:pt x="3651627" y="2901796"/>
                </a:lnTo>
                <a:cubicBezTo>
                  <a:pt x="3712054" y="2901796"/>
                  <a:pt x="3761040" y="2852811"/>
                  <a:pt x="3761040" y="2792384"/>
                </a:cubicBezTo>
                <a:lnTo>
                  <a:pt x="3761040" y="2354750"/>
                </a:lnTo>
                <a:cubicBezTo>
                  <a:pt x="3761040" y="2294323"/>
                  <a:pt x="3712054" y="2245338"/>
                  <a:pt x="3651627" y="2245338"/>
                </a:cubicBezTo>
                <a:close/>
                <a:moveTo>
                  <a:pt x="2451995" y="2245338"/>
                </a:moveTo>
                <a:cubicBezTo>
                  <a:pt x="2391569" y="2245338"/>
                  <a:pt x="2342584" y="2294323"/>
                  <a:pt x="2342584" y="2354750"/>
                </a:cubicBezTo>
                <a:lnTo>
                  <a:pt x="2342584" y="2792384"/>
                </a:lnTo>
                <a:cubicBezTo>
                  <a:pt x="2342584" y="2852811"/>
                  <a:pt x="2391569" y="2901796"/>
                  <a:pt x="2451995" y="2901796"/>
                </a:cubicBezTo>
                <a:lnTo>
                  <a:pt x="2889629" y="2901796"/>
                </a:lnTo>
                <a:cubicBezTo>
                  <a:pt x="2950055" y="2901796"/>
                  <a:pt x="2999040" y="2852811"/>
                  <a:pt x="2999040" y="2792384"/>
                </a:cubicBezTo>
                <a:lnTo>
                  <a:pt x="2999040" y="2354750"/>
                </a:lnTo>
                <a:cubicBezTo>
                  <a:pt x="2999040" y="2294323"/>
                  <a:pt x="2950055" y="2245338"/>
                  <a:pt x="2889629" y="2245338"/>
                </a:cubicBezTo>
                <a:close/>
                <a:moveTo>
                  <a:pt x="1689997" y="2245338"/>
                </a:moveTo>
                <a:cubicBezTo>
                  <a:pt x="1629570" y="2245338"/>
                  <a:pt x="1580587" y="2294323"/>
                  <a:pt x="1580587" y="2354750"/>
                </a:cubicBezTo>
                <a:lnTo>
                  <a:pt x="1580587" y="2792384"/>
                </a:lnTo>
                <a:cubicBezTo>
                  <a:pt x="1580587" y="2852811"/>
                  <a:pt x="1629570" y="2901796"/>
                  <a:pt x="1689997" y="2901796"/>
                </a:cubicBezTo>
                <a:lnTo>
                  <a:pt x="2127634" y="2901796"/>
                </a:lnTo>
                <a:cubicBezTo>
                  <a:pt x="2188060" y="2901796"/>
                  <a:pt x="2237045" y="2852811"/>
                  <a:pt x="2237045" y="2792384"/>
                </a:cubicBezTo>
                <a:lnTo>
                  <a:pt x="2237045" y="2354750"/>
                </a:lnTo>
                <a:cubicBezTo>
                  <a:pt x="2237045" y="2294323"/>
                  <a:pt x="2188060" y="2245338"/>
                  <a:pt x="2127634" y="2245338"/>
                </a:cubicBezTo>
                <a:close/>
                <a:moveTo>
                  <a:pt x="927996" y="2245338"/>
                </a:moveTo>
                <a:cubicBezTo>
                  <a:pt x="867569" y="2245338"/>
                  <a:pt x="818584" y="2294323"/>
                  <a:pt x="818584" y="2354750"/>
                </a:cubicBezTo>
                <a:lnTo>
                  <a:pt x="818584" y="2792384"/>
                </a:lnTo>
                <a:cubicBezTo>
                  <a:pt x="818584" y="2852811"/>
                  <a:pt x="867569" y="2901796"/>
                  <a:pt x="927996" y="2901796"/>
                </a:cubicBezTo>
                <a:lnTo>
                  <a:pt x="1365637" y="2901796"/>
                </a:lnTo>
                <a:cubicBezTo>
                  <a:pt x="1426065" y="2901796"/>
                  <a:pt x="1475051" y="2852811"/>
                  <a:pt x="1475051" y="2792384"/>
                </a:cubicBezTo>
                <a:lnTo>
                  <a:pt x="1475051" y="2354750"/>
                </a:lnTo>
                <a:cubicBezTo>
                  <a:pt x="1475051" y="2294323"/>
                  <a:pt x="1426065" y="2245338"/>
                  <a:pt x="1365637" y="2245338"/>
                </a:cubicBezTo>
                <a:close/>
                <a:moveTo>
                  <a:pt x="165999" y="2245338"/>
                </a:moveTo>
                <a:cubicBezTo>
                  <a:pt x="105572" y="2245338"/>
                  <a:pt x="56587" y="2294323"/>
                  <a:pt x="56587" y="2354750"/>
                </a:cubicBezTo>
                <a:lnTo>
                  <a:pt x="56587" y="2792384"/>
                </a:lnTo>
                <a:cubicBezTo>
                  <a:pt x="56587" y="2852811"/>
                  <a:pt x="105572" y="2901796"/>
                  <a:pt x="165999" y="2901796"/>
                </a:cubicBezTo>
                <a:lnTo>
                  <a:pt x="603632" y="2901796"/>
                </a:lnTo>
                <a:cubicBezTo>
                  <a:pt x="664059" y="2901796"/>
                  <a:pt x="713044" y="2852811"/>
                  <a:pt x="713044" y="2792384"/>
                </a:cubicBezTo>
                <a:lnTo>
                  <a:pt x="713044" y="2354750"/>
                </a:lnTo>
                <a:cubicBezTo>
                  <a:pt x="713044" y="2294323"/>
                  <a:pt x="664059" y="2245338"/>
                  <a:pt x="603632" y="2245338"/>
                </a:cubicBezTo>
                <a:close/>
                <a:moveTo>
                  <a:pt x="165999" y="1515948"/>
                </a:moveTo>
                <a:cubicBezTo>
                  <a:pt x="105572" y="1515948"/>
                  <a:pt x="56587" y="1564934"/>
                  <a:pt x="56587" y="1625361"/>
                </a:cubicBezTo>
                <a:lnTo>
                  <a:pt x="56587" y="2062996"/>
                </a:lnTo>
                <a:cubicBezTo>
                  <a:pt x="56587" y="2123413"/>
                  <a:pt x="105572" y="2172398"/>
                  <a:pt x="165999" y="2172398"/>
                </a:cubicBezTo>
                <a:lnTo>
                  <a:pt x="603632" y="2172398"/>
                </a:lnTo>
                <a:cubicBezTo>
                  <a:pt x="664059" y="2172398"/>
                  <a:pt x="713044" y="2123413"/>
                  <a:pt x="713044" y="2062996"/>
                </a:cubicBezTo>
                <a:lnTo>
                  <a:pt x="713044" y="1625361"/>
                </a:lnTo>
                <a:cubicBezTo>
                  <a:pt x="713044" y="1564934"/>
                  <a:pt x="664059" y="1515948"/>
                  <a:pt x="603632" y="1515948"/>
                </a:cubicBezTo>
                <a:close/>
                <a:moveTo>
                  <a:pt x="927996" y="1515947"/>
                </a:moveTo>
                <a:cubicBezTo>
                  <a:pt x="867569" y="1515947"/>
                  <a:pt x="818584" y="1564933"/>
                  <a:pt x="818584" y="1625360"/>
                </a:cubicBezTo>
                <a:lnTo>
                  <a:pt x="818584" y="2062995"/>
                </a:lnTo>
                <a:cubicBezTo>
                  <a:pt x="818584" y="2123413"/>
                  <a:pt x="867569" y="2172398"/>
                  <a:pt x="927996" y="2172398"/>
                </a:cubicBezTo>
                <a:lnTo>
                  <a:pt x="1365637" y="2172398"/>
                </a:lnTo>
                <a:cubicBezTo>
                  <a:pt x="1426065" y="2172398"/>
                  <a:pt x="1475051" y="2123413"/>
                  <a:pt x="1475051" y="2062995"/>
                </a:cubicBezTo>
                <a:lnTo>
                  <a:pt x="1475051" y="1625360"/>
                </a:lnTo>
                <a:cubicBezTo>
                  <a:pt x="1475051" y="1564933"/>
                  <a:pt x="1426065" y="1515947"/>
                  <a:pt x="1365637" y="1515947"/>
                </a:cubicBezTo>
                <a:close/>
                <a:moveTo>
                  <a:pt x="1689997" y="1515947"/>
                </a:moveTo>
                <a:cubicBezTo>
                  <a:pt x="1629570" y="1515947"/>
                  <a:pt x="1580588" y="1564932"/>
                  <a:pt x="1580588" y="1625359"/>
                </a:cubicBezTo>
                <a:lnTo>
                  <a:pt x="1580588" y="2062994"/>
                </a:lnTo>
                <a:cubicBezTo>
                  <a:pt x="1580588" y="2123413"/>
                  <a:pt x="1629570" y="2172398"/>
                  <a:pt x="1689997" y="2172398"/>
                </a:cubicBezTo>
                <a:lnTo>
                  <a:pt x="2127634" y="2172398"/>
                </a:lnTo>
                <a:cubicBezTo>
                  <a:pt x="2188060" y="2172398"/>
                  <a:pt x="2237045" y="2123413"/>
                  <a:pt x="2237045" y="2062994"/>
                </a:cubicBezTo>
                <a:lnTo>
                  <a:pt x="2237045" y="1625359"/>
                </a:lnTo>
                <a:cubicBezTo>
                  <a:pt x="2237045" y="1564932"/>
                  <a:pt x="2188060" y="1515947"/>
                  <a:pt x="2127634" y="1515947"/>
                </a:cubicBezTo>
                <a:close/>
                <a:moveTo>
                  <a:pt x="2451996" y="1515946"/>
                </a:moveTo>
                <a:cubicBezTo>
                  <a:pt x="2391569" y="1515946"/>
                  <a:pt x="2342584" y="1564931"/>
                  <a:pt x="2342584" y="1625359"/>
                </a:cubicBezTo>
                <a:lnTo>
                  <a:pt x="2342584" y="2062993"/>
                </a:lnTo>
                <a:cubicBezTo>
                  <a:pt x="2342584" y="2123413"/>
                  <a:pt x="2391569" y="2172398"/>
                  <a:pt x="2451996" y="2172398"/>
                </a:cubicBezTo>
                <a:lnTo>
                  <a:pt x="2889629" y="2172398"/>
                </a:lnTo>
                <a:cubicBezTo>
                  <a:pt x="2950056" y="2172398"/>
                  <a:pt x="2999041" y="2123413"/>
                  <a:pt x="2999041" y="2062993"/>
                </a:cubicBezTo>
                <a:lnTo>
                  <a:pt x="2999041" y="1625359"/>
                </a:lnTo>
                <a:cubicBezTo>
                  <a:pt x="2999041" y="1564931"/>
                  <a:pt x="2950056" y="1515946"/>
                  <a:pt x="2889629" y="1515946"/>
                </a:cubicBezTo>
                <a:close/>
                <a:moveTo>
                  <a:pt x="3213993" y="1515945"/>
                </a:moveTo>
                <a:cubicBezTo>
                  <a:pt x="3153566" y="1515945"/>
                  <a:pt x="3104581" y="1564931"/>
                  <a:pt x="3104581" y="1625358"/>
                </a:cubicBezTo>
                <a:lnTo>
                  <a:pt x="3104581" y="2062992"/>
                </a:lnTo>
                <a:cubicBezTo>
                  <a:pt x="3104581" y="2123413"/>
                  <a:pt x="3153566" y="2172398"/>
                  <a:pt x="3213993" y="2172398"/>
                </a:cubicBezTo>
                <a:lnTo>
                  <a:pt x="3651628" y="2172398"/>
                </a:lnTo>
                <a:cubicBezTo>
                  <a:pt x="3712054" y="2172398"/>
                  <a:pt x="3761040" y="2123413"/>
                  <a:pt x="3761040" y="2062992"/>
                </a:cubicBezTo>
                <a:lnTo>
                  <a:pt x="3761040" y="1625358"/>
                </a:lnTo>
                <a:cubicBezTo>
                  <a:pt x="3761040" y="1564931"/>
                  <a:pt x="3712054" y="1515945"/>
                  <a:pt x="3651628" y="1515945"/>
                </a:cubicBezTo>
                <a:close/>
                <a:moveTo>
                  <a:pt x="3975991" y="1515945"/>
                </a:moveTo>
                <a:cubicBezTo>
                  <a:pt x="3915564" y="1515945"/>
                  <a:pt x="3866579" y="1564930"/>
                  <a:pt x="3866579" y="1625357"/>
                </a:cubicBezTo>
                <a:lnTo>
                  <a:pt x="3866579" y="2062992"/>
                </a:lnTo>
                <a:cubicBezTo>
                  <a:pt x="3866579" y="2123413"/>
                  <a:pt x="3915564" y="2172398"/>
                  <a:pt x="3975991" y="2172398"/>
                </a:cubicBezTo>
                <a:lnTo>
                  <a:pt x="4413617" y="2172398"/>
                </a:lnTo>
                <a:cubicBezTo>
                  <a:pt x="4474044" y="2172398"/>
                  <a:pt x="4523029" y="2123413"/>
                  <a:pt x="4523029" y="2062992"/>
                </a:cubicBezTo>
                <a:lnTo>
                  <a:pt x="4523029" y="1625357"/>
                </a:lnTo>
                <a:cubicBezTo>
                  <a:pt x="4523029" y="1564930"/>
                  <a:pt x="4474044" y="1515945"/>
                  <a:pt x="4413617" y="1515945"/>
                </a:cubicBezTo>
                <a:close/>
                <a:moveTo>
                  <a:pt x="4737982" y="1515944"/>
                </a:moveTo>
                <a:cubicBezTo>
                  <a:pt x="4677555" y="1515944"/>
                  <a:pt x="4628570" y="1564929"/>
                  <a:pt x="4628570" y="1625356"/>
                </a:cubicBezTo>
                <a:lnTo>
                  <a:pt x="4628570" y="2062991"/>
                </a:lnTo>
                <a:cubicBezTo>
                  <a:pt x="4628570" y="2123413"/>
                  <a:pt x="4677555" y="2172398"/>
                  <a:pt x="4737982" y="2172398"/>
                </a:cubicBezTo>
                <a:lnTo>
                  <a:pt x="5175616" y="2172398"/>
                </a:lnTo>
                <a:cubicBezTo>
                  <a:pt x="5236043" y="2172398"/>
                  <a:pt x="5285028" y="2123413"/>
                  <a:pt x="5285028" y="2062991"/>
                </a:cubicBezTo>
                <a:lnTo>
                  <a:pt x="5285028" y="1625356"/>
                </a:lnTo>
                <a:cubicBezTo>
                  <a:pt x="5285028" y="1564929"/>
                  <a:pt x="5236043" y="1515944"/>
                  <a:pt x="5175616" y="1515944"/>
                </a:cubicBezTo>
                <a:close/>
                <a:moveTo>
                  <a:pt x="5499981" y="1515943"/>
                </a:moveTo>
                <a:cubicBezTo>
                  <a:pt x="5439554" y="1515943"/>
                  <a:pt x="5390569" y="1564929"/>
                  <a:pt x="5390569" y="1625356"/>
                </a:cubicBezTo>
                <a:lnTo>
                  <a:pt x="5390569" y="2062990"/>
                </a:lnTo>
                <a:cubicBezTo>
                  <a:pt x="5390569" y="2123413"/>
                  <a:pt x="5439554" y="2172398"/>
                  <a:pt x="5499981" y="2172398"/>
                </a:cubicBezTo>
                <a:lnTo>
                  <a:pt x="5937615" y="2172398"/>
                </a:lnTo>
                <a:cubicBezTo>
                  <a:pt x="5998042" y="2172398"/>
                  <a:pt x="6047027" y="2123413"/>
                  <a:pt x="6047027" y="2062990"/>
                </a:cubicBezTo>
                <a:lnTo>
                  <a:pt x="6047027" y="1625356"/>
                </a:lnTo>
                <a:cubicBezTo>
                  <a:pt x="6047027" y="1564929"/>
                  <a:pt x="5998042" y="1515943"/>
                  <a:pt x="5937615" y="1515943"/>
                </a:cubicBezTo>
                <a:close/>
                <a:moveTo>
                  <a:pt x="6261980" y="1515943"/>
                </a:moveTo>
                <a:cubicBezTo>
                  <a:pt x="6201553" y="1515943"/>
                  <a:pt x="6152568" y="1564928"/>
                  <a:pt x="6152568" y="1625355"/>
                </a:cubicBezTo>
                <a:lnTo>
                  <a:pt x="6152568" y="2062989"/>
                </a:lnTo>
                <a:cubicBezTo>
                  <a:pt x="6152568" y="2123413"/>
                  <a:pt x="6201553" y="2172398"/>
                  <a:pt x="6261980" y="2172398"/>
                </a:cubicBezTo>
                <a:lnTo>
                  <a:pt x="6699614" y="2172398"/>
                </a:lnTo>
                <a:cubicBezTo>
                  <a:pt x="6760041" y="2172398"/>
                  <a:pt x="6809026" y="2123413"/>
                  <a:pt x="6809026" y="2062989"/>
                </a:cubicBezTo>
                <a:lnTo>
                  <a:pt x="6809026" y="1625355"/>
                </a:lnTo>
                <a:cubicBezTo>
                  <a:pt x="6809026" y="1564928"/>
                  <a:pt x="6760041" y="1515943"/>
                  <a:pt x="6699614" y="1515943"/>
                </a:cubicBezTo>
                <a:close/>
                <a:moveTo>
                  <a:pt x="7023979" y="1515942"/>
                </a:moveTo>
                <a:cubicBezTo>
                  <a:pt x="6963552" y="1515942"/>
                  <a:pt x="6914567" y="1564927"/>
                  <a:pt x="6914567" y="1625354"/>
                </a:cubicBezTo>
                <a:lnTo>
                  <a:pt x="6914567" y="2062988"/>
                </a:lnTo>
                <a:cubicBezTo>
                  <a:pt x="6914567" y="2123413"/>
                  <a:pt x="6963552" y="2172398"/>
                  <a:pt x="7023979" y="2172398"/>
                </a:cubicBezTo>
                <a:lnTo>
                  <a:pt x="7461613" y="2172398"/>
                </a:lnTo>
                <a:cubicBezTo>
                  <a:pt x="7522040" y="2172398"/>
                  <a:pt x="7571025" y="2123413"/>
                  <a:pt x="7571025" y="2062988"/>
                </a:cubicBezTo>
                <a:lnTo>
                  <a:pt x="7571025" y="1625354"/>
                </a:lnTo>
                <a:cubicBezTo>
                  <a:pt x="7571025" y="1564927"/>
                  <a:pt x="7522040" y="1515942"/>
                  <a:pt x="7461613" y="1515942"/>
                </a:cubicBezTo>
                <a:close/>
                <a:moveTo>
                  <a:pt x="7778358" y="1515941"/>
                </a:moveTo>
                <a:cubicBezTo>
                  <a:pt x="7717931" y="1515941"/>
                  <a:pt x="7668946" y="1564926"/>
                  <a:pt x="7668946" y="1625353"/>
                </a:cubicBezTo>
                <a:lnTo>
                  <a:pt x="7668946" y="2062987"/>
                </a:lnTo>
                <a:cubicBezTo>
                  <a:pt x="7668946" y="2123413"/>
                  <a:pt x="7717931" y="2172398"/>
                  <a:pt x="7778358" y="2172398"/>
                </a:cubicBezTo>
                <a:lnTo>
                  <a:pt x="8215992" y="2172398"/>
                </a:lnTo>
                <a:cubicBezTo>
                  <a:pt x="8276419" y="2172398"/>
                  <a:pt x="8325404" y="2123413"/>
                  <a:pt x="8325404" y="2062987"/>
                </a:cubicBezTo>
                <a:lnTo>
                  <a:pt x="8325404" y="1625353"/>
                </a:lnTo>
                <a:cubicBezTo>
                  <a:pt x="8325404" y="1564926"/>
                  <a:pt x="8276419" y="1515941"/>
                  <a:pt x="8215992" y="1515941"/>
                </a:cubicBezTo>
                <a:close/>
                <a:moveTo>
                  <a:pt x="8540357" y="1515941"/>
                </a:moveTo>
                <a:cubicBezTo>
                  <a:pt x="8479930" y="1515941"/>
                  <a:pt x="8430945" y="1564926"/>
                  <a:pt x="8430945" y="1625353"/>
                </a:cubicBezTo>
                <a:lnTo>
                  <a:pt x="8430945" y="2062987"/>
                </a:lnTo>
                <a:cubicBezTo>
                  <a:pt x="8430945" y="2123413"/>
                  <a:pt x="8479930" y="2172398"/>
                  <a:pt x="8540357" y="2172398"/>
                </a:cubicBezTo>
                <a:lnTo>
                  <a:pt x="8977991" y="2172398"/>
                </a:lnTo>
                <a:cubicBezTo>
                  <a:pt x="9038418" y="2172398"/>
                  <a:pt x="9087403" y="2123413"/>
                  <a:pt x="9087403" y="2062987"/>
                </a:cubicBezTo>
                <a:lnTo>
                  <a:pt x="9087403" y="1625353"/>
                </a:lnTo>
                <a:cubicBezTo>
                  <a:pt x="9087403" y="1564926"/>
                  <a:pt x="9038418" y="1515941"/>
                  <a:pt x="8977991" y="1515941"/>
                </a:cubicBezTo>
                <a:close/>
                <a:moveTo>
                  <a:pt x="165999" y="786548"/>
                </a:moveTo>
                <a:cubicBezTo>
                  <a:pt x="105572" y="786548"/>
                  <a:pt x="56587" y="835533"/>
                  <a:pt x="56587" y="895959"/>
                </a:cubicBezTo>
                <a:lnTo>
                  <a:pt x="56587" y="1333596"/>
                </a:lnTo>
                <a:cubicBezTo>
                  <a:pt x="56587" y="1394023"/>
                  <a:pt x="105572" y="1443008"/>
                  <a:pt x="165999" y="1443008"/>
                </a:cubicBezTo>
                <a:lnTo>
                  <a:pt x="603633" y="1443008"/>
                </a:lnTo>
                <a:cubicBezTo>
                  <a:pt x="664060" y="1443008"/>
                  <a:pt x="713044" y="1394023"/>
                  <a:pt x="713044" y="1333596"/>
                </a:cubicBezTo>
                <a:lnTo>
                  <a:pt x="713044" y="895959"/>
                </a:lnTo>
                <a:cubicBezTo>
                  <a:pt x="713044" y="835533"/>
                  <a:pt x="664060" y="786548"/>
                  <a:pt x="603633" y="786548"/>
                </a:cubicBezTo>
                <a:close/>
                <a:moveTo>
                  <a:pt x="927996" y="786547"/>
                </a:moveTo>
                <a:cubicBezTo>
                  <a:pt x="867569" y="786547"/>
                  <a:pt x="818584" y="835532"/>
                  <a:pt x="818584" y="895959"/>
                </a:cubicBezTo>
                <a:lnTo>
                  <a:pt x="818584" y="1333595"/>
                </a:lnTo>
                <a:cubicBezTo>
                  <a:pt x="818584" y="1394022"/>
                  <a:pt x="867569" y="1443007"/>
                  <a:pt x="927996" y="1443007"/>
                </a:cubicBezTo>
                <a:lnTo>
                  <a:pt x="1365637" y="1443007"/>
                </a:lnTo>
                <a:cubicBezTo>
                  <a:pt x="1426065" y="1443007"/>
                  <a:pt x="1475051" y="1394022"/>
                  <a:pt x="1475051" y="1333595"/>
                </a:cubicBezTo>
                <a:lnTo>
                  <a:pt x="1475051" y="895959"/>
                </a:lnTo>
                <a:cubicBezTo>
                  <a:pt x="1475051" y="835532"/>
                  <a:pt x="1426065" y="786547"/>
                  <a:pt x="1365637" y="786547"/>
                </a:cubicBezTo>
                <a:close/>
                <a:moveTo>
                  <a:pt x="1689998" y="786547"/>
                </a:moveTo>
                <a:cubicBezTo>
                  <a:pt x="1629570" y="786547"/>
                  <a:pt x="1580588" y="835532"/>
                  <a:pt x="1580588" y="895959"/>
                </a:cubicBezTo>
                <a:lnTo>
                  <a:pt x="1580588" y="1333594"/>
                </a:lnTo>
                <a:cubicBezTo>
                  <a:pt x="1580588" y="1394022"/>
                  <a:pt x="1629570" y="1443007"/>
                  <a:pt x="1689998" y="1443007"/>
                </a:cubicBezTo>
                <a:lnTo>
                  <a:pt x="2127634" y="1443007"/>
                </a:lnTo>
                <a:cubicBezTo>
                  <a:pt x="2188060" y="1443007"/>
                  <a:pt x="2237045" y="1394022"/>
                  <a:pt x="2237045" y="1333594"/>
                </a:cubicBezTo>
                <a:lnTo>
                  <a:pt x="2237045" y="895959"/>
                </a:lnTo>
                <a:cubicBezTo>
                  <a:pt x="2237045" y="835532"/>
                  <a:pt x="2188060" y="786547"/>
                  <a:pt x="2127634" y="786547"/>
                </a:cubicBezTo>
                <a:close/>
                <a:moveTo>
                  <a:pt x="2451996" y="786546"/>
                </a:moveTo>
                <a:cubicBezTo>
                  <a:pt x="2391569" y="786546"/>
                  <a:pt x="2342584" y="835531"/>
                  <a:pt x="2342584" y="895958"/>
                </a:cubicBezTo>
                <a:lnTo>
                  <a:pt x="2342584" y="1333593"/>
                </a:lnTo>
                <a:cubicBezTo>
                  <a:pt x="2342584" y="1394021"/>
                  <a:pt x="2391569" y="1443006"/>
                  <a:pt x="2451996" y="1443006"/>
                </a:cubicBezTo>
                <a:lnTo>
                  <a:pt x="2889629" y="1443006"/>
                </a:lnTo>
                <a:cubicBezTo>
                  <a:pt x="2950056" y="1443006"/>
                  <a:pt x="2999041" y="1394021"/>
                  <a:pt x="2999041" y="1333593"/>
                </a:cubicBezTo>
                <a:lnTo>
                  <a:pt x="2999041" y="895958"/>
                </a:lnTo>
                <a:cubicBezTo>
                  <a:pt x="2999041" y="835531"/>
                  <a:pt x="2950056" y="786546"/>
                  <a:pt x="2889629" y="786546"/>
                </a:cubicBezTo>
                <a:close/>
                <a:moveTo>
                  <a:pt x="3213993" y="786546"/>
                </a:moveTo>
                <a:cubicBezTo>
                  <a:pt x="3153566" y="786546"/>
                  <a:pt x="3104581" y="835531"/>
                  <a:pt x="3104581" y="895958"/>
                </a:cubicBezTo>
                <a:lnTo>
                  <a:pt x="3104581" y="1333593"/>
                </a:lnTo>
                <a:cubicBezTo>
                  <a:pt x="3104581" y="1394020"/>
                  <a:pt x="3153566" y="1443005"/>
                  <a:pt x="3213993" y="1443005"/>
                </a:cubicBezTo>
                <a:lnTo>
                  <a:pt x="3651628" y="1443005"/>
                </a:lnTo>
                <a:cubicBezTo>
                  <a:pt x="3712054" y="1443005"/>
                  <a:pt x="3761040" y="1394020"/>
                  <a:pt x="3761040" y="1333593"/>
                </a:cubicBezTo>
                <a:lnTo>
                  <a:pt x="3761040" y="895958"/>
                </a:lnTo>
                <a:cubicBezTo>
                  <a:pt x="3761040" y="835531"/>
                  <a:pt x="3712054" y="786546"/>
                  <a:pt x="3651628" y="786546"/>
                </a:cubicBezTo>
                <a:close/>
                <a:moveTo>
                  <a:pt x="3975991" y="786545"/>
                </a:moveTo>
                <a:cubicBezTo>
                  <a:pt x="3915564" y="786545"/>
                  <a:pt x="3866579" y="835530"/>
                  <a:pt x="3866579" y="895957"/>
                </a:cubicBezTo>
                <a:lnTo>
                  <a:pt x="3866579" y="1333592"/>
                </a:lnTo>
                <a:cubicBezTo>
                  <a:pt x="3866579" y="1394019"/>
                  <a:pt x="3915564" y="1443005"/>
                  <a:pt x="3975991" y="1443005"/>
                </a:cubicBezTo>
                <a:lnTo>
                  <a:pt x="4413617" y="1443005"/>
                </a:lnTo>
                <a:cubicBezTo>
                  <a:pt x="4474044" y="1443005"/>
                  <a:pt x="4523029" y="1394019"/>
                  <a:pt x="4523029" y="1333592"/>
                </a:cubicBezTo>
                <a:lnTo>
                  <a:pt x="4523029" y="895957"/>
                </a:lnTo>
                <a:cubicBezTo>
                  <a:pt x="4523029" y="835530"/>
                  <a:pt x="4474044" y="786545"/>
                  <a:pt x="4413617" y="786545"/>
                </a:cubicBezTo>
                <a:close/>
                <a:moveTo>
                  <a:pt x="4737982" y="786545"/>
                </a:moveTo>
                <a:cubicBezTo>
                  <a:pt x="4677555" y="786545"/>
                  <a:pt x="4628570" y="835530"/>
                  <a:pt x="4628570" y="895957"/>
                </a:cubicBezTo>
                <a:lnTo>
                  <a:pt x="4628570" y="1333592"/>
                </a:lnTo>
                <a:cubicBezTo>
                  <a:pt x="4628570" y="1394019"/>
                  <a:pt x="4677555" y="1443004"/>
                  <a:pt x="4737982" y="1443004"/>
                </a:cubicBezTo>
                <a:lnTo>
                  <a:pt x="5175616" y="1443004"/>
                </a:lnTo>
                <a:cubicBezTo>
                  <a:pt x="5236043" y="1443004"/>
                  <a:pt x="5285028" y="1394019"/>
                  <a:pt x="5285028" y="1333592"/>
                </a:cubicBezTo>
                <a:lnTo>
                  <a:pt x="5285028" y="895957"/>
                </a:lnTo>
                <a:cubicBezTo>
                  <a:pt x="5285028" y="835530"/>
                  <a:pt x="5236043" y="786545"/>
                  <a:pt x="5175616" y="786545"/>
                </a:cubicBezTo>
                <a:close/>
                <a:moveTo>
                  <a:pt x="5499981" y="786544"/>
                </a:moveTo>
                <a:cubicBezTo>
                  <a:pt x="5439554" y="786544"/>
                  <a:pt x="5390569" y="835529"/>
                  <a:pt x="5390569" y="895956"/>
                </a:cubicBezTo>
                <a:lnTo>
                  <a:pt x="5390569" y="1333591"/>
                </a:lnTo>
                <a:cubicBezTo>
                  <a:pt x="5390569" y="1394018"/>
                  <a:pt x="5439554" y="1443003"/>
                  <a:pt x="5499981" y="1443003"/>
                </a:cubicBezTo>
                <a:lnTo>
                  <a:pt x="5937615" y="1443003"/>
                </a:lnTo>
                <a:cubicBezTo>
                  <a:pt x="5998042" y="1443003"/>
                  <a:pt x="6047027" y="1394018"/>
                  <a:pt x="6047027" y="1333591"/>
                </a:cubicBezTo>
                <a:lnTo>
                  <a:pt x="6047027" y="895956"/>
                </a:lnTo>
                <a:cubicBezTo>
                  <a:pt x="6047027" y="835529"/>
                  <a:pt x="5998042" y="786544"/>
                  <a:pt x="5937615" y="786544"/>
                </a:cubicBezTo>
                <a:close/>
                <a:moveTo>
                  <a:pt x="6261980" y="786544"/>
                </a:moveTo>
                <a:cubicBezTo>
                  <a:pt x="6201553" y="786544"/>
                  <a:pt x="6152568" y="835529"/>
                  <a:pt x="6152568" y="895956"/>
                </a:cubicBezTo>
                <a:lnTo>
                  <a:pt x="6152568" y="1333590"/>
                </a:lnTo>
                <a:cubicBezTo>
                  <a:pt x="6152568" y="1394017"/>
                  <a:pt x="6201553" y="1443003"/>
                  <a:pt x="6261980" y="1443003"/>
                </a:cubicBezTo>
                <a:lnTo>
                  <a:pt x="6699614" y="1443003"/>
                </a:lnTo>
                <a:cubicBezTo>
                  <a:pt x="6760041" y="1443003"/>
                  <a:pt x="6809026" y="1394017"/>
                  <a:pt x="6809026" y="1333590"/>
                </a:cubicBezTo>
                <a:lnTo>
                  <a:pt x="6809026" y="895956"/>
                </a:lnTo>
                <a:cubicBezTo>
                  <a:pt x="6809026" y="835529"/>
                  <a:pt x="6760041" y="786544"/>
                  <a:pt x="6699614" y="786544"/>
                </a:cubicBezTo>
                <a:close/>
                <a:moveTo>
                  <a:pt x="7023979" y="786543"/>
                </a:moveTo>
                <a:cubicBezTo>
                  <a:pt x="6963552" y="786543"/>
                  <a:pt x="6914567" y="835528"/>
                  <a:pt x="6914567" y="895955"/>
                </a:cubicBezTo>
                <a:lnTo>
                  <a:pt x="6914567" y="1333590"/>
                </a:lnTo>
                <a:cubicBezTo>
                  <a:pt x="6914567" y="1394017"/>
                  <a:pt x="6963552" y="1443002"/>
                  <a:pt x="7023979" y="1443002"/>
                </a:cubicBezTo>
                <a:lnTo>
                  <a:pt x="7461613" y="1443002"/>
                </a:lnTo>
                <a:cubicBezTo>
                  <a:pt x="7522040" y="1443002"/>
                  <a:pt x="7571025" y="1394017"/>
                  <a:pt x="7571025" y="1333590"/>
                </a:cubicBezTo>
                <a:lnTo>
                  <a:pt x="7571025" y="895955"/>
                </a:lnTo>
                <a:cubicBezTo>
                  <a:pt x="7571025" y="835528"/>
                  <a:pt x="7522040" y="786543"/>
                  <a:pt x="7461613" y="786543"/>
                </a:cubicBezTo>
                <a:close/>
                <a:moveTo>
                  <a:pt x="7778358" y="786543"/>
                </a:moveTo>
                <a:cubicBezTo>
                  <a:pt x="7717931" y="786543"/>
                  <a:pt x="7668946" y="835528"/>
                  <a:pt x="7668946" y="895955"/>
                </a:cubicBezTo>
                <a:lnTo>
                  <a:pt x="7668946" y="1333589"/>
                </a:lnTo>
                <a:cubicBezTo>
                  <a:pt x="7668946" y="1394016"/>
                  <a:pt x="7717931" y="1443001"/>
                  <a:pt x="7778358" y="1443001"/>
                </a:cubicBezTo>
                <a:lnTo>
                  <a:pt x="8215992" y="1443001"/>
                </a:lnTo>
                <a:cubicBezTo>
                  <a:pt x="8276419" y="1443001"/>
                  <a:pt x="8325404" y="1394016"/>
                  <a:pt x="8325404" y="1333589"/>
                </a:cubicBezTo>
                <a:lnTo>
                  <a:pt x="8325404" y="895955"/>
                </a:lnTo>
                <a:cubicBezTo>
                  <a:pt x="8325404" y="835528"/>
                  <a:pt x="8276419" y="786543"/>
                  <a:pt x="8215992" y="786543"/>
                </a:cubicBezTo>
                <a:close/>
                <a:moveTo>
                  <a:pt x="8540357" y="786542"/>
                </a:moveTo>
                <a:cubicBezTo>
                  <a:pt x="8479930" y="786542"/>
                  <a:pt x="8430945" y="835528"/>
                  <a:pt x="8430945" y="895955"/>
                </a:cubicBezTo>
                <a:lnTo>
                  <a:pt x="8430945" y="1333589"/>
                </a:lnTo>
                <a:cubicBezTo>
                  <a:pt x="8430945" y="1394016"/>
                  <a:pt x="8479930" y="1443001"/>
                  <a:pt x="8540357" y="1443001"/>
                </a:cubicBezTo>
                <a:lnTo>
                  <a:pt x="8977991" y="1443001"/>
                </a:lnTo>
                <a:cubicBezTo>
                  <a:pt x="9038418" y="1443001"/>
                  <a:pt x="9087403" y="1394016"/>
                  <a:pt x="9087403" y="1333589"/>
                </a:cubicBezTo>
                <a:lnTo>
                  <a:pt x="9087403" y="895955"/>
                </a:lnTo>
                <a:cubicBezTo>
                  <a:pt x="9087403" y="835528"/>
                  <a:pt x="9038418" y="786542"/>
                  <a:pt x="8977991" y="786542"/>
                </a:cubicBezTo>
                <a:close/>
                <a:moveTo>
                  <a:pt x="165999" y="57150"/>
                </a:moveTo>
                <a:cubicBezTo>
                  <a:pt x="105572" y="57150"/>
                  <a:pt x="56587" y="106135"/>
                  <a:pt x="56587" y="166562"/>
                </a:cubicBezTo>
                <a:lnTo>
                  <a:pt x="56587" y="604196"/>
                </a:lnTo>
                <a:cubicBezTo>
                  <a:pt x="56587" y="664623"/>
                  <a:pt x="105572" y="713608"/>
                  <a:pt x="165999" y="713608"/>
                </a:cubicBezTo>
                <a:lnTo>
                  <a:pt x="603633" y="713608"/>
                </a:lnTo>
                <a:cubicBezTo>
                  <a:pt x="664060" y="713608"/>
                  <a:pt x="713045" y="664623"/>
                  <a:pt x="713045" y="604196"/>
                </a:cubicBezTo>
                <a:lnTo>
                  <a:pt x="713045" y="166562"/>
                </a:lnTo>
                <a:cubicBezTo>
                  <a:pt x="713045" y="106135"/>
                  <a:pt x="664060" y="57150"/>
                  <a:pt x="603633" y="57150"/>
                </a:cubicBezTo>
                <a:close/>
                <a:moveTo>
                  <a:pt x="927996" y="57150"/>
                </a:moveTo>
                <a:cubicBezTo>
                  <a:pt x="867570" y="57150"/>
                  <a:pt x="818585" y="106135"/>
                  <a:pt x="818585" y="166562"/>
                </a:cubicBezTo>
                <a:lnTo>
                  <a:pt x="818585" y="604195"/>
                </a:lnTo>
                <a:cubicBezTo>
                  <a:pt x="818585" y="664622"/>
                  <a:pt x="867570" y="713607"/>
                  <a:pt x="927996" y="713607"/>
                </a:cubicBezTo>
                <a:lnTo>
                  <a:pt x="1365637" y="713607"/>
                </a:lnTo>
                <a:cubicBezTo>
                  <a:pt x="1426066" y="713607"/>
                  <a:pt x="1475051" y="664622"/>
                  <a:pt x="1475051" y="604195"/>
                </a:cubicBezTo>
                <a:lnTo>
                  <a:pt x="1475051" y="166562"/>
                </a:lnTo>
                <a:cubicBezTo>
                  <a:pt x="1475051" y="106135"/>
                  <a:pt x="1426066" y="57150"/>
                  <a:pt x="1365637" y="57150"/>
                </a:cubicBezTo>
                <a:close/>
                <a:moveTo>
                  <a:pt x="1689998" y="57149"/>
                </a:moveTo>
                <a:cubicBezTo>
                  <a:pt x="1629570" y="57149"/>
                  <a:pt x="1580588" y="106134"/>
                  <a:pt x="1580588" y="166561"/>
                </a:cubicBezTo>
                <a:lnTo>
                  <a:pt x="1580588" y="604195"/>
                </a:lnTo>
                <a:cubicBezTo>
                  <a:pt x="1580588" y="664622"/>
                  <a:pt x="1629570" y="713607"/>
                  <a:pt x="1689998" y="713607"/>
                </a:cubicBezTo>
                <a:lnTo>
                  <a:pt x="2127634" y="713607"/>
                </a:lnTo>
                <a:cubicBezTo>
                  <a:pt x="2188061" y="713607"/>
                  <a:pt x="2237045" y="664622"/>
                  <a:pt x="2237045" y="604195"/>
                </a:cubicBezTo>
                <a:lnTo>
                  <a:pt x="2237045" y="166561"/>
                </a:lnTo>
                <a:cubicBezTo>
                  <a:pt x="2237045" y="106134"/>
                  <a:pt x="2188061" y="57149"/>
                  <a:pt x="2127634" y="57149"/>
                </a:cubicBezTo>
                <a:close/>
                <a:moveTo>
                  <a:pt x="2451996" y="57149"/>
                </a:moveTo>
                <a:cubicBezTo>
                  <a:pt x="2391569" y="57149"/>
                  <a:pt x="2342585" y="106134"/>
                  <a:pt x="2342585" y="166561"/>
                </a:cubicBezTo>
                <a:lnTo>
                  <a:pt x="2342585" y="604194"/>
                </a:lnTo>
                <a:cubicBezTo>
                  <a:pt x="2342585" y="664621"/>
                  <a:pt x="2391569" y="713606"/>
                  <a:pt x="2451996" y="713606"/>
                </a:cubicBezTo>
                <a:lnTo>
                  <a:pt x="2889629" y="713606"/>
                </a:lnTo>
                <a:cubicBezTo>
                  <a:pt x="2950056" y="713606"/>
                  <a:pt x="2999041" y="664621"/>
                  <a:pt x="2999041" y="604194"/>
                </a:cubicBezTo>
                <a:lnTo>
                  <a:pt x="2999041" y="166561"/>
                </a:lnTo>
                <a:cubicBezTo>
                  <a:pt x="2999041" y="106134"/>
                  <a:pt x="2950056" y="57149"/>
                  <a:pt x="2889629" y="57149"/>
                </a:cubicBezTo>
                <a:close/>
                <a:moveTo>
                  <a:pt x="3213995" y="57148"/>
                </a:moveTo>
                <a:cubicBezTo>
                  <a:pt x="3153567" y="57148"/>
                  <a:pt x="3104581" y="106133"/>
                  <a:pt x="3104581" y="166560"/>
                </a:cubicBezTo>
                <a:lnTo>
                  <a:pt x="3104581" y="604194"/>
                </a:lnTo>
                <a:cubicBezTo>
                  <a:pt x="3104581" y="664621"/>
                  <a:pt x="3153567" y="713606"/>
                  <a:pt x="3213995" y="713606"/>
                </a:cubicBezTo>
                <a:lnTo>
                  <a:pt x="3651628" y="713606"/>
                </a:lnTo>
                <a:cubicBezTo>
                  <a:pt x="3712055" y="713606"/>
                  <a:pt x="3761040" y="664621"/>
                  <a:pt x="3761040" y="604194"/>
                </a:cubicBezTo>
                <a:lnTo>
                  <a:pt x="3761040" y="166560"/>
                </a:lnTo>
                <a:cubicBezTo>
                  <a:pt x="3761040" y="106133"/>
                  <a:pt x="3712055" y="57148"/>
                  <a:pt x="3651628" y="57148"/>
                </a:cubicBezTo>
                <a:close/>
                <a:moveTo>
                  <a:pt x="3975991" y="57148"/>
                </a:moveTo>
                <a:cubicBezTo>
                  <a:pt x="3915565" y="57148"/>
                  <a:pt x="3866579" y="106133"/>
                  <a:pt x="3866579" y="166560"/>
                </a:cubicBezTo>
                <a:lnTo>
                  <a:pt x="3866579" y="604194"/>
                </a:lnTo>
                <a:cubicBezTo>
                  <a:pt x="3866579" y="664620"/>
                  <a:pt x="3915565" y="713605"/>
                  <a:pt x="3975991" y="713605"/>
                </a:cubicBezTo>
                <a:lnTo>
                  <a:pt x="4413617" y="713605"/>
                </a:lnTo>
                <a:cubicBezTo>
                  <a:pt x="4474044" y="713605"/>
                  <a:pt x="4523029" y="664620"/>
                  <a:pt x="4523029" y="604194"/>
                </a:cubicBezTo>
                <a:lnTo>
                  <a:pt x="4523029" y="166560"/>
                </a:lnTo>
                <a:cubicBezTo>
                  <a:pt x="4523029" y="106133"/>
                  <a:pt x="4474044" y="57148"/>
                  <a:pt x="4413617" y="57148"/>
                </a:cubicBezTo>
                <a:close/>
                <a:moveTo>
                  <a:pt x="4737982" y="57147"/>
                </a:moveTo>
                <a:cubicBezTo>
                  <a:pt x="4677555" y="57147"/>
                  <a:pt x="4628570" y="106132"/>
                  <a:pt x="4628570" y="166559"/>
                </a:cubicBezTo>
                <a:lnTo>
                  <a:pt x="4628570" y="604193"/>
                </a:lnTo>
                <a:cubicBezTo>
                  <a:pt x="4628570" y="664620"/>
                  <a:pt x="4677555" y="713605"/>
                  <a:pt x="4737982" y="713605"/>
                </a:cubicBezTo>
                <a:lnTo>
                  <a:pt x="5175616" y="713605"/>
                </a:lnTo>
                <a:cubicBezTo>
                  <a:pt x="5236043" y="713605"/>
                  <a:pt x="5285028" y="664620"/>
                  <a:pt x="5285028" y="604193"/>
                </a:cubicBezTo>
                <a:lnTo>
                  <a:pt x="5285028" y="166559"/>
                </a:lnTo>
                <a:cubicBezTo>
                  <a:pt x="5285028" y="106132"/>
                  <a:pt x="5236043" y="57147"/>
                  <a:pt x="5175616" y="57147"/>
                </a:cubicBezTo>
                <a:close/>
                <a:moveTo>
                  <a:pt x="5499981" y="57147"/>
                </a:moveTo>
                <a:cubicBezTo>
                  <a:pt x="5439554" y="57147"/>
                  <a:pt x="5390569" y="106132"/>
                  <a:pt x="5390569" y="166559"/>
                </a:cubicBezTo>
                <a:lnTo>
                  <a:pt x="5390569" y="604192"/>
                </a:lnTo>
                <a:cubicBezTo>
                  <a:pt x="5390569" y="664620"/>
                  <a:pt x="5439554" y="713605"/>
                  <a:pt x="5499981" y="713605"/>
                </a:cubicBezTo>
                <a:lnTo>
                  <a:pt x="5937615" y="713605"/>
                </a:lnTo>
                <a:cubicBezTo>
                  <a:pt x="5998042" y="713605"/>
                  <a:pt x="6047027" y="664620"/>
                  <a:pt x="6047027" y="604192"/>
                </a:cubicBezTo>
                <a:lnTo>
                  <a:pt x="6047027" y="166559"/>
                </a:lnTo>
                <a:cubicBezTo>
                  <a:pt x="6047027" y="106132"/>
                  <a:pt x="5998042" y="57147"/>
                  <a:pt x="5937615" y="57147"/>
                </a:cubicBezTo>
                <a:close/>
                <a:moveTo>
                  <a:pt x="6261980" y="57146"/>
                </a:moveTo>
                <a:cubicBezTo>
                  <a:pt x="6201553" y="57146"/>
                  <a:pt x="6152568" y="106131"/>
                  <a:pt x="6152568" y="166558"/>
                </a:cubicBezTo>
                <a:lnTo>
                  <a:pt x="6152568" y="604192"/>
                </a:lnTo>
                <a:cubicBezTo>
                  <a:pt x="6152568" y="664619"/>
                  <a:pt x="6201553" y="713604"/>
                  <a:pt x="6261980" y="713604"/>
                </a:cubicBezTo>
                <a:lnTo>
                  <a:pt x="6699614" y="713604"/>
                </a:lnTo>
                <a:cubicBezTo>
                  <a:pt x="6760041" y="713604"/>
                  <a:pt x="6809026" y="664619"/>
                  <a:pt x="6809026" y="604192"/>
                </a:cubicBezTo>
                <a:lnTo>
                  <a:pt x="6809026" y="166558"/>
                </a:lnTo>
                <a:cubicBezTo>
                  <a:pt x="6809026" y="106131"/>
                  <a:pt x="6760041" y="57146"/>
                  <a:pt x="6699614" y="57146"/>
                </a:cubicBezTo>
                <a:close/>
                <a:moveTo>
                  <a:pt x="7023979" y="57146"/>
                </a:moveTo>
                <a:cubicBezTo>
                  <a:pt x="6963552" y="57146"/>
                  <a:pt x="6914567" y="106131"/>
                  <a:pt x="6914567" y="166558"/>
                </a:cubicBezTo>
                <a:lnTo>
                  <a:pt x="6914567" y="604191"/>
                </a:lnTo>
                <a:cubicBezTo>
                  <a:pt x="6914567" y="664618"/>
                  <a:pt x="6963552" y="713604"/>
                  <a:pt x="7023979" y="713604"/>
                </a:cubicBezTo>
                <a:lnTo>
                  <a:pt x="7461613" y="713604"/>
                </a:lnTo>
                <a:cubicBezTo>
                  <a:pt x="7522040" y="713604"/>
                  <a:pt x="7571025" y="664618"/>
                  <a:pt x="7571025" y="604191"/>
                </a:cubicBezTo>
                <a:lnTo>
                  <a:pt x="7571025" y="166558"/>
                </a:lnTo>
                <a:cubicBezTo>
                  <a:pt x="7571025" y="106131"/>
                  <a:pt x="7522040" y="57146"/>
                  <a:pt x="7461613" y="57146"/>
                </a:cubicBezTo>
                <a:close/>
                <a:moveTo>
                  <a:pt x="7778358" y="57145"/>
                </a:moveTo>
                <a:cubicBezTo>
                  <a:pt x="7717931" y="57145"/>
                  <a:pt x="7668946" y="106130"/>
                  <a:pt x="7668946" y="166557"/>
                </a:cubicBezTo>
                <a:lnTo>
                  <a:pt x="7668946" y="604191"/>
                </a:lnTo>
                <a:cubicBezTo>
                  <a:pt x="7668946" y="664618"/>
                  <a:pt x="7717931" y="713603"/>
                  <a:pt x="7778358" y="713603"/>
                </a:cubicBezTo>
                <a:lnTo>
                  <a:pt x="8215992" y="713603"/>
                </a:lnTo>
                <a:cubicBezTo>
                  <a:pt x="8276419" y="713603"/>
                  <a:pt x="8325404" y="664618"/>
                  <a:pt x="8325404" y="604191"/>
                </a:cubicBezTo>
                <a:lnTo>
                  <a:pt x="8325404" y="166557"/>
                </a:lnTo>
                <a:cubicBezTo>
                  <a:pt x="8325404" y="106130"/>
                  <a:pt x="8276419" y="57145"/>
                  <a:pt x="8215992" y="57145"/>
                </a:cubicBezTo>
                <a:close/>
                <a:moveTo>
                  <a:pt x="8540357" y="57145"/>
                </a:moveTo>
                <a:cubicBezTo>
                  <a:pt x="8479930" y="57145"/>
                  <a:pt x="8430945" y="106130"/>
                  <a:pt x="8430945" y="166557"/>
                </a:cubicBezTo>
                <a:lnTo>
                  <a:pt x="8430945" y="604190"/>
                </a:lnTo>
                <a:cubicBezTo>
                  <a:pt x="8430945" y="664617"/>
                  <a:pt x="8479930" y="713603"/>
                  <a:pt x="8540357" y="713603"/>
                </a:cubicBezTo>
                <a:lnTo>
                  <a:pt x="8977991" y="713603"/>
                </a:lnTo>
                <a:cubicBezTo>
                  <a:pt x="9038418" y="713603"/>
                  <a:pt x="9087403" y="664617"/>
                  <a:pt x="9087403" y="604190"/>
                </a:cubicBezTo>
                <a:lnTo>
                  <a:pt x="9087403" y="166557"/>
                </a:lnTo>
                <a:cubicBezTo>
                  <a:pt x="9087403" y="106130"/>
                  <a:pt x="9038418" y="57145"/>
                  <a:pt x="8977991" y="57145"/>
                </a:cubicBezTo>
                <a:close/>
                <a:moveTo>
                  <a:pt x="0" y="0"/>
                </a:moveTo>
                <a:lnTo>
                  <a:pt x="9143989" y="0"/>
                </a:lnTo>
                <a:lnTo>
                  <a:pt x="9143989" y="5143494"/>
                </a:lnTo>
                <a:lnTo>
                  <a:pt x="0" y="514349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107">
            <a:extLst>
              <a:ext uri="{FF2B5EF4-FFF2-40B4-BE49-F238E27FC236}">
                <a16:creationId xmlns:a16="http://schemas.microsoft.com/office/drawing/2014/main" id="{9E4A6F18-4685-4A6F-B536-1A543ADBCDD6}"/>
              </a:ext>
            </a:extLst>
          </p:cNvPr>
          <p:cNvSpPr/>
          <p:nvPr userDrawn="1"/>
        </p:nvSpPr>
        <p:spPr>
          <a:xfrm>
            <a:off x="7545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15">
            <a:extLst>
              <a:ext uri="{FF2B5EF4-FFF2-40B4-BE49-F238E27FC236}">
                <a16:creationId xmlns:a16="http://schemas.microsoft.com/office/drawing/2014/main" id="{B68D77B6-290C-4624-809C-82A987962E61}"/>
              </a:ext>
            </a:extLst>
          </p:cNvPr>
          <p:cNvSpPr/>
          <p:nvPr userDrawn="1"/>
        </p:nvSpPr>
        <p:spPr>
          <a:xfrm>
            <a:off x="7545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7">
            <a:extLst>
              <a:ext uri="{FF2B5EF4-FFF2-40B4-BE49-F238E27FC236}">
                <a16:creationId xmlns:a16="http://schemas.microsoft.com/office/drawing/2014/main" id="{6D6968A4-F5F0-488D-9402-1C348D048774}"/>
              </a:ext>
            </a:extLst>
          </p:cNvPr>
          <p:cNvSpPr/>
          <p:nvPr userDrawn="1"/>
        </p:nvSpPr>
        <p:spPr>
          <a:xfrm>
            <a:off x="75450"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19">
            <a:extLst>
              <a:ext uri="{FF2B5EF4-FFF2-40B4-BE49-F238E27FC236}">
                <a16:creationId xmlns:a16="http://schemas.microsoft.com/office/drawing/2014/main" id="{623A48C7-33F8-4ECD-85BD-9E17918FE87F}"/>
              </a:ext>
            </a:extLst>
          </p:cNvPr>
          <p:cNvSpPr/>
          <p:nvPr userDrawn="1"/>
        </p:nvSpPr>
        <p:spPr>
          <a:xfrm>
            <a:off x="7545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20">
            <a:extLst>
              <a:ext uri="{FF2B5EF4-FFF2-40B4-BE49-F238E27FC236}">
                <a16:creationId xmlns:a16="http://schemas.microsoft.com/office/drawing/2014/main" id="{122D1F2B-CADE-467A-A03F-B764F9682B34}"/>
              </a:ext>
            </a:extLst>
          </p:cNvPr>
          <p:cNvSpPr/>
          <p:nvPr userDrawn="1"/>
        </p:nvSpPr>
        <p:spPr>
          <a:xfrm>
            <a:off x="7545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21">
            <a:extLst>
              <a:ext uri="{FF2B5EF4-FFF2-40B4-BE49-F238E27FC236}">
                <a16:creationId xmlns:a16="http://schemas.microsoft.com/office/drawing/2014/main" id="{E936446B-B995-4147-A8DF-C30BB62F4489}"/>
              </a:ext>
            </a:extLst>
          </p:cNvPr>
          <p:cNvSpPr/>
          <p:nvPr userDrawn="1"/>
        </p:nvSpPr>
        <p:spPr>
          <a:xfrm>
            <a:off x="109144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22">
            <a:extLst>
              <a:ext uri="{FF2B5EF4-FFF2-40B4-BE49-F238E27FC236}">
                <a16:creationId xmlns:a16="http://schemas.microsoft.com/office/drawing/2014/main" id="{F2E13822-E4D0-4316-B900-7C1761AA72B0}"/>
              </a:ext>
            </a:extLst>
          </p:cNvPr>
          <p:cNvSpPr/>
          <p:nvPr userDrawn="1"/>
        </p:nvSpPr>
        <p:spPr>
          <a:xfrm>
            <a:off x="109144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23">
            <a:extLst>
              <a:ext uri="{FF2B5EF4-FFF2-40B4-BE49-F238E27FC236}">
                <a16:creationId xmlns:a16="http://schemas.microsoft.com/office/drawing/2014/main" id="{70A10946-2112-4F06-BFC5-185D3CCADF28}"/>
              </a:ext>
            </a:extLst>
          </p:cNvPr>
          <p:cNvSpPr/>
          <p:nvPr userDrawn="1"/>
        </p:nvSpPr>
        <p:spPr>
          <a:xfrm>
            <a:off x="1091448"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24">
            <a:extLst>
              <a:ext uri="{FF2B5EF4-FFF2-40B4-BE49-F238E27FC236}">
                <a16:creationId xmlns:a16="http://schemas.microsoft.com/office/drawing/2014/main" id="{EC368BD6-32E8-479F-9F6D-312482C189FF}"/>
              </a:ext>
            </a:extLst>
          </p:cNvPr>
          <p:cNvSpPr/>
          <p:nvPr userDrawn="1"/>
        </p:nvSpPr>
        <p:spPr>
          <a:xfrm>
            <a:off x="1091448"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27">
            <a:extLst>
              <a:ext uri="{FF2B5EF4-FFF2-40B4-BE49-F238E27FC236}">
                <a16:creationId xmlns:a16="http://schemas.microsoft.com/office/drawing/2014/main" id="{4016A6E5-4DC4-4547-A336-CBB3FE57D8B8}"/>
              </a:ext>
            </a:extLst>
          </p:cNvPr>
          <p:cNvSpPr/>
          <p:nvPr userDrawn="1"/>
        </p:nvSpPr>
        <p:spPr>
          <a:xfrm>
            <a:off x="109144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28">
            <a:extLst>
              <a:ext uri="{FF2B5EF4-FFF2-40B4-BE49-F238E27FC236}">
                <a16:creationId xmlns:a16="http://schemas.microsoft.com/office/drawing/2014/main" id="{214F6B6C-FAC4-4008-964D-F39BA060AB9C}"/>
              </a:ext>
            </a:extLst>
          </p:cNvPr>
          <p:cNvSpPr/>
          <p:nvPr userDrawn="1"/>
        </p:nvSpPr>
        <p:spPr>
          <a:xfrm>
            <a:off x="2107447"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130">
            <a:extLst>
              <a:ext uri="{FF2B5EF4-FFF2-40B4-BE49-F238E27FC236}">
                <a16:creationId xmlns:a16="http://schemas.microsoft.com/office/drawing/2014/main" id="{B80210B8-45CA-4C2B-8B11-54B72340AC61}"/>
              </a:ext>
            </a:extLst>
          </p:cNvPr>
          <p:cNvSpPr/>
          <p:nvPr userDrawn="1"/>
        </p:nvSpPr>
        <p:spPr>
          <a:xfrm>
            <a:off x="2107447"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131">
            <a:extLst>
              <a:ext uri="{FF2B5EF4-FFF2-40B4-BE49-F238E27FC236}">
                <a16:creationId xmlns:a16="http://schemas.microsoft.com/office/drawing/2014/main" id="{EA09A500-EC9E-4F9F-9A5B-3D4E19136ABF}"/>
              </a:ext>
            </a:extLst>
          </p:cNvPr>
          <p:cNvSpPr/>
          <p:nvPr userDrawn="1"/>
        </p:nvSpPr>
        <p:spPr>
          <a:xfrm>
            <a:off x="2107447"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134">
            <a:extLst>
              <a:ext uri="{FF2B5EF4-FFF2-40B4-BE49-F238E27FC236}">
                <a16:creationId xmlns:a16="http://schemas.microsoft.com/office/drawing/2014/main" id="{1B47BC52-F041-4F4C-81E2-D53249C1CF45}"/>
              </a:ext>
            </a:extLst>
          </p:cNvPr>
          <p:cNvSpPr/>
          <p:nvPr userDrawn="1"/>
        </p:nvSpPr>
        <p:spPr>
          <a:xfrm>
            <a:off x="2107447"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135">
            <a:extLst>
              <a:ext uri="{FF2B5EF4-FFF2-40B4-BE49-F238E27FC236}">
                <a16:creationId xmlns:a16="http://schemas.microsoft.com/office/drawing/2014/main" id="{DDFC2D48-ADD1-4338-A047-D6C75925EF55}"/>
              </a:ext>
            </a:extLst>
          </p:cNvPr>
          <p:cNvSpPr/>
          <p:nvPr userDrawn="1"/>
        </p:nvSpPr>
        <p:spPr>
          <a:xfrm>
            <a:off x="312344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136">
            <a:extLst>
              <a:ext uri="{FF2B5EF4-FFF2-40B4-BE49-F238E27FC236}">
                <a16:creationId xmlns:a16="http://schemas.microsoft.com/office/drawing/2014/main" id="{BA469869-C6EB-4EF2-8AA7-2BF8CF65DA3E}"/>
              </a:ext>
            </a:extLst>
          </p:cNvPr>
          <p:cNvSpPr/>
          <p:nvPr userDrawn="1"/>
        </p:nvSpPr>
        <p:spPr>
          <a:xfrm>
            <a:off x="312344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Rounded Rectangle 137">
            <a:extLst>
              <a:ext uri="{FF2B5EF4-FFF2-40B4-BE49-F238E27FC236}">
                <a16:creationId xmlns:a16="http://schemas.microsoft.com/office/drawing/2014/main" id="{3D6CB011-AA7E-4577-92AB-3A0A39A12700}"/>
              </a:ext>
            </a:extLst>
          </p:cNvPr>
          <p:cNvSpPr/>
          <p:nvPr userDrawn="1"/>
        </p:nvSpPr>
        <p:spPr>
          <a:xfrm>
            <a:off x="3123446"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138">
            <a:extLst>
              <a:ext uri="{FF2B5EF4-FFF2-40B4-BE49-F238E27FC236}">
                <a16:creationId xmlns:a16="http://schemas.microsoft.com/office/drawing/2014/main" id="{A2555640-D43D-45C3-9FC9-C4AFA9C331C5}"/>
              </a:ext>
            </a:extLst>
          </p:cNvPr>
          <p:cNvSpPr/>
          <p:nvPr userDrawn="1"/>
        </p:nvSpPr>
        <p:spPr>
          <a:xfrm>
            <a:off x="312344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141">
            <a:extLst>
              <a:ext uri="{FF2B5EF4-FFF2-40B4-BE49-F238E27FC236}">
                <a16:creationId xmlns:a16="http://schemas.microsoft.com/office/drawing/2014/main" id="{99AA426E-CE12-4D38-BB5F-04F22A86E8DA}"/>
              </a:ext>
            </a:extLst>
          </p:cNvPr>
          <p:cNvSpPr/>
          <p:nvPr userDrawn="1"/>
        </p:nvSpPr>
        <p:spPr>
          <a:xfrm>
            <a:off x="312344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142">
            <a:extLst>
              <a:ext uri="{FF2B5EF4-FFF2-40B4-BE49-F238E27FC236}">
                <a16:creationId xmlns:a16="http://schemas.microsoft.com/office/drawing/2014/main" id="{A2D11B4E-2A70-4C2C-BC7D-07333B3A9367}"/>
              </a:ext>
            </a:extLst>
          </p:cNvPr>
          <p:cNvSpPr/>
          <p:nvPr userDrawn="1"/>
        </p:nvSpPr>
        <p:spPr>
          <a:xfrm>
            <a:off x="4139444"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143">
            <a:extLst>
              <a:ext uri="{FF2B5EF4-FFF2-40B4-BE49-F238E27FC236}">
                <a16:creationId xmlns:a16="http://schemas.microsoft.com/office/drawing/2014/main" id="{69870046-5704-4D20-AA07-F0BA1FE6FD80}"/>
              </a:ext>
            </a:extLst>
          </p:cNvPr>
          <p:cNvSpPr/>
          <p:nvPr userDrawn="1"/>
        </p:nvSpPr>
        <p:spPr>
          <a:xfrm>
            <a:off x="4139444"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144">
            <a:extLst>
              <a:ext uri="{FF2B5EF4-FFF2-40B4-BE49-F238E27FC236}">
                <a16:creationId xmlns:a16="http://schemas.microsoft.com/office/drawing/2014/main" id="{B5D84C3A-CEE6-4FC3-82BC-5622F71278CF}"/>
              </a:ext>
            </a:extLst>
          </p:cNvPr>
          <p:cNvSpPr/>
          <p:nvPr userDrawn="1"/>
        </p:nvSpPr>
        <p:spPr>
          <a:xfrm>
            <a:off x="4139444"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Rounded Rectangle 145">
            <a:extLst>
              <a:ext uri="{FF2B5EF4-FFF2-40B4-BE49-F238E27FC236}">
                <a16:creationId xmlns:a16="http://schemas.microsoft.com/office/drawing/2014/main" id="{4545AA47-1DD8-4525-A942-65249E06053E}"/>
              </a:ext>
            </a:extLst>
          </p:cNvPr>
          <p:cNvSpPr/>
          <p:nvPr userDrawn="1"/>
        </p:nvSpPr>
        <p:spPr>
          <a:xfrm>
            <a:off x="4139444"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147">
            <a:extLst>
              <a:ext uri="{FF2B5EF4-FFF2-40B4-BE49-F238E27FC236}">
                <a16:creationId xmlns:a16="http://schemas.microsoft.com/office/drawing/2014/main" id="{D7E3D2DB-6319-4023-A42F-A668D1885576}"/>
              </a:ext>
            </a:extLst>
          </p:cNvPr>
          <p:cNvSpPr/>
          <p:nvPr userDrawn="1"/>
        </p:nvSpPr>
        <p:spPr>
          <a:xfrm>
            <a:off x="108128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148">
            <a:extLst>
              <a:ext uri="{FF2B5EF4-FFF2-40B4-BE49-F238E27FC236}">
                <a16:creationId xmlns:a16="http://schemas.microsoft.com/office/drawing/2014/main" id="{A2677C5C-E12A-4A21-AD8A-0521FD935253}"/>
              </a:ext>
            </a:extLst>
          </p:cNvPr>
          <p:cNvSpPr/>
          <p:nvPr userDrawn="1"/>
        </p:nvSpPr>
        <p:spPr>
          <a:xfrm>
            <a:off x="4139444"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149">
            <a:extLst>
              <a:ext uri="{FF2B5EF4-FFF2-40B4-BE49-F238E27FC236}">
                <a16:creationId xmlns:a16="http://schemas.microsoft.com/office/drawing/2014/main" id="{20E5BEE1-FF5E-4D19-9D83-2A2D950D2CE2}"/>
              </a:ext>
            </a:extLst>
          </p:cNvPr>
          <p:cNvSpPr/>
          <p:nvPr userDrawn="1"/>
        </p:nvSpPr>
        <p:spPr>
          <a:xfrm>
            <a:off x="5155443"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Rounded Rectangle 150">
            <a:extLst>
              <a:ext uri="{FF2B5EF4-FFF2-40B4-BE49-F238E27FC236}">
                <a16:creationId xmlns:a16="http://schemas.microsoft.com/office/drawing/2014/main" id="{335D1C4A-4443-441F-AFE8-7EE8D509D211}"/>
              </a:ext>
            </a:extLst>
          </p:cNvPr>
          <p:cNvSpPr/>
          <p:nvPr userDrawn="1"/>
        </p:nvSpPr>
        <p:spPr>
          <a:xfrm>
            <a:off x="5155443"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151">
            <a:extLst>
              <a:ext uri="{FF2B5EF4-FFF2-40B4-BE49-F238E27FC236}">
                <a16:creationId xmlns:a16="http://schemas.microsoft.com/office/drawing/2014/main" id="{B018F208-9C90-4787-B426-8BC45D682EE3}"/>
              </a:ext>
            </a:extLst>
          </p:cNvPr>
          <p:cNvSpPr/>
          <p:nvPr userDrawn="1"/>
        </p:nvSpPr>
        <p:spPr>
          <a:xfrm>
            <a:off x="5155443"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154">
            <a:extLst>
              <a:ext uri="{FF2B5EF4-FFF2-40B4-BE49-F238E27FC236}">
                <a16:creationId xmlns:a16="http://schemas.microsoft.com/office/drawing/2014/main" id="{43106871-86DB-48D0-AFF3-53892C5A85D3}"/>
              </a:ext>
            </a:extLst>
          </p:cNvPr>
          <p:cNvSpPr/>
          <p:nvPr userDrawn="1"/>
        </p:nvSpPr>
        <p:spPr>
          <a:xfrm>
            <a:off x="2107447"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155">
            <a:extLst>
              <a:ext uri="{FF2B5EF4-FFF2-40B4-BE49-F238E27FC236}">
                <a16:creationId xmlns:a16="http://schemas.microsoft.com/office/drawing/2014/main" id="{C30220C3-FF98-48E1-ADF7-200395EEDC1D}"/>
              </a:ext>
            </a:extLst>
          </p:cNvPr>
          <p:cNvSpPr/>
          <p:nvPr userDrawn="1"/>
        </p:nvSpPr>
        <p:spPr>
          <a:xfrm>
            <a:off x="5155443"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156">
            <a:extLst>
              <a:ext uri="{FF2B5EF4-FFF2-40B4-BE49-F238E27FC236}">
                <a16:creationId xmlns:a16="http://schemas.microsoft.com/office/drawing/2014/main" id="{F92D9658-5D8F-4E72-80E8-E48F804BCD57}"/>
              </a:ext>
            </a:extLst>
          </p:cNvPr>
          <p:cNvSpPr/>
          <p:nvPr userDrawn="1"/>
        </p:nvSpPr>
        <p:spPr>
          <a:xfrm>
            <a:off x="6171442"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Rounded Rectangle 157">
            <a:extLst>
              <a:ext uri="{FF2B5EF4-FFF2-40B4-BE49-F238E27FC236}">
                <a16:creationId xmlns:a16="http://schemas.microsoft.com/office/drawing/2014/main" id="{2D149099-125D-41FC-9276-A449E801D650}"/>
              </a:ext>
            </a:extLst>
          </p:cNvPr>
          <p:cNvSpPr/>
          <p:nvPr userDrawn="1"/>
        </p:nvSpPr>
        <p:spPr>
          <a:xfrm>
            <a:off x="6171442"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158">
            <a:extLst>
              <a:ext uri="{FF2B5EF4-FFF2-40B4-BE49-F238E27FC236}">
                <a16:creationId xmlns:a16="http://schemas.microsoft.com/office/drawing/2014/main" id="{2A3818D5-45D1-4F39-B519-63C64B657A7A}"/>
              </a:ext>
            </a:extLst>
          </p:cNvPr>
          <p:cNvSpPr/>
          <p:nvPr userDrawn="1"/>
        </p:nvSpPr>
        <p:spPr>
          <a:xfrm>
            <a:off x="6171442"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161">
            <a:extLst>
              <a:ext uri="{FF2B5EF4-FFF2-40B4-BE49-F238E27FC236}">
                <a16:creationId xmlns:a16="http://schemas.microsoft.com/office/drawing/2014/main" id="{C98E1EFC-58D8-47AE-80BE-58B84EF09515}"/>
              </a:ext>
            </a:extLst>
          </p:cNvPr>
          <p:cNvSpPr/>
          <p:nvPr userDrawn="1"/>
        </p:nvSpPr>
        <p:spPr>
          <a:xfrm>
            <a:off x="6171442"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4" name="Rounded Rectangle 162">
            <a:extLst>
              <a:ext uri="{FF2B5EF4-FFF2-40B4-BE49-F238E27FC236}">
                <a16:creationId xmlns:a16="http://schemas.microsoft.com/office/drawing/2014/main" id="{536C0479-6E34-4557-BB20-675258F078EA}"/>
              </a:ext>
            </a:extLst>
          </p:cNvPr>
          <p:cNvSpPr/>
          <p:nvPr userDrawn="1"/>
        </p:nvSpPr>
        <p:spPr>
          <a:xfrm>
            <a:off x="6171442"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163">
            <a:extLst>
              <a:ext uri="{FF2B5EF4-FFF2-40B4-BE49-F238E27FC236}">
                <a16:creationId xmlns:a16="http://schemas.microsoft.com/office/drawing/2014/main" id="{81564C87-7106-4642-A6C1-1E030E3879CB}"/>
              </a:ext>
            </a:extLst>
          </p:cNvPr>
          <p:cNvSpPr/>
          <p:nvPr userDrawn="1"/>
        </p:nvSpPr>
        <p:spPr>
          <a:xfrm>
            <a:off x="718744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164">
            <a:extLst>
              <a:ext uri="{FF2B5EF4-FFF2-40B4-BE49-F238E27FC236}">
                <a16:creationId xmlns:a16="http://schemas.microsoft.com/office/drawing/2014/main" id="{374842C4-F89C-496B-B5A8-54D2D8D2C0ED}"/>
              </a:ext>
            </a:extLst>
          </p:cNvPr>
          <p:cNvSpPr/>
          <p:nvPr userDrawn="1"/>
        </p:nvSpPr>
        <p:spPr>
          <a:xfrm>
            <a:off x="718744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7" name="Rounded Rectangle 165">
            <a:extLst>
              <a:ext uri="{FF2B5EF4-FFF2-40B4-BE49-F238E27FC236}">
                <a16:creationId xmlns:a16="http://schemas.microsoft.com/office/drawing/2014/main" id="{D14AD859-9E7F-4C01-BF18-E5803F24E4EE}"/>
              </a:ext>
            </a:extLst>
          </p:cNvPr>
          <p:cNvSpPr/>
          <p:nvPr userDrawn="1"/>
        </p:nvSpPr>
        <p:spPr>
          <a:xfrm>
            <a:off x="718744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167">
            <a:extLst>
              <a:ext uri="{FF2B5EF4-FFF2-40B4-BE49-F238E27FC236}">
                <a16:creationId xmlns:a16="http://schemas.microsoft.com/office/drawing/2014/main" id="{E26F2B93-3E76-4B50-B34A-1387554F1130}"/>
              </a:ext>
            </a:extLst>
          </p:cNvPr>
          <p:cNvSpPr/>
          <p:nvPr userDrawn="1"/>
        </p:nvSpPr>
        <p:spPr>
          <a:xfrm>
            <a:off x="75450"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Rounded Rectangle 168">
            <a:extLst>
              <a:ext uri="{FF2B5EF4-FFF2-40B4-BE49-F238E27FC236}">
                <a16:creationId xmlns:a16="http://schemas.microsoft.com/office/drawing/2014/main" id="{C8FBC93B-F713-490B-9F65-E595AA92EFFF}"/>
              </a:ext>
            </a:extLst>
          </p:cNvPr>
          <p:cNvSpPr/>
          <p:nvPr userDrawn="1"/>
        </p:nvSpPr>
        <p:spPr>
          <a:xfrm>
            <a:off x="718744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Rounded Rectangle 169">
            <a:extLst>
              <a:ext uri="{FF2B5EF4-FFF2-40B4-BE49-F238E27FC236}">
                <a16:creationId xmlns:a16="http://schemas.microsoft.com/office/drawing/2014/main" id="{53656BAD-DDF2-43E5-A9BB-ADE04B4FE8BF}"/>
              </a:ext>
            </a:extLst>
          </p:cNvPr>
          <p:cNvSpPr/>
          <p:nvPr userDrawn="1"/>
        </p:nvSpPr>
        <p:spPr>
          <a:xfrm>
            <a:off x="718744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1" name="Rounded Rectangle 170">
            <a:extLst>
              <a:ext uri="{FF2B5EF4-FFF2-40B4-BE49-F238E27FC236}">
                <a16:creationId xmlns:a16="http://schemas.microsoft.com/office/drawing/2014/main" id="{61CBB307-E4B6-4BEB-8589-CD576FA879AB}"/>
              </a:ext>
            </a:extLst>
          </p:cNvPr>
          <p:cNvSpPr/>
          <p:nvPr userDrawn="1"/>
        </p:nvSpPr>
        <p:spPr>
          <a:xfrm>
            <a:off x="8203439"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Rounded Rectangle 171">
            <a:extLst>
              <a:ext uri="{FF2B5EF4-FFF2-40B4-BE49-F238E27FC236}">
                <a16:creationId xmlns:a16="http://schemas.microsoft.com/office/drawing/2014/main" id="{1F2D0354-CE92-4E9F-9B80-5ACE32C92A2F}"/>
              </a:ext>
            </a:extLst>
          </p:cNvPr>
          <p:cNvSpPr/>
          <p:nvPr userDrawn="1"/>
        </p:nvSpPr>
        <p:spPr>
          <a:xfrm>
            <a:off x="8203439"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3" name="Rounded Rectangle 174">
            <a:extLst>
              <a:ext uri="{FF2B5EF4-FFF2-40B4-BE49-F238E27FC236}">
                <a16:creationId xmlns:a16="http://schemas.microsoft.com/office/drawing/2014/main" id="{A1B1588F-CD40-4388-ABBC-93B84BECB424}"/>
              </a:ext>
            </a:extLst>
          </p:cNvPr>
          <p:cNvSpPr/>
          <p:nvPr userDrawn="1"/>
        </p:nvSpPr>
        <p:spPr>
          <a:xfrm>
            <a:off x="108263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ounded Rectangle 175">
            <a:extLst>
              <a:ext uri="{FF2B5EF4-FFF2-40B4-BE49-F238E27FC236}">
                <a16:creationId xmlns:a16="http://schemas.microsoft.com/office/drawing/2014/main" id="{FDBD45B7-294D-4EEB-AC06-754C4516601F}"/>
              </a:ext>
            </a:extLst>
          </p:cNvPr>
          <p:cNvSpPr/>
          <p:nvPr userDrawn="1"/>
        </p:nvSpPr>
        <p:spPr>
          <a:xfrm>
            <a:off x="8203439"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unded Rectangle 176">
            <a:extLst>
              <a:ext uri="{FF2B5EF4-FFF2-40B4-BE49-F238E27FC236}">
                <a16:creationId xmlns:a16="http://schemas.microsoft.com/office/drawing/2014/main" id="{A8F4B78E-2569-4313-B6EF-2EB5FC349318}"/>
              </a:ext>
            </a:extLst>
          </p:cNvPr>
          <p:cNvSpPr/>
          <p:nvPr userDrawn="1"/>
        </p:nvSpPr>
        <p:spPr>
          <a:xfrm>
            <a:off x="8203439"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6" name="Rounded Rectangle 177">
            <a:extLst>
              <a:ext uri="{FF2B5EF4-FFF2-40B4-BE49-F238E27FC236}">
                <a16:creationId xmlns:a16="http://schemas.microsoft.com/office/drawing/2014/main" id="{426B3D2F-32B6-4A94-B91B-A3F9E2945161}"/>
              </a:ext>
            </a:extLst>
          </p:cNvPr>
          <p:cNvSpPr/>
          <p:nvPr userDrawn="1"/>
        </p:nvSpPr>
        <p:spPr>
          <a:xfrm>
            <a:off x="921943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178">
            <a:extLst>
              <a:ext uri="{FF2B5EF4-FFF2-40B4-BE49-F238E27FC236}">
                <a16:creationId xmlns:a16="http://schemas.microsoft.com/office/drawing/2014/main" id="{BE0378B0-17A0-4791-AFC0-FC4369FC481C}"/>
              </a:ext>
            </a:extLst>
          </p:cNvPr>
          <p:cNvSpPr/>
          <p:nvPr userDrawn="1"/>
        </p:nvSpPr>
        <p:spPr>
          <a:xfrm>
            <a:off x="921943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181">
            <a:extLst>
              <a:ext uri="{FF2B5EF4-FFF2-40B4-BE49-F238E27FC236}">
                <a16:creationId xmlns:a16="http://schemas.microsoft.com/office/drawing/2014/main" id="{EE5A9E5F-0D70-49C4-9A1D-C8B5522A3565}"/>
              </a:ext>
            </a:extLst>
          </p:cNvPr>
          <p:cNvSpPr/>
          <p:nvPr userDrawn="1"/>
        </p:nvSpPr>
        <p:spPr>
          <a:xfrm>
            <a:off x="9219438"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Rounded Rectangle 182">
            <a:extLst>
              <a:ext uri="{FF2B5EF4-FFF2-40B4-BE49-F238E27FC236}">
                <a16:creationId xmlns:a16="http://schemas.microsoft.com/office/drawing/2014/main" id="{8EF6461A-8F97-4C5B-96B9-5BB0CD0A9B41}"/>
              </a:ext>
            </a:extLst>
          </p:cNvPr>
          <p:cNvSpPr/>
          <p:nvPr userDrawn="1"/>
        </p:nvSpPr>
        <p:spPr>
          <a:xfrm>
            <a:off x="921943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183">
            <a:extLst>
              <a:ext uri="{FF2B5EF4-FFF2-40B4-BE49-F238E27FC236}">
                <a16:creationId xmlns:a16="http://schemas.microsoft.com/office/drawing/2014/main" id="{5419355D-A2AE-45C3-8291-C5D85ECC25BF}"/>
              </a:ext>
            </a:extLst>
          </p:cNvPr>
          <p:cNvSpPr/>
          <p:nvPr userDrawn="1"/>
        </p:nvSpPr>
        <p:spPr>
          <a:xfrm>
            <a:off x="921943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1" name="Rounded Rectangle 184">
            <a:extLst>
              <a:ext uri="{FF2B5EF4-FFF2-40B4-BE49-F238E27FC236}">
                <a16:creationId xmlns:a16="http://schemas.microsoft.com/office/drawing/2014/main" id="{5BCCE52F-4949-413D-89A1-61ED8C11DF96}"/>
              </a:ext>
            </a:extLst>
          </p:cNvPr>
          <p:cNvSpPr/>
          <p:nvPr userDrawn="1"/>
        </p:nvSpPr>
        <p:spPr>
          <a:xfrm>
            <a:off x="1022527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2" name="Rounded Rectangle 185">
            <a:extLst>
              <a:ext uri="{FF2B5EF4-FFF2-40B4-BE49-F238E27FC236}">
                <a16:creationId xmlns:a16="http://schemas.microsoft.com/office/drawing/2014/main" id="{C88D782C-9563-43DD-A2C4-C1A3A90B5270}"/>
              </a:ext>
            </a:extLst>
          </p:cNvPr>
          <p:cNvSpPr/>
          <p:nvPr userDrawn="1"/>
        </p:nvSpPr>
        <p:spPr>
          <a:xfrm>
            <a:off x="1022527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3" name="Rounded Rectangle 187">
            <a:extLst>
              <a:ext uri="{FF2B5EF4-FFF2-40B4-BE49-F238E27FC236}">
                <a16:creationId xmlns:a16="http://schemas.microsoft.com/office/drawing/2014/main" id="{8961A74C-1CFC-4AF1-B702-54E34103FE2A}"/>
              </a:ext>
            </a:extLst>
          </p:cNvPr>
          <p:cNvSpPr/>
          <p:nvPr userDrawn="1"/>
        </p:nvSpPr>
        <p:spPr>
          <a:xfrm>
            <a:off x="1022527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188">
            <a:extLst>
              <a:ext uri="{FF2B5EF4-FFF2-40B4-BE49-F238E27FC236}">
                <a16:creationId xmlns:a16="http://schemas.microsoft.com/office/drawing/2014/main" id="{276F3972-7502-4B81-807F-BB61E49CF919}"/>
              </a:ext>
            </a:extLst>
          </p:cNvPr>
          <p:cNvSpPr/>
          <p:nvPr userDrawn="1"/>
        </p:nvSpPr>
        <p:spPr>
          <a:xfrm>
            <a:off x="1022527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Rounded Rectangle 189">
            <a:extLst>
              <a:ext uri="{FF2B5EF4-FFF2-40B4-BE49-F238E27FC236}">
                <a16:creationId xmlns:a16="http://schemas.microsoft.com/office/drawing/2014/main" id="{67235AB5-BA8A-428B-9F2D-3B840323C4C0}"/>
              </a:ext>
            </a:extLst>
          </p:cNvPr>
          <p:cNvSpPr/>
          <p:nvPr userDrawn="1"/>
        </p:nvSpPr>
        <p:spPr>
          <a:xfrm>
            <a:off x="10225276"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6" name="Rounded Rectangle 190">
            <a:extLst>
              <a:ext uri="{FF2B5EF4-FFF2-40B4-BE49-F238E27FC236}">
                <a16:creationId xmlns:a16="http://schemas.microsoft.com/office/drawing/2014/main" id="{35A46761-DDF6-46AD-8166-3AF90A39F481}"/>
              </a:ext>
            </a:extLst>
          </p:cNvPr>
          <p:cNvSpPr/>
          <p:nvPr userDrawn="1"/>
        </p:nvSpPr>
        <p:spPr>
          <a:xfrm>
            <a:off x="1022527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191">
            <a:extLst>
              <a:ext uri="{FF2B5EF4-FFF2-40B4-BE49-F238E27FC236}">
                <a16:creationId xmlns:a16="http://schemas.microsoft.com/office/drawing/2014/main" id="{D798538F-5E84-4002-AA7F-8F6E52B66B15}"/>
              </a:ext>
            </a:extLst>
          </p:cNvPr>
          <p:cNvSpPr/>
          <p:nvPr userDrawn="1"/>
        </p:nvSpPr>
        <p:spPr>
          <a:xfrm>
            <a:off x="11241275"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8" name="Rounded Rectangle 194">
            <a:extLst>
              <a:ext uri="{FF2B5EF4-FFF2-40B4-BE49-F238E27FC236}">
                <a16:creationId xmlns:a16="http://schemas.microsoft.com/office/drawing/2014/main" id="{65F76ACF-A48D-4119-949B-D8AC22C20DCB}"/>
              </a:ext>
            </a:extLst>
          </p:cNvPr>
          <p:cNvSpPr/>
          <p:nvPr userDrawn="1"/>
        </p:nvSpPr>
        <p:spPr>
          <a:xfrm>
            <a:off x="11241275"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9" name="Rounded Rectangle 195">
            <a:extLst>
              <a:ext uri="{FF2B5EF4-FFF2-40B4-BE49-F238E27FC236}">
                <a16:creationId xmlns:a16="http://schemas.microsoft.com/office/drawing/2014/main" id="{5A5556BF-BB76-47CE-BFB4-9B4CB7F9ADC6}"/>
              </a:ext>
            </a:extLst>
          </p:cNvPr>
          <p:cNvSpPr/>
          <p:nvPr userDrawn="1"/>
        </p:nvSpPr>
        <p:spPr>
          <a:xfrm>
            <a:off x="11241275"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0" name="Rounded Rectangle 196">
            <a:extLst>
              <a:ext uri="{FF2B5EF4-FFF2-40B4-BE49-F238E27FC236}">
                <a16:creationId xmlns:a16="http://schemas.microsoft.com/office/drawing/2014/main" id="{DA1DB141-D536-4521-BE40-48E1E4638111}"/>
              </a:ext>
            </a:extLst>
          </p:cNvPr>
          <p:cNvSpPr/>
          <p:nvPr userDrawn="1"/>
        </p:nvSpPr>
        <p:spPr>
          <a:xfrm>
            <a:off x="11241275"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1" name="Rounded Rectangle 197">
            <a:extLst>
              <a:ext uri="{FF2B5EF4-FFF2-40B4-BE49-F238E27FC236}">
                <a16:creationId xmlns:a16="http://schemas.microsoft.com/office/drawing/2014/main" id="{6086801B-3789-47D4-96E8-2FF67DD93480}"/>
              </a:ext>
            </a:extLst>
          </p:cNvPr>
          <p:cNvSpPr/>
          <p:nvPr userDrawn="1"/>
        </p:nvSpPr>
        <p:spPr>
          <a:xfrm>
            <a:off x="11241275"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2" name="Rounded Rectangle 200">
            <a:extLst>
              <a:ext uri="{FF2B5EF4-FFF2-40B4-BE49-F238E27FC236}">
                <a16:creationId xmlns:a16="http://schemas.microsoft.com/office/drawing/2014/main" id="{950F4795-998E-4804-9980-F56775937DCE}"/>
              </a:ext>
            </a:extLst>
          </p:cNvPr>
          <p:cNvSpPr/>
          <p:nvPr userDrawn="1"/>
        </p:nvSpPr>
        <p:spPr>
          <a:xfrm>
            <a:off x="7545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3" name="Rounded Rectangle 201">
            <a:extLst>
              <a:ext uri="{FF2B5EF4-FFF2-40B4-BE49-F238E27FC236}">
                <a16:creationId xmlns:a16="http://schemas.microsoft.com/office/drawing/2014/main" id="{315BF297-700E-4E3B-8476-B09CE95A6394}"/>
              </a:ext>
            </a:extLst>
          </p:cNvPr>
          <p:cNvSpPr/>
          <p:nvPr userDrawn="1"/>
        </p:nvSpPr>
        <p:spPr>
          <a:xfrm>
            <a:off x="2107447"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4" name="Rounded Rectangle 202">
            <a:extLst>
              <a:ext uri="{FF2B5EF4-FFF2-40B4-BE49-F238E27FC236}">
                <a16:creationId xmlns:a16="http://schemas.microsoft.com/office/drawing/2014/main" id="{833F4F8A-0223-4D7B-91C9-642988077E5C}"/>
              </a:ext>
            </a:extLst>
          </p:cNvPr>
          <p:cNvSpPr/>
          <p:nvPr userDrawn="1"/>
        </p:nvSpPr>
        <p:spPr>
          <a:xfrm>
            <a:off x="1081290" y="1048731"/>
            <a:ext cx="4959592" cy="875277"/>
          </a:xfrm>
          <a:prstGeom prst="roundRect">
            <a:avLst>
              <a:gd name="adj" fmla="val 933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0" tIns="60960" rIns="6096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sp>
        <p:nvSpPr>
          <p:cNvPr id="75" name="Rounded Rectangle 70">
            <a:extLst>
              <a:ext uri="{FF2B5EF4-FFF2-40B4-BE49-F238E27FC236}">
                <a16:creationId xmlns:a16="http://schemas.microsoft.com/office/drawing/2014/main" id="{A385A263-593F-4935-9569-D50DF3F784D7}"/>
              </a:ext>
            </a:extLst>
          </p:cNvPr>
          <p:cNvSpPr/>
          <p:nvPr userDrawn="1"/>
        </p:nvSpPr>
        <p:spPr>
          <a:xfrm>
            <a:off x="7187441" y="4933992"/>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D100">
                  <a:lumMod val="50000"/>
                </a:srgbClr>
              </a:solidFill>
              <a:effectLst/>
              <a:uLnTx/>
              <a:uFillTx/>
              <a:latin typeface="Arial" panose="020B0604020202020204" pitchFamily="34" charset="0"/>
              <a:ea typeface="+mn-ea"/>
              <a:cs typeface="Arial" panose="020B0604020202020204" pitchFamily="34" charset="0"/>
            </a:endParaRPr>
          </a:p>
        </p:txBody>
      </p:sp>
      <p:pic>
        <p:nvPicPr>
          <p:cNvPr id="76" name="Picture 8" descr="Image result for un economic commission for africa&quot;">
            <a:extLst>
              <a:ext uri="{FF2B5EF4-FFF2-40B4-BE49-F238E27FC236}">
                <a16:creationId xmlns:a16="http://schemas.microsoft.com/office/drawing/2014/main" id="{F52C486C-CBAC-456E-BA8F-11CF2028C41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54032" y="1277848"/>
            <a:ext cx="3685833" cy="446332"/>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0">
            <a:extLst>
              <a:ext uri="{FF2B5EF4-FFF2-40B4-BE49-F238E27FC236}">
                <a16:creationId xmlns:a16="http://schemas.microsoft.com/office/drawing/2014/main" id="{555BA764-B543-4486-A548-EA95A6C095BC}"/>
              </a:ext>
            </a:extLst>
          </p:cNvPr>
          <p:cNvSpPr/>
          <p:nvPr userDrawn="1"/>
        </p:nvSpPr>
        <p:spPr>
          <a:xfrm>
            <a:off x="7177281" y="5906521"/>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lvl="0" algn="r">
              <a:defRPr/>
            </a:pPr>
            <a:endParaRPr kumimoji="0" lang="en-GB" sz="1400"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pic>
        <p:nvPicPr>
          <p:cNvPr id="78" name="Picture 77">
            <a:extLst>
              <a:ext uri="{FF2B5EF4-FFF2-40B4-BE49-F238E27FC236}">
                <a16:creationId xmlns:a16="http://schemas.microsoft.com/office/drawing/2014/main" id="{A96BC38A-DCDC-4DAE-AB51-6CC1510835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048078" y="1222013"/>
            <a:ext cx="840435" cy="530973"/>
          </a:xfrm>
          <a:prstGeom prst="rect">
            <a:avLst/>
          </a:prstGeom>
        </p:spPr>
      </p:pic>
      <p:sp>
        <p:nvSpPr>
          <p:cNvPr id="80" name="Title 1">
            <a:extLst>
              <a:ext uri="{FF2B5EF4-FFF2-40B4-BE49-F238E27FC236}">
                <a16:creationId xmlns:a16="http://schemas.microsoft.com/office/drawing/2014/main" id="{E305DF57-8696-4983-920B-CC602C3DF060}"/>
              </a:ext>
            </a:extLst>
          </p:cNvPr>
          <p:cNvSpPr>
            <a:spLocks noGrp="1"/>
          </p:cNvSpPr>
          <p:nvPr>
            <p:ph type="ctrTitle"/>
          </p:nvPr>
        </p:nvSpPr>
        <p:spPr>
          <a:xfrm>
            <a:off x="7187440" y="5067016"/>
            <a:ext cx="4918952" cy="609227"/>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lvl1pPr>
              <a:defRPr kumimoji="0" lang="en-US" sz="2400" b="1" i="0" u="none" strike="noStrike" cap="none" spc="0" normalizeH="0" baseline="0">
                <a:ln>
                  <a:noFill/>
                </a:ln>
                <a:solidFill>
                  <a:srgbClr val="FFD100">
                    <a:lumMod val="50000"/>
                  </a:srgbClr>
                </a:solidFill>
                <a:effectLst/>
                <a:uLnTx/>
                <a:uFillTx/>
                <a:latin typeface="Arial" panose="020B0604020202020204" pitchFamily="34" charset="0"/>
                <a:ea typeface="+mn-ea"/>
                <a:cs typeface="Arial" panose="020B0604020202020204" pitchFamily="34" charset="0"/>
              </a:defRPr>
            </a:lvl1pPr>
          </a:lstStyle>
          <a:p>
            <a:pPr marL="0" marR="0" lvl="0" indent="0" algn="r" fontAlgn="auto">
              <a:lnSpc>
                <a:spcPct val="100000"/>
              </a:lnSpc>
              <a:spcBef>
                <a:spcPts val="0"/>
              </a:spcBef>
              <a:spcAft>
                <a:spcPts val="0"/>
              </a:spcAft>
              <a:buClrTx/>
              <a:buSzTx/>
              <a:buFontTx/>
              <a:tabLst/>
            </a:pPr>
            <a:r>
              <a:rPr lang="en-US" dirty="0"/>
              <a:t>Click to edit Master title style</a:t>
            </a:r>
          </a:p>
        </p:txBody>
      </p:sp>
      <p:sp>
        <p:nvSpPr>
          <p:cNvPr id="81" name="Subtitle 2">
            <a:extLst>
              <a:ext uri="{FF2B5EF4-FFF2-40B4-BE49-F238E27FC236}">
                <a16:creationId xmlns:a16="http://schemas.microsoft.com/office/drawing/2014/main" id="{02D0B386-2282-4FF2-9B2A-FEEDFEB12192}"/>
              </a:ext>
            </a:extLst>
          </p:cNvPr>
          <p:cNvSpPr>
            <a:spLocks noGrp="1"/>
          </p:cNvSpPr>
          <p:nvPr>
            <p:ph type="subTitle" idx="1"/>
          </p:nvPr>
        </p:nvSpPr>
        <p:spPr>
          <a:xfrm>
            <a:off x="7187440" y="6004193"/>
            <a:ext cx="4918952" cy="772744"/>
          </a:xfrm>
        </p:spPr>
        <p:txBody>
          <a:bodyPr>
            <a:normAutofit/>
          </a:bodyPr>
          <a:lstStyle>
            <a:lvl1pPr marL="0" indent="0" algn="r">
              <a:buNone/>
              <a:defRPr kumimoji="0" lang="en-US" sz="1600" b="1" i="0" u="none" strike="noStrike" kern="1200" cap="none" spc="0" normalizeH="0" baseline="0" dirty="0">
                <a:ln>
                  <a:noFill/>
                </a:ln>
                <a:solidFill>
                  <a:srgbClr val="133C8B"/>
                </a:solidFill>
                <a:effectLst/>
                <a:uLnTx/>
                <a:uFillTx/>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6267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F300-AE65-40C2-B757-A1508762A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AE0A6F-C8C1-4D83-9981-C832A0EF21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9A185-979E-44CD-B787-310DDC796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1AE47B-C5B1-40AB-B861-4636DD3207AF}"/>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6" name="Footer Placeholder 5">
            <a:extLst>
              <a:ext uri="{FF2B5EF4-FFF2-40B4-BE49-F238E27FC236}">
                <a16:creationId xmlns:a16="http://schemas.microsoft.com/office/drawing/2014/main" id="{79953A7D-8899-4BCF-9838-632BB277C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4A305-0056-495E-8029-C592AAD10A07}"/>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391254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49B14-EA8D-4C9B-8197-20F877433E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EBFE1-9E9B-4B78-BECF-395A01D721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E9ABD-4B57-4CFB-A061-D0C164309AE6}"/>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88146B61-6DD7-4428-9E89-5E4533110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3B7C1-088F-4985-9CAF-BF96221709E2}"/>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124363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457BA-8DDA-4F51-A78A-9C9B141FC8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C0B337-A7CD-4FD1-9AF9-DB7CA30F86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665F7-BE7B-4C5E-9BCF-DD5AC4C9A5EE}"/>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53119722-7C4E-450F-B0C2-7201FA1CF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C4B82-8370-4FEC-8797-870255110151}"/>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121537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18FFCF-25C0-4B22-BBFB-638F764194D1}"/>
              </a:ext>
            </a:extLst>
          </p:cNvPr>
          <p:cNvSpPr/>
          <p:nvPr userDrawn="1"/>
        </p:nvSpPr>
        <p:spPr>
          <a:xfrm flipV="1">
            <a:off x="0" y="1"/>
            <a:ext cx="12192000" cy="7417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959502-B620-4FD9-B9FA-7FCC347CE89A}"/>
              </a:ext>
            </a:extLst>
          </p:cNvPr>
          <p:cNvSpPr/>
          <p:nvPr userDrawn="1"/>
        </p:nvSpPr>
        <p:spPr>
          <a:xfrm>
            <a:off x="0" y="6513362"/>
            <a:ext cx="5572001" cy="344638"/>
          </a:xfrm>
          <a:prstGeom prst="rect">
            <a:avLst/>
          </a:prstGeom>
          <a:solidFill>
            <a:srgbClr val="1C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ED37782-2732-4C14-8D10-E3C13438FB39}"/>
              </a:ext>
            </a:extLst>
          </p:cNvPr>
          <p:cNvSpPr>
            <a:spLocks noGrp="1"/>
          </p:cNvSpPr>
          <p:nvPr>
            <p:ph type="title"/>
          </p:nvPr>
        </p:nvSpPr>
        <p:spPr>
          <a:xfrm>
            <a:off x="370113" y="133655"/>
            <a:ext cx="11451773" cy="585746"/>
          </a:xfrm>
        </p:spPr>
        <p:txBody>
          <a:bodyPr>
            <a:noAutofit/>
          </a:bodyPr>
          <a:lstStyle>
            <a:lvl1pPr algn="l">
              <a:defRPr sz="3200" b="1">
                <a:solidFill>
                  <a:srgbClr val="1C3867"/>
                </a:solidFill>
                <a:latin typeface="+mn-lt"/>
              </a:defRPr>
            </a:lvl1pPr>
          </a:lstStyle>
          <a:p>
            <a:r>
              <a:rPr lang="en-US" dirty="0"/>
              <a:t>Click to edit Master title style</a:t>
            </a:r>
          </a:p>
        </p:txBody>
      </p:sp>
      <p:sp>
        <p:nvSpPr>
          <p:cNvPr id="13" name="Content Placeholder 3">
            <a:extLst>
              <a:ext uri="{FF2B5EF4-FFF2-40B4-BE49-F238E27FC236}">
                <a16:creationId xmlns:a16="http://schemas.microsoft.com/office/drawing/2014/main" id="{A77A157A-9640-445A-8D94-E5020C4A9623}"/>
              </a:ext>
            </a:extLst>
          </p:cNvPr>
          <p:cNvSpPr>
            <a:spLocks noGrp="1"/>
          </p:cNvSpPr>
          <p:nvPr>
            <p:ph sz="half" idx="2"/>
          </p:nvPr>
        </p:nvSpPr>
        <p:spPr>
          <a:xfrm>
            <a:off x="370113" y="898789"/>
            <a:ext cx="11451773" cy="52781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4">
            <a:extLst>
              <a:ext uri="{FF2B5EF4-FFF2-40B4-BE49-F238E27FC236}">
                <a16:creationId xmlns:a16="http://schemas.microsoft.com/office/drawing/2014/main" id="{DE5C3CE9-736D-4E14-94DF-637D3F96B4A5}"/>
              </a:ext>
            </a:extLst>
          </p:cNvPr>
          <p:cNvSpPr>
            <a:spLocks noGrp="1"/>
          </p:cNvSpPr>
          <p:nvPr>
            <p:ph type="dt" sz="half" idx="10"/>
          </p:nvPr>
        </p:nvSpPr>
        <p:spPr>
          <a:xfrm>
            <a:off x="838200" y="6356350"/>
            <a:ext cx="2743200" cy="365125"/>
          </a:xfrm>
        </p:spPr>
        <p:txBody>
          <a:bodyPr/>
          <a:lstStyle/>
          <a:p>
            <a:fld id="{895CCF58-98CC-425C-A4EB-C90C2473AAB3}" type="datetimeFigureOut">
              <a:rPr lang="en-US" smtClean="0"/>
              <a:t>11/11/2022</a:t>
            </a:fld>
            <a:endParaRPr lang="en-US"/>
          </a:p>
        </p:txBody>
      </p:sp>
      <p:sp>
        <p:nvSpPr>
          <p:cNvPr id="15" name="Footer Placeholder 5">
            <a:extLst>
              <a:ext uri="{FF2B5EF4-FFF2-40B4-BE49-F238E27FC236}">
                <a16:creationId xmlns:a16="http://schemas.microsoft.com/office/drawing/2014/main" id="{B2A325F5-E8C4-431A-AC3C-83CFF55E5E39}"/>
              </a:ext>
            </a:extLst>
          </p:cNvPr>
          <p:cNvSpPr>
            <a:spLocks noGrp="1"/>
          </p:cNvSpPr>
          <p:nvPr>
            <p:ph type="ftr" sz="quarter" idx="11"/>
          </p:nvPr>
        </p:nvSpPr>
        <p:spPr>
          <a:xfrm>
            <a:off x="4038600" y="6356350"/>
            <a:ext cx="4114800" cy="365125"/>
          </a:xfrm>
        </p:spPr>
        <p:txBody>
          <a:bodyPr/>
          <a:lstStyle/>
          <a:p>
            <a:endParaRPr lang="en-US" dirty="0"/>
          </a:p>
        </p:txBody>
      </p:sp>
      <p:sp>
        <p:nvSpPr>
          <p:cNvPr id="16" name="Slide Number Placeholder 6">
            <a:extLst>
              <a:ext uri="{FF2B5EF4-FFF2-40B4-BE49-F238E27FC236}">
                <a16:creationId xmlns:a16="http://schemas.microsoft.com/office/drawing/2014/main" id="{10F5519A-5BB6-4C5A-9736-F07949A01486}"/>
              </a:ext>
            </a:extLst>
          </p:cNvPr>
          <p:cNvSpPr>
            <a:spLocks noGrp="1"/>
          </p:cNvSpPr>
          <p:nvPr>
            <p:ph type="sldNum" sz="quarter" idx="12"/>
          </p:nvPr>
        </p:nvSpPr>
        <p:spPr>
          <a:xfrm>
            <a:off x="8610600" y="6356350"/>
            <a:ext cx="2743200" cy="365125"/>
          </a:xfrm>
        </p:spPr>
        <p:txBody>
          <a:bodyPr/>
          <a:lstStyle/>
          <a:p>
            <a:fld id="{669CF414-0634-4E5D-9077-D58D470BFA39}" type="slidenum">
              <a:rPr lang="en-US" smtClean="0"/>
              <a:t>‹#›</a:t>
            </a:fld>
            <a:endParaRPr lang="en-US"/>
          </a:p>
        </p:txBody>
      </p:sp>
      <p:pic>
        <p:nvPicPr>
          <p:cNvPr id="17" name="Content Placeholder 4">
            <a:extLst>
              <a:ext uri="{FF2B5EF4-FFF2-40B4-BE49-F238E27FC236}">
                <a16:creationId xmlns:a16="http://schemas.microsoft.com/office/drawing/2014/main" id="{FE824DF6-AB03-4379-9675-A7A26A526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3217" y="6513362"/>
            <a:ext cx="8038783" cy="344638"/>
          </a:xfrm>
          <a:prstGeom prst="rect">
            <a:avLst/>
          </a:prstGeom>
        </p:spPr>
      </p:pic>
      <p:pic>
        <p:nvPicPr>
          <p:cNvPr id="19" name="Picture 18" descr="A close up of a logo&#10;&#10;Description automatically generated">
            <a:extLst>
              <a:ext uri="{FF2B5EF4-FFF2-40B4-BE49-F238E27FC236}">
                <a16:creationId xmlns:a16="http://schemas.microsoft.com/office/drawing/2014/main" id="{2EEE6E20-65FF-403A-AA46-C9ACC563B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208" y="6576704"/>
            <a:ext cx="1959391" cy="226084"/>
          </a:xfrm>
          <a:prstGeom prst="rect">
            <a:avLst/>
          </a:prstGeom>
        </p:spPr>
      </p:pic>
    </p:spTree>
    <p:extLst>
      <p:ext uri="{BB962C8B-B14F-4D97-AF65-F5344CB8AC3E}">
        <p14:creationId xmlns:p14="http://schemas.microsoft.com/office/powerpoint/2010/main" val="265922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1A55CE-FF44-4778-BBF3-D3ACF54D6D55}"/>
              </a:ext>
            </a:extLst>
          </p:cNvPr>
          <p:cNvSpPr/>
          <p:nvPr userDrawn="1"/>
        </p:nvSpPr>
        <p:spPr>
          <a:xfrm>
            <a:off x="150420" y="136524"/>
            <a:ext cx="11891160" cy="64376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576745-A9A3-4C9E-8B60-F791DA717881}"/>
              </a:ext>
            </a:extLst>
          </p:cNvPr>
          <p:cNvSpPr/>
          <p:nvPr userDrawn="1"/>
        </p:nvSpPr>
        <p:spPr>
          <a:xfrm>
            <a:off x="0" y="6513362"/>
            <a:ext cx="5572001" cy="344638"/>
          </a:xfrm>
          <a:prstGeom prst="rect">
            <a:avLst/>
          </a:prstGeom>
          <a:solidFill>
            <a:srgbClr val="1C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12BB7-A2C7-46D7-A949-B91029E5C700}"/>
              </a:ext>
            </a:extLst>
          </p:cNvPr>
          <p:cNvSpPr>
            <a:spLocks noGrp="1"/>
          </p:cNvSpPr>
          <p:nvPr>
            <p:ph type="title"/>
          </p:nvPr>
        </p:nvSpPr>
        <p:spPr>
          <a:xfrm>
            <a:off x="370113" y="365125"/>
            <a:ext cx="2991585" cy="4912269"/>
          </a:xfrm>
        </p:spPr>
        <p:txBody>
          <a:bodyPr>
            <a:normAutofit/>
          </a:bodyPr>
          <a:lstStyle>
            <a:lvl1pPr algn="r">
              <a:defRPr sz="4000" b="1">
                <a:solidFill>
                  <a:srgbClr val="1C3867"/>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0CF26276-9716-481F-A820-63977B24215A}"/>
              </a:ext>
            </a:extLst>
          </p:cNvPr>
          <p:cNvSpPr>
            <a:spLocks noGrp="1"/>
          </p:cNvSpPr>
          <p:nvPr>
            <p:ph sz="half" idx="2"/>
          </p:nvPr>
        </p:nvSpPr>
        <p:spPr>
          <a:xfrm>
            <a:off x="4020788" y="365125"/>
            <a:ext cx="7801098" cy="581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4B121D-96DE-4C4F-9808-3E6EA0993AFE}"/>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6" name="Footer Placeholder 5">
            <a:extLst>
              <a:ext uri="{FF2B5EF4-FFF2-40B4-BE49-F238E27FC236}">
                <a16:creationId xmlns:a16="http://schemas.microsoft.com/office/drawing/2014/main" id="{748A8748-8E9C-4E0D-BB05-6AC233AA0E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5A3C87-938B-4CE6-A2C5-54E8B58EE057}"/>
              </a:ext>
            </a:extLst>
          </p:cNvPr>
          <p:cNvSpPr>
            <a:spLocks noGrp="1"/>
          </p:cNvSpPr>
          <p:nvPr>
            <p:ph type="sldNum" sz="quarter" idx="12"/>
          </p:nvPr>
        </p:nvSpPr>
        <p:spPr/>
        <p:txBody>
          <a:bodyPr/>
          <a:lstStyle/>
          <a:p>
            <a:fld id="{669CF414-0634-4E5D-9077-D58D470BFA39}" type="slidenum">
              <a:rPr lang="en-US" smtClean="0"/>
              <a:t>‹#›</a:t>
            </a:fld>
            <a:endParaRPr lang="en-US"/>
          </a:p>
        </p:txBody>
      </p:sp>
      <p:pic>
        <p:nvPicPr>
          <p:cNvPr id="8" name="Content Placeholder 4">
            <a:extLst>
              <a:ext uri="{FF2B5EF4-FFF2-40B4-BE49-F238E27FC236}">
                <a16:creationId xmlns:a16="http://schemas.microsoft.com/office/drawing/2014/main" id="{55BF4DA8-E31C-44DA-81A9-B9C017822D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3217" y="6513362"/>
            <a:ext cx="8038783" cy="344638"/>
          </a:xfrm>
          <a:prstGeom prst="rect">
            <a:avLst/>
          </a:prstGeom>
        </p:spPr>
      </p:pic>
      <p:cxnSp>
        <p:nvCxnSpPr>
          <p:cNvPr id="12" name="Straight Connector 11">
            <a:extLst>
              <a:ext uri="{FF2B5EF4-FFF2-40B4-BE49-F238E27FC236}">
                <a16:creationId xmlns:a16="http://schemas.microsoft.com/office/drawing/2014/main" id="{CAFABA51-0E17-4B34-ADF7-D43CC38C243F}"/>
              </a:ext>
            </a:extLst>
          </p:cNvPr>
          <p:cNvCxnSpPr/>
          <p:nvPr userDrawn="1"/>
        </p:nvCxnSpPr>
        <p:spPr>
          <a:xfrm>
            <a:off x="3581400" y="705395"/>
            <a:ext cx="0" cy="4232365"/>
          </a:xfrm>
          <a:prstGeom prst="line">
            <a:avLst/>
          </a:prstGeom>
          <a:ln>
            <a:solidFill>
              <a:srgbClr val="1C3867"/>
            </a:solidFill>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E49E43B2-87E4-440D-BA9D-C586B659FF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208" y="6576704"/>
            <a:ext cx="1959391" cy="226084"/>
          </a:xfrm>
          <a:prstGeom prst="rect">
            <a:avLst/>
          </a:prstGeom>
        </p:spPr>
      </p:pic>
    </p:spTree>
    <p:extLst>
      <p:ext uri="{BB962C8B-B14F-4D97-AF65-F5344CB8AC3E}">
        <p14:creationId xmlns:p14="http://schemas.microsoft.com/office/powerpoint/2010/main" val="1991922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B56BC-18B4-484A-A48C-60618F6083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CEAA21F-2ED2-4F88-A210-B5875FA3BAD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0" y="0"/>
            <a:ext cx="2591025" cy="4401693"/>
          </a:xfrm>
          <a:prstGeom prst="rect">
            <a:avLst/>
          </a:prstGeom>
        </p:spPr>
      </p:pic>
      <p:sp>
        <p:nvSpPr>
          <p:cNvPr id="9" name="Freeform 91">
            <a:extLst>
              <a:ext uri="{FF2B5EF4-FFF2-40B4-BE49-F238E27FC236}">
                <a16:creationId xmlns:a16="http://schemas.microsoft.com/office/drawing/2014/main" id="{BA552FB6-6A13-49A1-B8B3-8FF8F9DA2E45}"/>
              </a:ext>
            </a:extLst>
          </p:cNvPr>
          <p:cNvSpPr/>
          <p:nvPr userDrawn="1"/>
        </p:nvSpPr>
        <p:spPr>
          <a:xfrm>
            <a:off x="17" y="8"/>
            <a:ext cx="12191985" cy="6857992"/>
          </a:xfrm>
          <a:custGeom>
            <a:avLst/>
            <a:gdLst>
              <a:gd name="connsiteX0" fmla="*/ 8540357 w 9143989"/>
              <a:gd name="connsiteY0" fmla="*/ 4429886 h 5143494"/>
              <a:gd name="connsiteX1" fmla="*/ 8430945 w 9143989"/>
              <a:gd name="connsiteY1" fmla="*/ 4539298 h 5143494"/>
              <a:gd name="connsiteX2" fmla="*/ 8430945 w 9143989"/>
              <a:gd name="connsiteY2" fmla="*/ 4976932 h 5143494"/>
              <a:gd name="connsiteX3" fmla="*/ 8540357 w 9143989"/>
              <a:gd name="connsiteY3" fmla="*/ 5086344 h 5143494"/>
              <a:gd name="connsiteX4" fmla="*/ 8977991 w 9143989"/>
              <a:gd name="connsiteY4" fmla="*/ 5086344 h 5143494"/>
              <a:gd name="connsiteX5" fmla="*/ 9087403 w 9143989"/>
              <a:gd name="connsiteY5" fmla="*/ 4976932 h 5143494"/>
              <a:gd name="connsiteX6" fmla="*/ 9087403 w 9143989"/>
              <a:gd name="connsiteY6" fmla="*/ 4539298 h 5143494"/>
              <a:gd name="connsiteX7" fmla="*/ 8977991 w 9143989"/>
              <a:gd name="connsiteY7" fmla="*/ 4429886 h 5143494"/>
              <a:gd name="connsiteX8" fmla="*/ 7778358 w 9143989"/>
              <a:gd name="connsiteY8" fmla="*/ 4429886 h 5143494"/>
              <a:gd name="connsiteX9" fmla="*/ 7668946 w 9143989"/>
              <a:gd name="connsiteY9" fmla="*/ 4539298 h 5143494"/>
              <a:gd name="connsiteX10" fmla="*/ 7668946 w 9143989"/>
              <a:gd name="connsiteY10" fmla="*/ 4976932 h 5143494"/>
              <a:gd name="connsiteX11" fmla="*/ 7778358 w 9143989"/>
              <a:gd name="connsiteY11" fmla="*/ 5086344 h 5143494"/>
              <a:gd name="connsiteX12" fmla="*/ 8215992 w 9143989"/>
              <a:gd name="connsiteY12" fmla="*/ 5086344 h 5143494"/>
              <a:gd name="connsiteX13" fmla="*/ 8325404 w 9143989"/>
              <a:gd name="connsiteY13" fmla="*/ 4976932 h 5143494"/>
              <a:gd name="connsiteX14" fmla="*/ 8325404 w 9143989"/>
              <a:gd name="connsiteY14" fmla="*/ 4539298 h 5143494"/>
              <a:gd name="connsiteX15" fmla="*/ 8215992 w 9143989"/>
              <a:gd name="connsiteY15" fmla="*/ 4429886 h 5143494"/>
              <a:gd name="connsiteX16" fmla="*/ 7023979 w 9143989"/>
              <a:gd name="connsiteY16" fmla="*/ 4429886 h 5143494"/>
              <a:gd name="connsiteX17" fmla="*/ 6914567 w 9143989"/>
              <a:gd name="connsiteY17" fmla="*/ 4539298 h 5143494"/>
              <a:gd name="connsiteX18" fmla="*/ 6914567 w 9143989"/>
              <a:gd name="connsiteY18" fmla="*/ 4976932 h 5143494"/>
              <a:gd name="connsiteX19" fmla="*/ 7023979 w 9143989"/>
              <a:gd name="connsiteY19" fmla="*/ 5086344 h 5143494"/>
              <a:gd name="connsiteX20" fmla="*/ 7461613 w 9143989"/>
              <a:gd name="connsiteY20" fmla="*/ 5086344 h 5143494"/>
              <a:gd name="connsiteX21" fmla="*/ 7571025 w 9143989"/>
              <a:gd name="connsiteY21" fmla="*/ 4976932 h 5143494"/>
              <a:gd name="connsiteX22" fmla="*/ 7571025 w 9143989"/>
              <a:gd name="connsiteY22" fmla="*/ 4539298 h 5143494"/>
              <a:gd name="connsiteX23" fmla="*/ 7461613 w 9143989"/>
              <a:gd name="connsiteY23" fmla="*/ 4429886 h 5143494"/>
              <a:gd name="connsiteX24" fmla="*/ 6261980 w 9143989"/>
              <a:gd name="connsiteY24" fmla="*/ 4429886 h 5143494"/>
              <a:gd name="connsiteX25" fmla="*/ 6152568 w 9143989"/>
              <a:gd name="connsiteY25" fmla="*/ 4539298 h 5143494"/>
              <a:gd name="connsiteX26" fmla="*/ 6152568 w 9143989"/>
              <a:gd name="connsiteY26" fmla="*/ 4976932 h 5143494"/>
              <a:gd name="connsiteX27" fmla="*/ 6261980 w 9143989"/>
              <a:gd name="connsiteY27" fmla="*/ 5086344 h 5143494"/>
              <a:gd name="connsiteX28" fmla="*/ 6699614 w 9143989"/>
              <a:gd name="connsiteY28" fmla="*/ 5086344 h 5143494"/>
              <a:gd name="connsiteX29" fmla="*/ 6809026 w 9143989"/>
              <a:gd name="connsiteY29" fmla="*/ 4976932 h 5143494"/>
              <a:gd name="connsiteX30" fmla="*/ 6809026 w 9143989"/>
              <a:gd name="connsiteY30" fmla="*/ 4539298 h 5143494"/>
              <a:gd name="connsiteX31" fmla="*/ 6699614 w 9143989"/>
              <a:gd name="connsiteY31" fmla="*/ 4429886 h 5143494"/>
              <a:gd name="connsiteX32" fmla="*/ 5499981 w 9143989"/>
              <a:gd name="connsiteY32" fmla="*/ 4429886 h 5143494"/>
              <a:gd name="connsiteX33" fmla="*/ 5390569 w 9143989"/>
              <a:gd name="connsiteY33" fmla="*/ 4539298 h 5143494"/>
              <a:gd name="connsiteX34" fmla="*/ 5390569 w 9143989"/>
              <a:gd name="connsiteY34" fmla="*/ 4976932 h 5143494"/>
              <a:gd name="connsiteX35" fmla="*/ 5499981 w 9143989"/>
              <a:gd name="connsiteY35" fmla="*/ 5086344 h 5143494"/>
              <a:gd name="connsiteX36" fmla="*/ 5937615 w 9143989"/>
              <a:gd name="connsiteY36" fmla="*/ 5086344 h 5143494"/>
              <a:gd name="connsiteX37" fmla="*/ 6047027 w 9143989"/>
              <a:gd name="connsiteY37" fmla="*/ 4976932 h 5143494"/>
              <a:gd name="connsiteX38" fmla="*/ 6047027 w 9143989"/>
              <a:gd name="connsiteY38" fmla="*/ 4539298 h 5143494"/>
              <a:gd name="connsiteX39" fmla="*/ 5937615 w 9143989"/>
              <a:gd name="connsiteY39" fmla="*/ 4429886 h 5143494"/>
              <a:gd name="connsiteX40" fmla="*/ 4737982 w 9143989"/>
              <a:gd name="connsiteY40" fmla="*/ 4429886 h 5143494"/>
              <a:gd name="connsiteX41" fmla="*/ 4628570 w 9143989"/>
              <a:gd name="connsiteY41" fmla="*/ 4539298 h 5143494"/>
              <a:gd name="connsiteX42" fmla="*/ 4628570 w 9143989"/>
              <a:gd name="connsiteY42" fmla="*/ 4976932 h 5143494"/>
              <a:gd name="connsiteX43" fmla="*/ 4737982 w 9143989"/>
              <a:gd name="connsiteY43" fmla="*/ 5086344 h 5143494"/>
              <a:gd name="connsiteX44" fmla="*/ 5175616 w 9143989"/>
              <a:gd name="connsiteY44" fmla="*/ 5086344 h 5143494"/>
              <a:gd name="connsiteX45" fmla="*/ 5285028 w 9143989"/>
              <a:gd name="connsiteY45" fmla="*/ 4976932 h 5143494"/>
              <a:gd name="connsiteX46" fmla="*/ 5285028 w 9143989"/>
              <a:gd name="connsiteY46" fmla="*/ 4539298 h 5143494"/>
              <a:gd name="connsiteX47" fmla="*/ 5175616 w 9143989"/>
              <a:gd name="connsiteY47" fmla="*/ 4429886 h 5143494"/>
              <a:gd name="connsiteX48" fmla="*/ 3975990 w 9143989"/>
              <a:gd name="connsiteY48" fmla="*/ 4429886 h 5143494"/>
              <a:gd name="connsiteX49" fmla="*/ 3866579 w 9143989"/>
              <a:gd name="connsiteY49" fmla="*/ 4539298 h 5143494"/>
              <a:gd name="connsiteX50" fmla="*/ 3866579 w 9143989"/>
              <a:gd name="connsiteY50" fmla="*/ 4976932 h 5143494"/>
              <a:gd name="connsiteX51" fmla="*/ 3975990 w 9143989"/>
              <a:gd name="connsiteY51" fmla="*/ 5086344 h 5143494"/>
              <a:gd name="connsiteX52" fmla="*/ 4413617 w 9143989"/>
              <a:gd name="connsiteY52" fmla="*/ 5086344 h 5143494"/>
              <a:gd name="connsiteX53" fmla="*/ 4523029 w 9143989"/>
              <a:gd name="connsiteY53" fmla="*/ 4976932 h 5143494"/>
              <a:gd name="connsiteX54" fmla="*/ 4523029 w 9143989"/>
              <a:gd name="connsiteY54" fmla="*/ 4539298 h 5143494"/>
              <a:gd name="connsiteX55" fmla="*/ 4413617 w 9143989"/>
              <a:gd name="connsiteY55" fmla="*/ 4429886 h 5143494"/>
              <a:gd name="connsiteX56" fmla="*/ 3213993 w 9143989"/>
              <a:gd name="connsiteY56" fmla="*/ 4429886 h 5143494"/>
              <a:gd name="connsiteX57" fmla="*/ 3104580 w 9143989"/>
              <a:gd name="connsiteY57" fmla="*/ 4539298 h 5143494"/>
              <a:gd name="connsiteX58" fmla="*/ 3104580 w 9143989"/>
              <a:gd name="connsiteY58" fmla="*/ 4976932 h 5143494"/>
              <a:gd name="connsiteX59" fmla="*/ 3213993 w 9143989"/>
              <a:gd name="connsiteY59" fmla="*/ 5086344 h 5143494"/>
              <a:gd name="connsiteX60" fmla="*/ 3651627 w 9143989"/>
              <a:gd name="connsiteY60" fmla="*/ 5086344 h 5143494"/>
              <a:gd name="connsiteX61" fmla="*/ 3761039 w 9143989"/>
              <a:gd name="connsiteY61" fmla="*/ 4976932 h 5143494"/>
              <a:gd name="connsiteX62" fmla="*/ 3761039 w 9143989"/>
              <a:gd name="connsiteY62" fmla="*/ 4539298 h 5143494"/>
              <a:gd name="connsiteX63" fmla="*/ 3651627 w 9143989"/>
              <a:gd name="connsiteY63" fmla="*/ 4429886 h 5143494"/>
              <a:gd name="connsiteX64" fmla="*/ 2451995 w 9143989"/>
              <a:gd name="connsiteY64" fmla="*/ 4429886 h 5143494"/>
              <a:gd name="connsiteX65" fmla="*/ 2342584 w 9143989"/>
              <a:gd name="connsiteY65" fmla="*/ 4539298 h 5143494"/>
              <a:gd name="connsiteX66" fmla="*/ 2342584 w 9143989"/>
              <a:gd name="connsiteY66" fmla="*/ 4976932 h 5143494"/>
              <a:gd name="connsiteX67" fmla="*/ 2451995 w 9143989"/>
              <a:gd name="connsiteY67" fmla="*/ 5086344 h 5143494"/>
              <a:gd name="connsiteX68" fmla="*/ 2889629 w 9143989"/>
              <a:gd name="connsiteY68" fmla="*/ 5086344 h 5143494"/>
              <a:gd name="connsiteX69" fmla="*/ 2999040 w 9143989"/>
              <a:gd name="connsiteY69" fmla="*/ 4976932 h 5143494"/>
              <a:gd name="connsiteX70" fmla="*/ 2999040 w 9143989"/>
              <a:gd name="connsiteY70" fmla="*/ 4539298 h 5143494"/>
              <a:gd name="connsiteX71" fmla="*/ 2889629 w 9143989"/>
              <a:gd name="connsiteY71" fmla="*/ 4429886 h 5143494"/>
              <a:gd name="connsiteX72" fmla="*/ 1689996 w 9143989"/>
              <a:gd name="connsiteY72" fmla="*/ 4429886 h 5143494"/>
              <a:gd name="connsiteX73" fmla="*/ 1580586 w 9143989"/>
              <a:gd name="connsiteY73" fmla="*/ 4539298 h 5143494"/>
              <a:gd name="connsiteX74" fmla="*/ 1580586 w 9143989"/>
              <a:gd name="connsiteY74" fmla="*/ 4976932 h 5143494"/>
              <a:gd name="connsiteX75" fmla="*/ 1689996 w 9143989"/>
              <a:gd name="connsiteY75" fmla="*/ 5086344 h 5143494"/>
              <a:gd name="connsiteX76" fmla="*/ 2127633 w 9143989"/>
              <a:gd name="connsiteY76" fmla="*/ 5086344 h 5143494"/>
              <a:gd name="connsiteX77" fmla="*/ 2237044 w 9143989"/>
              <a:gd name="connsiteY77" fmla="*/ 4976932 h 5143494"/>
              <a:gd name="connsiteX78" fmla="*/ 2237044 w 9143989"/>
              <a:gd name="connsiteY78" fmla="*/ 4539298 h 5143494"/>
              <a:gd name="connsiteX79" fmla="*/ 2127633 w 9143989"/>
              <a:gd name="connsiteY79" fmla="*/ 4429886 h 5143494"/>
              <a:gd name="connsiteX80" fmla="*/ 927996 w 9143989"/>
              <a:gd name="connsiteY80" fmla="*/ 4429886 h 5143494"/>
              <a:gd name="connsiteX81" fmla="*/ 818584 w 9143989"/>
              <a:gd name="connsiteY81" fmla="*/ 4539298 h 5143494"/>
              <a:gd name="connsiteX82" fmla="*/ 818584 w 9143989"/>
              <a:gd name="connsiteY82" fmla="*/ 4976932 h 5143494"/>
              <a:gd name="connsiteX83" fmla="*/ 927996 w 9143989"/>
              <a:gd name="connsiteY83" fmla="*/ 5086344 h 5143494"/>
              <a:gd name="connsiteX84" fmla="*/ 1365636 w 9143989"/>
              <a:gd name="connsiteY84" fmla="*/ 5086344 h 5143494"/>
              <a:gd name="connsiteX85" fmla="*/ 1475050 w 9143989"/>
              <a:gd name="connsiteY85" fmla="*/ 4976932 h 5143494"/>
              <a:gd name="connsiteX86" fmla="*/ 1475050 w 9143989"/>
              <a:gd name="connsiteY86" fmla="*/ 4539298 h 5143494"/>
              <a:gd name="connsiteX87" fmla="*/ 1365636 w 9143989"/>
              <a:gd name="connsiteY87" fmla="*/ 4429886 h 5143494"/>
              <a:gd name="connsiteX88" fmla="*/ 165998 w 9143989"/>
              <a:gd name="connsiteY88" fmla="*/ 4429886 h 5143494"/>
              <a:gd name="connsiteX89" fmla="*/ 56587 w 9143989"/>
              <a:gd name="connsiteY89" fmla="*/ 4539298 h 5143494"/>
              <a:gd name="connsiteX90" fmla="*/ 56587 w 9143989"/>
              <a:gd name="connsiteY90" fmla="*/ 4976932 h 5143494"/>
              <a:gd name="connsiteX91" fmla="*/ 165998 w 9143989"/>
              <a:gd name="connsiteY91" fmla="*/ 5086344 h 5143494"/>
              <a:gd name="connsiteX92" fmla="*/ 603632 w 9143989"/>
              <a:gd name="connsiteY92" fmla="*/ 5086344 h 5143494"/>
              <a:gd name="connsiteX93" fmla="*/ 713044 w 9143989"/>
              <a:gd name="connsiteY93" fmla="*/ 4976932 h 5143494"/>
              <a:gd name="connsiteX94" fmla="*/ 713044 w 9143989"/>
              <a:gd name="connsiteY94" fmla="*/ 4539298 h 5143494"/>
              <a:gd name="connsiteX95" fmla="*/ 603632 w 9143989"/>
              <a:gd name="connsiteY95" fmla="*/ 4429886 h 5143494"/>
              <a:gd name="connsiteX96" fmla="*/ 8540357 w 9143989"/>
              <a:gd name="connsiteY96" fmla="*/ 3700488 h 5143494"/>
              <a:gd name="connsiteX97" fmla="*/ 8430945 w 9143989"/>
              <a:gd name="connsiteY97" fmla="*/ 3809900 h 5143494"/>
              <a:gd name="connsiteX98" fmla="*/ 8430945 w 9143989"/>
              <a:gd name="connsiteY98" fmla="*/ 4247534 h 5143494"/>
              <a:gd name="connsiteX99" fmla="*/ 8540357 w 9143989"/>
              <a:gd name="connsiteY99" fmla="*/ 4356946 h 5143494"/>
              <a:gd name="connsiteX100" fmla="*/ 8977991 w 9143989"/>
              <a:gd name="connsiteY100" fmla="*/ 4356946 h 5143494"/>
              <a:gd name="connsiteX101" fmla="*/ 9087403 w 9143989"/>
              <a:gd name="connsiteY101" fmla="*/ 4247534 h 5143494"/>
              <a:gd name="connsiteX102" fmla="*/ 9087403 w 9143989"/>
              <a:gd name="connsiteY102" fmla="*/ 3809900 h 5143494"/>
              <a:gd name="connsiteX103" fmla="*/ 8977991 w 9143989"/>
              <a:gd name="connsiteY103" fmla="*/ 3700488 h 5143494"/>
              <a:gd name="connsiteX104" fmla="*/ 7778358 w 9143989"/>
              <a:gd name="connsiteY104" fmla="*/ 3700488 h 5143494"/>
              <a:gd name="connsiteX105" fmla="*/ 7668946 w 9143989"/>
              <a:gd name="connsiteY105" fmla="*/ 3809900 h 5143494"/>
              <a:gd name="connsiteX106" fmla="*/ 7668946 w 9143989"/>
              <a:gd name="connsiteY106" fmla="*/ 4247534 h 5143494"/>
              <a:gd name="connsiteX107" fmla="*/ 7778358 w 9143989"/>
              <a:gd name="connsiteY107" fmla="*/ 4356946 h 5143494"/>
              <a:gd name="connsiteX108" fmla="*/ 8215992 w 9143989"/>
              <a:gd name="connsiteY108" fmla="*/ 4356946 h 5143494"/>
              <a:gd name="connsiteX109" fmla="*/ 8325404 w 9143989"/>
              <a:gd name="connsiteY109" fmla="*/ 4247534 h 5143494"/>
              <a:gd name="connsiteX110" fmla="*/ 8325404 w 9143989"/>
              <a:gd name="connsiteY110" fmla="*/ 3809900 h 5143494"/>
              <a:gd name="connsiteX111" fmla="*/ 8215992 w 9143989"/>
              <a:gd name="connsiteY111" fmla="*/ 3700488 h 5143494"/>
              <a:gd name="connsiteX112" fmla="*/ 7023979 w 9143989"/>
              <a:gd name="connsiteY112" fmla="*/ 3700488 h 5143494"/>
              <a:gd name="connsiteX113" fmla="*/ 6914567 w 9143989"/>
              <a:gd name="connsiteY113" fmla="*/ 3809900 h 5143494"/>
              <a:gd name="connsiteX114" fmla="*/ 6914567 w 9143989"/>
              <a:gd name="connsiteY114" fmla="*/ 4247534 h 5143494"/>
              <a:gd name="connsiteX115" fmla="*/ 7023979 w 9143989"/>
              <a:gd name="connsiteY115" fmla="*/ 4356946 h 5143494"/>
              <a:gd name="connsiteX116" fmla="*/ 7461613 w 9143989"/>
              <a:gd name="connsiteY116" fmla="*/ 4356946 h 5143494"/>
              <a:gd name="connsiteX117" fmla="*/ 7571025 w 9143989"/>
              <a:gd name="connsiteY117" fmla="*/ 4247534 h 5143494"/>
              <a:gd name="connsiteX118" fmla="*/ 7571025 w 9143989"/>
              <a:gd name="connsiteY118" fmla="*/ 3809900 h 5143494"/>
              <a:gd name="connsiteX119" fmla="*/ 7461613 w 9143989"/>
              <a:gd name="connsiteY119" fmla="*/ 3700488 h 5143494"/>
              <a:gd name="connsiteX120" fmla="*/ 6261980 w 9143989"/>
              <a:gd name="connsiteY120" fmla="*/ 3700488 h 5143494"/>
              <a:gd name="connsiteX121" fmla="*/ 6152568 w 9143989"/>
              <a:gd name="connsiteY121" fmla="*/ 3809900 h 5143494"/>
              <a:gd name="connsiteX122" fmla="*/ 6152568 w 9143989"/>
              <a:gd name="connsiteY122" fmla="*/ 4247534 h 5143494"/>
              <a:gd name="connsiteX123" fmla="*/ 6261980 w 9143989"/>
              <a:gd name="connsiteY123" fmla="*/ 4356946 h 5143494"/>
              <a:gd name="connsiteX124" fmla="*/ 6699614 w 9143989"/>
              <a:gd name="connsiteY124" fmla="*/ 4356946 h 5143494"/>
              <a:gd name="connsiteX125" fmla="*/ 6809026 w 9143989"/>
              <a:gd name="connsiteY125" fmla="*/ 4247534 h 5143494"/>
              <a:gd name="connsiteX126" fmla="*/ 6809026 w 9143989"/>
              <a:gd name="connsiteY126" fmla="*/ 3809900 h 5143494"/>
              <a:gd name="connsiteX127" fmla="*/ 6699614 w 9143989"/>
              <a:gd name="connsiteY127" fmla="*/ 3700488 h 5143494"/>
              <a:gd name="connsiteX128" fmla="*/ 5499981 w 9143989"/>
              <a:gd name="connsiteY128" fmla="*/ 3700488 h 5143494"/>
              <a:gd name="connsiteX129" fmla="*/ 5390569 w 9143989"/>
              <a:gd name="connsiteY129" fmla="*/ 3809900 h 5143494"/>
              <a:gd name="connsiteX130" fmla="*/ 5390569 w 9143989"/>
              <a:gd name="connsiteY130" fmla="*/ 4247534 h 5143494"/>
              <a:gd name="connsiteX131" fmla="*/ 5499981 w 9143989"/>
              <a:gd name="connsiteY131" fmla="*/ 4356946 h 5143494"/>
              <a:gd name="connsiteX132" fmla="*/ 5937615 w 9143989"/>
              <a:gd name="connsiteY132" fmla="*/ 4356946 h 5143494"/>
              <a:gd name="connsiteX133" fmla="*/ 6047027 w 9143989"/>
              <a:gd name="connsiteY133" fmla="*/ 4247534 h 5143494"/>
              <a:gd name="connsiteX134" fmla="*/ 6047027 w 9143989"/>
              <a:gd name="connsiteY134" fmla="*/ 3809900 h 5143494"/>
              <a:gd name="connsiteX135" fmla="*/ 5937615 w 9143989"/>
              <a:gd name="connsiteY135" fmla="*/ 3700488 h 5143494"/>
              <a:gd name="connsiteX136" fmla="*/ 4737982 w 9143989"/>
              <a:gd name="connsiteY136" fmla="*/ 3700488 h 5143494"/>
              <a:gd name="connsiteX137" fmla="*/ 4628570 w 9143989"/>
              <a:gd name="connsiteY137" fmla="*/ 3809900 h 5143494"/>
              <a:gd name="connsiteX138" fmla="*/ 4628570 w 9143989"/>
              <a:gd name="connsiteY138" fmla="*/ 4247534 h 5143494"/>
              <a:gd name="connsiteX139" fmla="*/ 4737982 w 9143989"/>
              <a:gd name="connsiteY139" fmla="*/ 4356946 h 5143494"/>
              <a:gd name="connsiteX140" fmla="*/ 5175616 w 9143989"/>
              <a:gd name="connsiteY140" fmla="*/ 4356946 h 5143494"/>
              <a:gd name="connsiteX141" fmla="*/ 5285028 w 9143989"/>
              <a:gd name="connsiteY141" fmla="*/ 4247534 h 5143494"/>
              <a:gd name="connsiteX142" fmla="*/ 5285028 w 9143989"/>
              <a:gd name="connsiteY142" fmla="*/ 3809900 h 5143494"/>
              <a:gd name="connsiteX143" fmla="*/ 5175616 w 9143989"/>
              <a:gd name="connsiteY143" fmla="*/ 3700488 h 5143494"/>
              <a:gd name="connsiteX144" fmla="*/ 3975991 w 9143989"/>
              <a:gd name="connsiteY144" fmla="*/ 3700488 h 5143494"/>
              <a:gd name="connsiteX145" fmla="*/ 3866579 w 9143989"/>
              <a:gd name="connsiteY145" fmla="*/ 3809900 h 5143494"/>
              <a:gd name="connsiteX146" fmla="*/ 3866579 w 9143989"/>
              <a:gd name="connsiteY146" fmla="*/ 4247534 h 5143494"/>
              <a:gd name="connsiteX147" fmla="*/ 3975991 w 9143989"/>
              <a:gd name="connsiteY147" fmla="*/ 4356946 h 5143494"/>
              <a:gd name="connsiteX148" fmla="*/ 4413617 w 9143989"/>
              <a:gd name="connsiteY148" fmla="*/ 4356946 h 5143494"/>
              <a:gd name="connsiteX149" fmla="*/ 4523029 w 9143989"/>
              <a:gd name="connsiteY149" fmla="*/ 4247534 h 5143494"/>
              <a:gd name="connsiteX150" fmla="*/ 4523029 w 9143989"/>
              <a:gd name="connsiteY150" fmla="*/ 3809900 h 5143494"/>
              <a:gd name="connsiteX151" fmla="*/ 4413617 w 9143989"/>
              <a:gd name="connsiteY151" fmla="*/ 3700488 h 5143494"/>
              <a:gd name="connsiteX152" fmla="*/ 3213993 w 9143989"/>
              <a:gd name="connsiteY152" fmla="*/ 3700488 h 5143494"/>
              <a:gd name="connsiteX153" fmla="*/ 3104581 w 9143989"/>
              <a:gd name="connsiteY153" fmla="*/ 3809900 h 5143494"/>
              <a:gd name="connsiteX154" fmla="*/ 3104581 w 9143989"/>
              <a:gd name="connsiteY154" fmla="*/ 4247534 h 5143494"/>
              <a:gd name="connsiteX155" fmla="*/ 3213993 w 9143989"/>
              <a:gd name="connsiteY155" fmla="*/ 4356946 h 5143494"/>
              <a:gd name="connsiteX156" fmla="*/ 3651627 w 9143989"/>
              <a:gd name="connsiteY156" fmla="*/ 4356946 h 5143494"/>
              <a:gd name="connsiteX157" fmla="*/ 3761039 w 9143989"/>
              <a:gd name="connsiteY157" fmla="*/ 4247534 h 5143494"/>
              <a:gd name="connsiteX158" fmla="*/ 3761039 w 9143989"/>
              <a:gd name="connsiteY158" fmla="*/ 3809900 h 5143494"/>
              <a:gd name="connsiteX159" fmla="*/ 3651627 w 9143989"/>
              <a:gd name="connsiteY159" fmla="*/ 3700488 h 5143494"/>
              <a:gd name="connsiteX160" fmla="*/ 2451995 w 9143989"/>
              <a:gd name="connsiteY160" fmla="*/ 3700488 h 5143494"/>
              <a:gd name="connsiteX161" fmla="*/ 2342584 w 9143989"/>
              <a:gd name="connsiteY161" fmla="*/ 3809900 h 5143494"/>
              <a:gd name="connsiteX162" fmla="*/ 2342584 w 9143989"/>
              <a:gd name="connsiteY162" fmla="*/ 4247534 h 5143494"/>
              <a:gd name="connsiteX163" fmla="*/ 2451995 w 9143989"/>
              <a:gd name="connsiteY163" fmla="*/ 4356946 h 5143494"/>
              <a:gd name="connsiteX164" fmla="*/ 2889629 w 9143989"/>
              <a:gd name="connsiteY164" fmla="*/ 4356946 h 5143494"/>
              <a:gd name="connsiteX165" fmla="*/ 2999040 w 9143989"/>
              <a:gd name="connsiteY165" fmla="*/ 4247534 h 5143494"/>
              <a:gd name="connsiteX166" fmla="*/ 2999040 w 9143989"/>
              <a:gd name="connsiteY166" fmla="*/ 3809900 h 5143494"/>
              <a:gd name="connsiteX167" fmla="*/ 2889629 w 9143989"/>
              <a:gd name="connsiteY167" fmla="*/ 3700488 h 5143494"/>
              <a:gd name="connsiteX168" fmla="*/ 1689996 w 9143989"/>
              <a:gd name="connsiteY168" fmla="*/ 3700488 h 5143494"/>
              <a:gd name="connsiteX169" fmla="*/ 1580586 w 9143989"/>
              <a:gd name="connsiteY169" fmla="*/ 3809900 h 5143494"/>
              <a:gd name="connsiteX170" fmla="*/ 1580586 w 9143989"/>
              <a:gd name="connsiteY170" fmla="*/ 4247534 h 5143494"/>
              <a:gd name="connsiteX171" fmla="*/ 1689996 w 9143989"/>
              <a:gd name="connsiteY171" fmla="*/ 4356946 h 5143494"/>
              <a:gd name="connsiteX172" fmla="*/ 2127633 w 9143989"/>
              <a:gd name="connsiteY172" fmla="*/ 4356946 h 5143494"/>
              <a:gd name="connsiteX173" fmla="*/ 2237045 w 9143989"/>
              <a:gd name="connsiteY173" fmla="*/ 4247534 h 5143494"/>
              <a:gd name="connsiteX174" fmla="*/ 2237045 w 9143989"/>
              <a:gd name="connsiteY174" fmla="*/ 3809900 h 5143494"/>
              <a:gd name="connsiteX175" fmla="*/ 2127633 w 9143989"/>
              <a:gd name="connsiteY175" fmla="*/ 3700488 h 5143494"/>
              <a:gd name="connsiteX176" fmla="*/ 927996 w 9143989"/>
              <a:gd name="connsiteY176" fmla="*/ 3700488 h 5143494"/>
              <a:gd name="connsiteX177" fmla="*/ 818584 w 9143989"/>
              <a:gd name="connsiteY177" fmla="*/ 3809900 h 5143494"/>
              <a:gd name="connsiteX178" fmla="*/ 818584 w 9143989"/>
              <a:gd name="connsiteY178" fmla="*/ 4247534 h 5143494"/>
              <a:gd name="connsiteX179" fmla="*/ 927996 w 9143989"/>
              <a:gd name="connsiteY179" fmla="*/ 4356946 h 5143494"/>
              <a:gd name="connsiteX180" fmla="*/ 1365637 w 9143989"/>
              <a:gd name="connsiteY180" fmla="*/ 4356946 h 5143494"/>
              <a:gd name="connsiteX181" fmla="*/ 1475050 w 9143989"/>
              <a:gd name="connsiteY181" fmla="*/ 4247534 h 5143494"/>
              <a:gd name="connsiteX182" fmla="*/ 1475050 w 9143989"/>
              <a:gd name="connsiteY182" fmla="*/ 3809900 h 5143494"/>
              <a:gd name="connsiteX183" fmla="*/ 1365637 w 9143989"/>
              <a:gd name="connsiteY183" fmla="*/ 3700488 h 5143494"/>
              <a:gd name="connsiteX184" fmla="*/ 165999 w 9143989"/>
              <a:gd name="connsiteY184" fmla="*/ 3700488 h 5143494"/>
              <a:gd name="connsiteX185" fmla="*/ 56587 w 9143989"/>
              <a:gd name="connsiteY185" fmla="*/ 3809900 h 5143494"/>
              <a:gd name="connsiteX186" fmla="*/ 56587 w 9143989"/>
              <a:gd name="connsiteY186" fmla="*/ 4247534 h 5143494"/>
              <a:gd name="connsiteX187" fmla="*/ 165999 w 9143989"/>
              <a:gd name="connsiteY187" fmla="*/ 4356946 h 5143494"/>
              <a:gd name="connsiteX188" fmla="*/ 603632 w 9143989"/>
              <a:gd name="connsiteY188" fmla="*/ 4356946 h 5143494"/>
              <a:gd name="connsiteX189" fmla="*/ 713044 w 9143989"/>
              <a:gd name="connsiteY189" fmla="*/ 4247534 h 5143494"/>
              <a:gd name="connsiteX190" fmla="*/ 713044 w 9143989"/>
              <a:gd name="connsiteY190" fmla="*/ 3809900 h 5143494"/>
              <a:gd name="connsiteX191" fmla="*/ 603632 w 9143989"/>
              <a:gd name="connsiteY191" fmla="*/ 3700488 h 5143494"/>
              <a:gd name="connsiteX192" fmla="*/ 8540357 w 9143989"/>
              <a:gd name="connsiteY192" fmla="*/ 2971089 h 5143494"/>
              <a:gd name="connsiteX193" fmla="*/ 8430945 w 9143989"/>
              <a:gd name="connsiteY193" fmla="*/ 3080501 h 5143494"/>
              <a:gd name="connsiteX194" fmla="*/ 8430945 w 9143989"/>
              <a:gd name="connsiteY194" fmla="*/ 3518135 h 5143494"/>
              <a:gd name="connsiteX195" fmla="*/ 8540357 w 9143989"/>
              <a:gd name="connsiteY195" fmla="*/ 3627547 h 5143494"/>
              <a:gd name="connsiteX196" fmla="*/ 8977991 w 9143989"/>
              <a:gd name="connsiteY196" fmla="*/ 3627547 h 5143494"/>
              <a:gd name="connsiteX197" fmla="*/ 9087403 w 9143989"/>
              <a:gd name="connsiteY197" fmla="*/ 3518135 h 5143494"/>
              <a:gd name="connsiteX198" fmla="*/ 9087403 w 9143989"/>
              <a:gd name="connsiteY198" fmla="*/ 3080501 h 5143494"/>
              <a:gd name="connsiteX199" fmla="*/ 8977991 w 9143989"/>
              <a:gd name="connsiteY199" fmla="*/ 2971089 h 5143494"/>
              <a:gd name="connsiteX200" fmla="*/ 7778358 w 9143989"/>
              <a:gd name="connsiteY200" fmla="*/ 2971089 h 5143494"/>
              <a:gd name="connsiteX201" fmla="*/ 7668946 w 9143989"/>
              <a:gd name="connsiteY201" fmla="*/ 3080501 h 5143494"/>
              <a:gd name="connsiteX202" fmla="*/ 7668946 w 9143989"/>
              <a:gd name="connsiteY202" fmla="*/ 3518135 h 5143494"/>
              <a:gd name="connsiteX203" fmla="*/ 7778358 w 9143989"/>
              <a:gd name="connsiteY203" fmla="*/ 3627547 h 5143494"/>
              <a:gd name="connsiteX204" fmla="*/ 8215992 w 9143989"/>
              <a:gd name="connsiteY204" fmla="*/ 3627547 h 5143494"/>
              <a:gd name="connsiteX205" fmla="*/ 8325404 w 9143989"/>
              <a:gd name="connsiteY205" fmla="*/ 3518135 h 5143494"/>
              <a:gd name="connsiteX206" fmla="*/ 8325404 w 9143989"/>
              <a:gd name="connsiteY206" fmla="*/ 3080501 h 5143494"/>
              <a:gd name="connsiteX207" fmla="*/ 8215992 w 9143989"/>
              <a:gd name="connsiteY207" fmla="*/ 2971089 h 5143494"/>
              <a:gd name="connsiteX208" fmla="*/ 7023979 w 9143989"/>
              <a:gd name="connsiteY208" fmla="*/ 2971089 h 5143494"/>
              <a:gd name="connsiteX209" fmla="*/ 6914567 w 9143989"/>
              <a:gd name="connsiteY209" fmla="*/ 3080501 h 5143494"/>
              <a:gd name="connsiteX210" fmla="*/ 6914567 w 9143989"/>
              <a:gd name="connsiteY210" fmla="*/ 3518135 h 5143494"/>
              <a:gd name="connsiteX211" fmla="*/ 7023979 w 9143989"/>
              <a:gd name="connsiteY211" fmla="*/ 3627547 h 5143494"/>
              <a:gd name="connsiteX212" fmla="*/ 7461613 w 9143989"/>
              <a:gd name="connsiteY212" fmla="*/ 3627547 h 5143494"/>
              <a:gd name="connsiteX213" fmla="*/ 7571025 w 9143989"/>
              <a:gd name="connsiteY213" fmla="*/ 3518135 h 5143494"/>
              <a:gd name="connsiteX214" fmla="*/ 7571025 w 9143989"/>
              <a:gd name="connsiteY214" fmla="*/ 3080501 h 5143494"/>
              <a:gd name="connsiteX215" fmla="*/ 7461613 w 9143989"/>
              <a:gd name="connsiteY215" fmla="*/ 2971089 h 5143494"/>
              <a:gd name="connsiteX216" fmla="*/ 6261980 w 9143989"/>
              <a:gd name="connsiteY216" fmla="*/ 2971089 h 5143494"/>
              <a:gd name="connsiteX217" fmla="*/ 6152568 w 9143989"/>
              <a:gd name="connsiteY217" fmla="*/ 3080501 h 5143494"/>
              <a:gd name="connsiteX218" fmla="*/ 6152568 w 9143989"/>
              <a:gd name="connsiteY218" fmla="*/ 3518135 h 5143494"/>
              <a:gd name="connsiteX219" fmla="*/ 6261980 w 9143989"/>
              <a:gd name="connsiteY219" fmla="*/ 3627547 h 5143494"/>
              <a:gd name="connsiteX220" fmla="*/ 6699614 w 9143989"/>
              <a:gd name="connsiteY220" fmla="*/ 3627547 h 5143494"/>
              <a:gd name="connsiteX221" fmla="*/ 6809026 w 9143989"/>
              <a:gd name="connsiteY221" fmla="*/ 3518135 h 5143494"/>
              <a:gd name="connsiteX222" fmla="*/ 6809026 w 9143989"/>
              <a:gd name="connsiteY222" fmla="*/ 3080501 h 5143494"/>
              <a:gd name="connsiteX223" fmla="*/ 6699614 w 9143989"/>
              <a:gd name="connsiteY223" fmla="*/ 2971089 h 5143494"/>
              <a:gd name="connsiteX224" fmla="*/ 5499981 w 9143989"/>
              <a:gd name="connsiteY224" fmla="*/ 2971089 h 5143494"/>
              <a:gd name="connsiteX225" fmla="*/ 5390569 w 9143989"/>
              <a:gd name="connsiteY225" fmla="*/ 3080501 h 5143494"/>
              <a:gd name="connsiteX226" fmla="*/ 5390569 w 9143989"/>
              <a:gd name="connsiteY226" fmla="*/ 3518135 h 5143494"/>
              <a:gd name="connsiteX227" fmla="*/ 5499981 w 9143989"/>
              <a:gd name="connsiteY227" fmla="*/ 3627547 h 5143494"/>
              <a:gd name="connsiteX228" fmla="*/ 5937615 w 9143989"/>
              <a:gd name="connsiteY228" fmla="*/ 3627547 h 5143494"/>
              <a:gd name="connsiteX229" fmla="*/ 6047027 w 9143989"/>
              <a:gd name="connsiteY229" fmla="*/ 3518135 h 5143494"/>
              <a:gd name="connsiteX230" fmla="*/ 6047027 w 9143989"/>
              <a:gd name="connsiteY230" fmla="*/ 3080501 h 5143494"/>
              <a:gd name="connsiteX231" fmla="*/ 5937615 w 9143989"/>
              <a:gd name="connsiteY231" fmla="*/ 2971089 h 5143494"/>
              <a:gd name="connsiteX232" fmla="*/ 4737982 w 9143989"/>
              <a:gd name="connsiteY232" fmla="*/ 2971089 h 5143494"/>
              <a:gd name="connsiteX233" fmla="*/ 4628570 w 9143989"/>
              <a:gd name="connsiteY233" fmla="*/ 3080501 h 5143494"/>
              <a:gd name="connsiteX234" fmla="*/ 4628570 w 9143989"/>
              <a:gd name="connsiteY234" fmla="*/ 3518135 h 5143494"/>
              <a:gd name="connsiteX235" fmla="*/ 4737982 w 9143989"/>
              <a:gd name="connsiteY235" fmla="*/ 3627547 h 5143494"/>
              <a:gd name="connsiteX236" fmla="*/ 5175616 w 9143989"/>
              <a:gd name="connsiteY236" fmla="*/ 3627547 h 5143494"/>
              <a:gd name="connsiteX237" fmla="*/ 5285028 w 9143989"/>
              <a:gd name="connsiteY237" fmla="*/ 3518135 h 5143494"/>
              <a:gd name="connsiteX238" fmla="*/ 5285028 w 9143989"/>
              <a:gd name="connsiteY238" fmla="*/ 3080501 h 5143494"/>
              <a:gd name="connsiteX239" fmla="*/ 5175616 w 9143989"/>
              <a:gd name="connsiteY239" fmla="*/ 2971089 h 5143494"/>
              <a:gd name="connsiteX240" fmla="*/ 3975991 w 9143989"/>
              <a:gd name="connsiteY240" fmla="*/ 2971089 h 5143494"/>
              <a:gd name="connsiteX241" fmla="*/ 3866579 w 9143989"/>
              <a:gd name="connsiteY241" fmla="*/ 3080501 h 5143494"/>
              <a:gd name="connsiteX242" fmla="*/ 3866579 w 9143989"/>
              <a:gd name="connsiteY242" fmla="*/ 3518135 h 5143494"/>
              <a:gd name="connsiteX243" fmla="*/ 3975991 w 9143989"/>
              <a:gd name="connsiteY243" fmla="*/ 3627547 h 5143494"/>
              <a:gd name="connsiteX244" fmla="*/ 4413617 w 9143989"/>
              <a:gd name="connsiteY244" fmla="*/ 3627547 h 5143494"/>
              <a:gd name="connsiteX245" fmla="*/ 4523029 w 9143989"/>
              <a:gd name="connsiteY245" fmla="*/ 3518135 h 5143494"/>
              <a:gd name="connsiteX246" fmla="*/ 4523029 w 9143989"/>
              <a:gd name="connsiteY246" fmla="*/ 3080501 h 5143494"/>
              <a:gd name="connsiteX247" fmla="*/ 4413617 w 9143989"/>
              <a:gd name="connsiteY247" fmla="*/ 2971089 h 5143494"/>
              <a:gd name="connsiteX248" fmla="*/ 3213993 w 9143989"/>
              <a:gd name="connsiteY248" fmla="*/ 2971089 h 5143494"/>
              <a:gd name="connsiteX249" fmla="*/ 3104581 w 9143989"/>
              <a:gd name="connsiteY249" fmla="*/ 3080501 h 5143494"/>
              <a:gd name="connsiteX250" fmla="*/ 3104581 w 9143989"/>
              <a:gd name="connsiteY250" fmla="*/ 3518135 h 5143494"/>
              <a:gd name="connsiteX251" fmla="*/ 3213993 w 9143989"/>
              <a:gd name="connsiteY251" fmla="*/ 3627547 h 5143494"/>
              <a:gd name="connsiteX252" fmla="*/ 3651627 w 9143989"/>
              <a:gd name="connsiteY252" fmla="*/ 3627547 h 5143494"/>
              <a:gd name="connsiteX253" fmla="*/ 3761039 w 9143989"/>
              <a:gd name="connsiteY253" fmla="*/ 3518135 h 5143494"/>
              <a:gd name="connsiteX254" fmla="*/ 3761039 w 9143989"/>
              <a:gd name="connsiteY254" fmla="*/ 3080501 h 5143494"/>
              <a:gd name="connsiteX255" fmla="*/ 3651627 w 9143989"/>
              <a:gd name="connsiteY255" fmla="*/ 2971089 h 5143494"/>
              <a:gd name="connsiteX256" fmla="*/ 2451995 w 9143989"/>
              <a:gd name="connsiteY256" fmla="*/ 2971089 h 5143494"/>
              <a:gd name="connsiteX257" fmla="*/ 2342584 w 9143989"/>
              <a:gd name="connsiteY257" fmla="*/ 3080501 h 5143494"/>
              <a:gd name="connsiteX258" fmla="*/ 2342584 w 9143989"/>
              <a:gd name="connsiteY258" fmla="*/ 3518135 h 5143494"/>
              <a:gd name="connsiteX259" fmla="*/ 2451995 w 9143989"/>
              <a:gd name="connsiteY259" fmla="*/ 3627547 h 5143494"/>
              <a:gd name="connsiteX260" fmla="*/ 2889629 w 9143989"/>
              <a:gd name="connsiteY260" fmla="*/ 3627547 h 5143494"/>
              <a:gd name="connsiteX261" fmla="*/ 2999040 w 9143989"/>
              <a:gd name="connsiteY261" fmla="*/ 3518135 h 5143494"/>
              <a:gd name="connsiteX262" fmla="*/ 2999040 w 9143989"/>
              <a:gd name="connsiteY262" fmla="*/ 3080501 h 5143494"/>
              <a:gd name="connsiteX263" fmla="*/ 2889629 w 9143989"/>
              <a:gd name="connsiteY263" fmla="*/ 2971089 h 5143494"/>
              <a:gd name="connsiteX264" fmla="*/ 1689997 w 9143989"/>
              <a:gd name="connsiteY264" fmla="*/ 2971089 h 5143494"/>
              <a:gd name="connsiteX265" fmla="*/ 1580587 w 9143989"/>
              <a:gd name="connsiteY265" fmla="*/ 3080501 h 5143494"/>
              <a:gd name="connsiteX266" fmla="*/ 1580587 w 9143989"/>
              <a:gd name="connsiteY266" fmla="*/ 3518135 h 5143494"/>
              <a:gd name="connsiteX267" fmla="*/ 1689997 w 9143989"/>
              <a:gd name="connsiteY267" fmla="*/ 3627547 h 5143494"/>
              <a:gd name="connsiteX268" fmla="*/ 2127633 w 9143989"/>
              <a:gd name="connsiteY268" fmla="*/ 3627547 h 5143494"/>
              <a:gd name="connsiteX269" fmla="*/ 2237045 w 9143989"/>
              <a:gd name="connsiteY269" fmla="*/ 3518135 h 5143494"/>
              <a:gd name="connsiteX270" fmla="*/ 2237045 w 9143989"/>
              <a:gd name="connsiteY270" fmla="*/ 3080501 h 5143494"/>
              <a:gd name="connsiteX271" fmla="*/ 2127633 w 9143989"/>
              <a:gd name="connsiteY271" fmla="*/ 2971089 h 5143494"/>
              <a:gd name="connsiteX272" fmla="*/ 927996 w 9143989"/>
              <a:gd name="connsiteY272" fmla="*/ 2971089 h 5143494"/>
              <a:gd name="connsiteX273" fmla="*/ 818584 w 9143989"/>
              <a:gd name="connsiteY273" fmla="*/ 3080501 h 5143494"/>
              <a:gd name="connsiteX274" fmla="*/ 818584 w 9143989"/>
              <a:gd name="connsiteY274" fmla="*/ 3518135 h 5143494"/>
              <a:gd name="connsiteX275" fmla="*/ 927996 w 9143989"/>
              <a:gd name="connsiteY275" fmla="*/ 3627547 h 5143494"/>
              <a:gd name="connsiteX276" fmla="*/ 1365637 w 9143989"/>
              <a:gd name="connsiteY276" fmla="*/ 3627547 h 5143494"/>
              <a:gd name="connsiteX277" fmla="*/ 1475050 w 9143989"/>
              <a:gd name="connsiteY277" fmla="*/ 3518135 h 5143494"/>
              <a:gd name="connsiteX278" fmla="*/ 1475050 w 9143989"/>
              <a:gd name="connsiteY278" fmla="*/ 3080501 h 5143494"/>
              <a:gd name="connsiteX279" fmla="*/ 1365637 w 9143989"/>
              <a:gd name="connsiteY279" fmla="*/ 2971089 h 5143494"/>
              <a:gd name="connsiteX280" fmla="*/ 165999 w 9143989"/>
              <a:gd name="connsiteY280" fmla="*/ 2971089 h 5143494"/>
              <a:gd name="connsiteX281" fmla="*/ 56587 w 9143989"/>
              <a:gd name="connsiteY281" fmla="*/ 3080501 h 5143494"/>
              <a:gd name="connsiteX282" fmla="*/ 56587 w 9143989"/>
              <a:gd name="connsiteY282" fmla="*/ 3518135 h 5143494"/>
              <a:gd name="connsiteX283" fmla="*/ 165999 w 9143989"/>
              <a:gd name="connsiteY283" fmla="*/ 3627547 h 5143494"/>
              <a:gd name="connsiteX284" fmla="*/ 603632 w 9143989"/>
              <a:gd name="connsiteY284" fmla="*/ 3627547 h 5143494"/>
              <a:gd name="connsiteX285" fmla="*/ 713044 w 9143989"/>
              <a:gd name="connsiteY285" fmla="*/ 3518135 h 5143494"/>
              <a:gd name="connsiteX286" fmla="*/ 713044 w 9143989"/>
              <a:gd name="connsiteY286" fmla="*/ 3080501 h 5143494"/>
              <a:gd name="connsiteX287" fmla="*/ 603632 w 9143989"/>
              <a:gd name="connsiteY287" fmla="*/ 2971089 h 5143494"/>
              <a:gd name="connsiteX288" fmla="*/ 8540357 w 9143989"/>
              <a:gd name="connsiteY288" fmla="*/ 2245338 h 5143494"/>
              <a:gd name="connsiteX289" fmla="*/ 8430945 w 9143989"/>
              <a:gd name="connsiteY289" fmla="*/ 2354750 h 5143494"/>
              <a:gd name="connsiteX290" fmla="*/ 8430945 w 9143989"/>
              <a:gd name="connsiteY290" fmla="*/ 2792384 h 5143494"/>
              <a:gd name="connsiteX291" fmla="*/ 8540357 w 9143989"/>
              <a:gd name="connsiteY291" fmla="*/ 2901796 h 5143494"/>
              <a:gd name="connsiteX292" fmla="*/ 8977991 w 9143989"/>
              <a:gd name="connsiteY292" fmla="*/ 2901796 h 5143494"/>
              <a:gd name="connsiteX293" fmla="*/ 9087403 w 9143989"/>
              <a:gd name="connsiteY293" fmla="*/ 2792384 h 5143494"/>
              <a:gd name="connsiteX294" fmla="*/ 9087403 w 9143989"/>
              <a:gd name="connsiteY294" fmla="*/ 2354750 h 5143494"/>
              <a:gd name="connsiteX295" fmla="*/ 8977991 w 9143989"/>
              <a:gd name="connsiteY295" fmla="*/ 2245338 h 5143494"/>
              <a:gd name="connsiteX296" fmla="*/ 7778358 w 9143989"/>
              <a:gd name="connsiteY296" fmla="*/ 2245338 h 5143494"/>
              <a:gd name="connsiteX297" fmla="*/ 7668946 w 9143989"/>
              <a:gd name="connsiteY297" fmla="*/ 2354750 h 5143494"/>
              <a:gd name="connsiteX298" fmla="*/ 7668946 w 9143989"/>
              <a:gd name="connsiteY298" fmla="*/ 2792384 h 5143494"/>
              <a:gd name="connsiteX299" fmla="*/ 7778358 w 9143989"/>
              <a:gd name="connsiteY299" fmla="*/ 2901796 h 5143494"/>
              <a:gd name="connsiteX300" fmla="*/ 8215992 w 9143989"/>
              <a:gd name="connsiteY300" fmla="*/ 2901796 h 5143494"/>
              <a:gd name="connsiteX301" fmla="*/ 8325404 w 9143989"/>
              <a:gd name="connsiteY301" fmla="*/ 2792384 h 5143494"/>
              <a:gd name="connsiteX302" fmla="*/ 8325404 w 9143989"/>
              <a:gd name="connsiteY302" fmla="*/ 2354750 h 5143494"/>
              <a:gd name="connsiteX303" fmla="*/ 8215992 w 9143989"/>
              <a:gd name="connsiteY303" fmla="*/ 2245338 h 5143494"/>
              <a:gd name="connsiteX304" fmla="*/ 7023979 w 9143989"/>
              <a:gd name="connsiteY304" fmla="*/ 2245338 h 5143494"/>
              <a:gd name="connsiteX305" fmla="*/ 6914567 w 9143989"/>
              <a:gd name="connsiteY305" fmla="*/ 2354750 h 5143494"/>
              <a:gd name="connsiteX306" fmla="*/ 6914567 w 9143989"/>
              <a:gd name="connsiteY306" fmla="*/ 2792384 h 5143494"/>
              <a:gd name="connsiteX307" fmla="*/ 7023979 w 9143989"/>
              <a:gd name="connsiteY307" fmla="*/ 2901796 h 5143494"/>
              <a:gd name="connsiteX308" fmla="*/ 7461613 w 9143989"/>
              <a:gd name="connsiteY308" fmla="*/ 2901796 h 5143494"/>
              <a:gd name="connsiteX309" fmla="*/ 7571025 w 9143989"/>
              <a:gd name="connsiteY309" fmla="*/ 2792384 h 5143494"/>
              <a:gd name="connsiteX310" fmla="*/ 7571025 w 9143989"/>
              <a:gd name="connsiteY310" fmla="*/ 2354750 h 5143494"/>
              <a:gd name="connsiteX311" fmla="*/ 7461613 w 9143989"/>
              <a:gd name="connsiteY311" fmla="*/ 2245338 h 5143494"/>
              <a:gd name="connsiteX312" fmla="*/ 6261980 w 9143989"/>
              <a:gd name="connsiteY312" fmla="*/ 2245338 h 5143494"/>
              <a:gd name="connsiteX313" fmla="*/ 6152568 w 9143989"/>
              <a:gd name="connsiteY313" fmla="*/ 2354750 h 5143494"/>
              <a:gd name="connsiteX314" fmla="*/ 6152568 w 9143989"/>
              <a:gd name="connsiteY314" fmla="*/ 2792384 h 5143494"/>
              <a:gd name="connsiteX315" fmla="*/ 6261980 w 9143989"/>
              <a:gd name="connsiteY315" fmla="*/ 2901796 h 5143494"/>
              <a:gd name="connsiteX316" fmla="*/ 6699614 w 9143989"/>
              <a:gd name="connsiteY316" fmla="*/ 2901796 h 5143494"/>
              <a:gd name="connsiteX317" fmla="*/ 6809026 w 9143989"/>
              <a:gd name="connsiteY317" fmla="*/ 2792384 h 5143494"/>
              <a:gd name="connsiteX318" fmla="*/ 6809026 w 9143989"/>
              <a:gd name="connsiteY318" fmla="*/ 2354750 h 5143494"/>
              <a:gd name="connsiteX319" fmla="*/ 6699614 w 9143989"/>
              <a:gd name="connsiteY319" fmla="*/ 2245338 h 5143494"/>
              <a:gd name="connsiteX320" fmla="*/ 5499981 w 9143989"/>
              <a:gd name="connsiteY320" fmla="*/ 2245338 h 5143494"/>
              <a:gd name="connsiteX321" fmla="*/ 5390569 w 9143989"/>
              <a:gd name="connsiteY321" fmla="*/ 2354750 h 5143494"/>
              <a:gd name="connsiteX322" fmla="*/ 5390569 w 9143989"/>
              <a:gd name="connsiteY322" fmla="*/ 2792384 h 5143494"/>
              <a:gd name="connsiteX323" fmla="*/ 5499981 w 9143989"/>
              <a:gd name="connsiteY323" fmla="*/ 2901796 h 5143494"/>
              <a:gd name="connsiteX324" fmla="*/ 5937615 w 9143989"/>
              <a:gd name="connsiteY324" fmla="*/ 2901796 h 5143494"/>
              <a:gd name="connsiteX325" fmla="*/ 6047027 w 9143989"/>
              <a:gd name="connsiteY325" fmla="*/ 2792384 h 5143494"/>
              <a:gd name="connsiteX326" fmla="*/ 6047027 w 9143989"/>
              <a:gd name="connsiteY326" fmla="*/ 2354750 h 5143494"/>
              <a:gd name="connsiteX327" fmla="*/ 5937615 w 9143989"/>
              <a:gd name="connsiteY327" fmla="*/ 2245338 h 5143494"/>
              <a:gd name="connsiteX328" fmla="*/ 4737982 w 9143989"/>
              <a:gd name="connsiteY328" fmla="*/ 2245338 h 5143494"/>
              <a:gd name="connsiteX329" fmla="*/ 4628570 w 9143989"/>
              <a:gd name="connsiteY329" fmla="*/ 2354750 h 5143494"/>
              <a:gd name="connsiteX330" fmla="*/ 4628570 w 9143989"/>
              <a:gd name="connsiteY330" fmla="*/ 2792384 h 5143494"/>
              <a:gd name="connsiteX331" fmla="*/ 4737982 w 9143989"/>
              <a:gd name="connsiteY331" fmla="*/ 2901796 h 5143494"/>
              <a:gd name="connsiteX332" fmla="*/ 5175616 w 9143989"/>
              <a:gd name="connsiteY332" fmla="*/ 2901796 h 5143494"/>
              <a:gd name="connsiteX333" fmla="*/ 5285028 w 9143989"/>
              <a:gd name="connsiteY333" fmla="*/ 2792384 h 5143494"/>
              <a:gd name="connsiteX334" fmla="*/ 5285028 w 9143989"/>
              <a:gd name="connsiteY334" fmla="*/ 2354750 h 5143494"/>
              <a:gd name="connsiteX335" fmla="*/ 5175616 w 9143989"/>
              <a:gd name="connsiteY335" fmla="*/ 2245338 h 5143494"/>
              <a:gd name="connsiteX336" fmla="*/ 3975991 w 9143989"/>
              <a:gd name="connsiteY336" fmla="*/ 2245338 h 5143494"/>
              <a:gd name="connsiteX337" fmla="*/ 3866579 w 9143989"/>
              <a:gd name="connsiteY337" fmla="*/ 2354750 h 5143494"/>
              <a:gd name="connsiteX338" fmla="*/ 3866579 w 9143989"/>
              <a:gd name="connsiteY338" fmla="*/ 2792384 h 5143494"/>
              <a:gd name="connsiteX339" fmla="*/ 3975991 w 9143989"/>
              <a:gd name="connsiteY339" fmla="*/ 2901796 h 5143494"/>
              <a:gd name="connsiteX340" fmla="*/ 4413617 w 9143989"/>
              <a:gd name="connsiteY340" fmla="*/ 2901796 h 5143494"/>
              <a:gd name="connsiteX341" fmla="*/ 4523029 w 9143989"/>
              <a:gd name="connsiteY341" fmla="*/ 2792384 h 5143494"/>
              <a:gd name="connsiteX342" fmla="*/ 4523029 w 9143989"/>
              <a:gd name="connsiteY342" fmla="*/ 2354750 h 5143494"/>
              <a:gd name="connsiteX343" fmla="*/ 4413617 w 9143989"/>
              <a:gd name="connsiteY343" fmla="*/ 2245338 h 5143494"/>
              <a:gd name="connsiteX344" fmla="*/ 3213993 w 9143989"/>
              <a:gd name="connsiteY344" fmla="*/ 2245338 h 5143494"/>
              <a:gd name="connsiteX345" fmla="*/ 3104581 w 9143989"/>
              <a:gd name="connsiteY345" fmla="*/ 2354750 h 5143494"/>
              <a:gd name="connsiteX346" fmla="*/ 3104581 w 9143989"/>
              <a:gd name="connsiteY346" fmla="*/ 2792384 h 5143494"/>
              <a:gd name="connsiteX347" fmla="*/ 3213993 w 9143989"/>
              <a:gd name="connsiteY347" fmla="*/ 2901796 h 5143494"/>
              <a:gd name="connsiteX348" fmla="*/ 3651627 w 9143989"/>
              <a:gd name="connsiteY348" fmla="*/ 2901796 h 5143494"/>
              <a:gd name="connsiteX349" fmla="*/ 3761040 w 9143989"/>
              <a:gd name="connsiteY349" fmla="*/ 2792384 h 5143494"/>
              <a:gd name="connsiteX350" fmla="*/ 3761040 w 9143989"/>
              <a:gd name="connsiteY350" fmla="*/ 2354750 h 5143494"/>
              <a:gd name="connsiteX351" fmla="*/ 3651627 w 9143989"/>
              <a:gd name="connsiteY351" fmla="*/ 2245338 h 5143494"/>
              <a:gd name="connsiteX352" fmla="*/ 2451995 w 9143989"/>
              <a:gd name="connsiteY352" fmla="*/ 2245338 h 5143494"/>
              <a:gd name="connsiteX353" fmla="*/ 2342584 w 9143989"/>
              <a:gd name="connsiteY353" fmla="*/ 2354750 h 5143494"/>
              <a:gd name="connsiteX354" fmla="*/ 2342584 w 9143989"/>
              <a:gd name="connsiteY354" fmla="*/ 2792384 h 5143494"/>
              <a:gd name="connsiteX355" fmla="*/ 2451995 w 9143989"/>
              <a:gd name="connsiteY355" fmla="*/ 2901796 h 5143494"/>
              <a:gd name="connsiteX356" fmla="*/ 2889629 w 9143989"/>
              <a:gd name="connsiteY356" fmla="*/ 2901796 h 5143494"/>
              <a:gd name="connsiteX357" fmla="*/ 2999040 w 9143989"/>
              <a:gd name="connsiteY357" fmla="*/ 2792384 h 5143494"/>
              <a:gd name="connsiteX358" fmla="*/ 2999040 w 9143989"/>
              <a:gd name="connsiteY358" fmla="*/ 2354750 h 5143494"/>
              <a:gd name="connsiteX359" fmla="*/ 2889629 w 9143989"/>
              <a:gd name="connsiteY359" fmla="*/ 2245338 h 5143494"/>
              <a:gd name="connsiteX360" fmla="*/ 1689997 w 9143989"/>
              <a:gd name="connsiteY360" fmla="*/ 2245338 h 5143494"/>
              <a:gd name="connsiteX361" fmla="*/ 1580587 w 9143989"/>
              <a:gd name="connsiteY361" fmla="*/ 2354750 h 5143494"/>
              <a:gd name="connsiteX362" fmla="*/ 1580587 w 9143989"/>
              <a:gd name="connsiteY362" fmla="*/ 2792384 h 5143494"/>
              <a:gd name="connsiteX363" fmla="*/ 1689997 w 9143989"/>
              <a:gd name="connsiteY363" fmla="*/ 2901796 h 5143494"/>
              <a:gd name="connsiteX364" fmla="*/ 2127634 w 9143989"/>
              <a:gd name="connsiteY364" fmla="*/ 2901796 h 5143494"/>
              <a:gd name="connsiteX365" fmla="*/ 2237045 w 9143989"/>
              <a:gd name="connsiteY365" fmla="*/ 2792384 h 5143494"/>
              <a:gd name="connsiteX366" fmla="*/ 2237045 w 9143989"/>
              <a:gd name="connsiteY366" fmla="*/ 2354750 h 5143494"/>
              <a:gd name="connsiteX367" fmla="*/ 2127634 w 9143989"/>
              <a:gd name="connsiteY367" fmla="*/ 2245338 h 5143494"/>
              <a:gd name="connsiteX368" fmla="*/ 927996 w 9143989"/>
              <a:gd name="connsiteY368" fmla="*/ 2245338 h 5143494"/>
              <a:gd name="connsiteX369" fmla="*/ 818584 w 9143989"/>
              <a:gd name="connsiteY369" fmla="*/ 2354750 h 5143494"/>
              <a:gd name="connsiteX370" fmla="*/ 818584 w 9143989"/>
              <a:gd name="connsiteY370" fmla="*/ 2792384 h 5143494"/>
              <a:gd name="connsiteX371" fmla="*/ 927996 w 9143989"/>
              <a:gd name="connsiteY371" fmla="*/ 2901796 h 5143494"/>
              <a:gd name="connsiteX372" fmla="*/ 1365637 w 9143989"/>
              <a:gd name="connsiteY372" fmla="*/ 2901796 h 5143494"/>
              <a:gd name="connsiteX373" fmla="*/ 1475051 w 9143989"/>
              <a:gd name="connsiteY373" fmla="*/ 2792384 h 5143494"/>
              <a:gd name="connsiteX374" fmla="*/ 1475051 w 9143989"/>
              <a:gd name="connsiteY374" fmla="*/ 2354750 h 5143494"/>
              <a:gd name="connsiteX375" fmla="*/ 1365637 w 9143989"/>
              <a:gd name="connsiteY375" fmla="*/ 2245338 h 5143494"/>
              <a:gd name="connsiteX376" fmla="*/ 165999 w 9143989"/>
              <a:gd name="connsiteY376" fmla="*/ 2245338 h 5143494"/>
              <a:gd name="connsiteX377" fmla="*/ 56587 w 9143989"/>
              <a:gd name="connsiteY377" fmla="*/ 2354750 h 5143494"/>
              <a:gd name="connsiteX378" fmla="*/ 56587 w 9143989"/>
              <a:gd name="connsiteY378" fmla="*/ 2792384 h 5143494"/>
              <a:gd name="connsiteX379" fmla="*/ 165999 w 9143989"/>
              <a:gd name="connsiteY379" fmla="*/ 2901796 h 5143494"/>
              <a:gd name="connsiteX380" fmla="*/ 603632 w 9143989"/>
              <a:gd name="connsiteY380" fmla="*/ 2901796 h 5143494"/>
              <a:gd name="connsiteX381" fmla="*/ 713044 w 9143989"/>
              <a:gd name="connsiteY381" fmla="*/ 2792384 h 5143494"/>
              <a:gd name="connsiteX382" fmla="*/ 713044 w 9143989"/>
              <a:gd name="connsiteY382" fmla="*/ 2354750 h 5143494"/>
              <a:gd name="connsiteX383" fmla="*/ 603632 w 9143989"/>
              <a:gd name="connsiteY383" fmla="*/ 2245338 h 5143494"/>
              <a:gd name="connsiteX384" fmla="*/ 165999 w 9143989"/>
              <a:gd name="connsiteY384" fmla="*/ 1515948 h 5143494"/>
              <a:gd name="connsiteX385" fmla="*/ 56587 w 9143989"/>
              <a:gd name="connsiteY385" fmla="*/ 1625361 h 5143494"/>
              <a:gd name="connsiteX386" fmla="*/ 56587 w 9143989"/>
              <a:gd name="connsiteY386" fmla="*/ 2062996 h 5143494"/>
              <a:gd name="connsiteX387" fmla="*/ 165999 w 9143989"/>
              <a:gd name="connsiteY387" fmla="*/ 2172398 h 5143494"/>
              <a:gd name="connsiteX388" fmla="*/ 603632 w 9143989"/>
              <a:gd name="connsiteY388" fmla="*/ 2172398 h 5143494"/>
              <a:gd name="connsiteX389" fmla="*/ 713044 w 9143989"/>
              <a:gd name="connsiteY389" fmla="*/ 2062996 h 5143494"/>
              <a:gd name="connsiteX390" fmla="*/ 713044 w 9143989"/>
              <a:gd name="connsiteY390" fmla="*/ 1625361 h 5143494"/>
              <a:gd name="connsiteX391" fmla="*/ 603632 w 9143989"/>
              <a:gd name="connsiteY391" fmla="*/ 1515948 h 5143494"/>
              <a:gd name="connsiteX392" fmla="*/ 927996 w 9143989"/>
              <a:gd name="connsiteY392" fmla="*/ 1515947 h 5143494"/>
              <a:gd name="connsiteX393" fmla="*/ 818584 w 9143989"/>
              <a:gd name="connsiteY393" fmla="*/ 1625360 h 5143494"/>
              <a:gd name="connsiteX394" fmla="*/ 818584 w 9143989"/>
              <a:gd name="connsiteY394" fmla="*/ 2062995 h 5143494"/>
              <a:gd name="connsiteX395" fmla="*/ 927996 w 9143989"/>
              <a:gd name="connsiteY395" fmla="*/ 2172398 h 5143494"/>
              <a:gd name="connsiteX396" fmla="*/ 1365637 w 9143989"/>
              <a:gd name="connsiteY396" fmla="*/ 2172398 h 5143494"/>
              <a:gd name="connsiteX397" fmla="*/ 1475051 w 9143989"/>
              <a:gd name="connsiteY397" fmla="*/ 2062995 h 5143494"/>
              <a:gd name="connsiteX398" fmla="*/ 1475051 w 9143989"/>
              <a:gd name="connsiteY398" fmla="*/ 1625360 h 5143494"/>
              <a:gd name="connsiteX399" fmla="*/ 1365637 w 9143989"/>
              <a:gd name="connsiteY399" fmla="*/ 1515947 h 5143494"/>
              <a:gd name="connsiteX400" fmla="*/ 1689997 w 9143989"/>
              <a:gd name="connsiteY400" fmla="*/ 1515947 h 5143494"/>
              <a:gd name="connsiteX401" fmla="*/ 1580588 w 9143989"/>
              <a:gd name="connsiteY401" fmla="*/ 1625359 h 5143494"/>
              <a:gd name="connsiteX402" fmla="*/ 1580588 w 9143989"/>
              <a:gd name="connsiteY402" fmla="*/ 2062994 h 5143494"/>
              <a:gd name="connsiteX403" fmla="*/ 1689997 w 9143989"/>
              <a:gd name="connsiteY403" fmla="*/ 2172398 h 5143494"/>
              <a:gd name="connsiteX404" fmla="*/ 2127634 w 9143989"/>
              <a:gd name="connsiteY404" fmla="*/ 2172398 h 5143494"/>
              <a:gd name="connsiteX405" fmla="*/ 2237045 w 9143989"/>
              <a:gd name="connsiteY405" fmla="*/ 2062994 h 5143494"/>
              <a:gd name="connsiteX406" fmla="*/ 2237045 w 9143989"/>
              <a:gd name="connsiteY406" fmla="*/ 1625359 h 5143494"/>
              <a:gd name="connsiteX407" fmla="*/ 2127634 w 9143989"/>
              <a:gd name="connsiteY407" fmla="*/ 1515947 h 5143494"/>
              <a:gd name="connsiteX408" fmla="*/ 2451996 w 9143989"/>
              <a:gd name="connsiteY408" fmla="*/ 1515946 h 5143494"/>
              <a:gd name="connsiteX409" fmla="*/ 2342584 w 9143989"/>
              <a:gd name="connsiteY409" fmla="*/ 1625359 h 5143494"/>
              <a:gd name="connsiteX410" fmla="*/ 2342584 w 9143989"/>
              <a:gd name="connsiteY410" fmla="*/ 2062993 h 5143494"/>
              <a:gd name="connsiteX411" fmla="*/ 2451996 w 9143989"/>
              <a:gd name="connsiteY411" fmla="*/ 2172398 h 5143494"/>
              <a:gd name="connsiteX412" fmla="*/ 2889629 w 9143989"/>
              <a:gd name="connsiteY412" fmla="*/ 2172398 h 5143494"/>
              <a:gd name="connsiteX413" fmla="*/ 2999041 w 9143989"/>
              <a:gd name="connsiteY413" fmla="*/ 2062993 h 5143494"/>
              <a:gd name="connsiteX414" fmla="*/ 2999041 w 9143989"/>
              <a:gd name="connsiteY414" fmla="*/ 1625359 h 5143494"/>
              <a:gd name="connsiteX415" fmla="*/ 2889629 w 9143989"/>
              <a:gd name="connsiteY415" fmla="*/ 1515946 h 5143494"/>
              <a:gd name="connsiteX416" fmla="*/ 3213993 w 9143989"/>
              <a:gd name="connsiteY416" fmla="*/ 1515945 h 5143494"/>
              <a:gd name="connsiteX417" fmla="*/ 3104581 w 9143989"/>
              <a:gd name="connsiteY417" fmla="*/ 1625358 h 5143494"/>
              <a:gd name="connsiteX418" fmla="*/ 3104581 w 9143989"/>
              <a:gd name="connsiteY418" fmla="*/ 2062992 h 5143494"/>
              <a:gd name="connsiteX419" fmla="*/ 3213993 w 9143989"/>
              <a:gd name="connsiteY419" fmla="*/ 2172398 h 5143494"/>
              <a:gd name="connsiteX420" fmla="*/ 3651628 w 9143989"/>
              <a:gd name="connsiteY420" fmla="*/ 2172398 h 5143494"/>
              <a:gd name="connsiteX421" fmla="*/ 3761040 w 9143989"/>
              <a:gd name="connsiteY421" fmla="*/ 2062992 h 5143494"/>
              <a:gd name="connsiteX422" fmla="*/ 3761040 w 9143989"/>
              <a:gd name="connsiteY422" fmla="*/ 1625358 h 5143494"/>
              <a:gd name="connsiteX423" fmla="*/ 3651628 w 9143989"/>
              <a:gd name="connsiteY423" fmla="*/ 1515945 h 5143494"/>
              <a:gd name="connsiteX424" fmla="*/ 3975991 w 9143989"/>
              <a:gd name="connsiteY424" fmla="*/ 1515945 h 5143494"/>
              <a:gd name="connsiteX425" fmla="*/ 3866579 w 9143989"/>
              <a:gd name="connsiteY425" fmla="*/ 1625357 h 5143494"/>
              <a:gd name="connsiteX426" fmla="*/ 3866579 w 9143989"/>
              <a:gd name="connsiteY426" fmla="*/ 2062992 h 5143494"/>
              <a:gd name="connsiteX427" fmla="*/ 3975991 w 9143989"/>
              <a:gd name="connsiteY427" fmla="*/ 2172398 h 5143494"/>
              <a:gd name="connsiteX428" fmla="*/ 4413617 w 9143989"/>
              <a:gd name="connsiteY428" fmla="*/ 2172398 h 5143494"/>
              <a:gd name="connsiteX429" fmla="*/ 4523029 w 9143989"/>
              <a:gd name="connsiteY429" fmla="*/ 2062992 h 5143494"/>
              <a:gd name="connsiteX430" fmla="*/ 4523029 w 9143989"/>
              <a:gd name="connsiteY430" fmla="*/ 1625357 h 5143494"/>
              <a:gd name="connsiteX431" fmla="*/ 4413617 w 9143989"/>
              <a:gd name="connsiteY431" fmla="*/ 1515945 h 5143494"/>
              <a:gd name="connsiteX432" fmla="*/ 4737982 w 9143989"/>
              <a:gd name="connsiteY432" fmla="*/ 1515944 h 5143494"/>
              <a:gd name="connsiteX433" fmla="*/ 4628570 w 9143989"/>
              <a:gd name="connsiteY433" fmla="*/ 1625356 h 5143494"/>
              <a:gd name="connsiteX434" fmla="*/ 4628570 w 9143989"/>
              <a:gd name="connsiteY434" fmla="*/ 2062991 h 5143494"/>
              <a:gd name="connsiteX435" fmla="*/ 4737982 w 9143989"/>
              <a:gd name="connsiteY435" fmla="*/ 2172398 h 5143494"/>
              <a:gd name="connsiteX436" fmla="*/ 5175616 w 9143989"/>
              <a:gd name="connsiteY436" fmla="*/ 2172398 h 5143494"/>
              <a:gd name="connsiteX437" fmla="*/ 5285028 w 9143989"/>
              <a:gd name="connsiteY437" fmla="*/ 2062991 h 5143494"/>
              <a:gd name="connsiteX438" fmla="*/ 5285028 w 9143989"/>
              <a:gd name="connsiteY438" fmla="*/ 1625356 h 5143494"/>
              <a:gd name="connsiteX439" fmla="*/ 5175616 w 9143989"/>
              <a:gd name="connsiteY439" fmla="*/ 1515944 h 5143494"/>
              <a:gd name="connsiteX440" fmla="*/ 5499981 w 9143989"/>
              <a:gd name="connsiteY440" fmla="*/ 1515943 h 5143494"/>
              <a:gd name="connsiteX441" fmla="*/ 5390569 w 9143989"/>
              <a:gd name="connsiteY441" fmla="*/ 1625356 h 5143494"/>
              <a:gd name="connsiteX442" fmla="*/ 5390569 w 9143989"/>
              <a:gd name="connsiteY442" fmla="*/ 2062990 h 5143494"/>
              <a:gd name="connsiteX443" fmla="*/ 5499981 w 9143989"/>
              <a:gd name="connsiteY443" fmla="*/ 2172398 h 5143494"/>
              <a:gd name="connsiteX444" fmla="*/ 5937615 w 9143989"/>
              <a:gd name="connsiteY444" fmla="*/ 2172398 h 5143494"/>
              <a:gd name="connsiteX445" fmla="*/ 6047027 w 9143989"/>
              <a:gd name="connsiteY445" fmla="*/ 2062990 h 5143494"/>
              <a:gd name="connsiteX446" fmla="*/ 6047027 w 9143989"/>
              <a:gd name="connsiteY446" fmla="*/ 1625356 h 5143494"/>
              <a:gd name="connsiteX447" fmla="*/ 5937615 w 9143989"/>
              <a:gd name="connsiteY447" fmla="*/ 1515943 h 5143494"/>
              <a:gd name="connsiteX448" fmla="*/ 6261980 w 9143989"/>
              <a:gd name="connsiteY448" fmla="*/ 1515943 h 5143494"/>
              <a:gd name="connsiteX449" fmla="*/ 6152568 w 9143989"/>
              <a:gd name="connsiteY449" fmla="*/ 1625355 h 5143494"/>
              <a:gd name="connsiteX450" fmla="*/ 6152568 w 9143989"/>
              <a:gd name="connsiteY450" fmla="*/ 2062989 h 5143494"/>
              <a:gd name="connsiteX451" fmla="*/ 6261980 w 9143989"/>
              <a:gd name="connsiteY451" fmla="*/ 2172398 h 5143494"/>
              <a:gd name="connsiteX452" fmla="*/ 6699614 w 9143989"/>
              <a:gd name="connsiteY452" fmla="*/ 2172398 h 5143494"/>
              <a:gd name="connsiteX453" fmla="*/ 6809026 w 9143989"/>
              <a:gd name="connsiteY453" fmla="*/ 2062989 h 5143494"/>
              <a:gd name="connsiteX454" fmla="*/ 6809026 w 9143989"/>
              <a:gd name="connsiteY454" fmla="*/ 1625355 h 5143494"/>
              <a:gd name="connsiteX455" fmla="*/ 6699614 w 9143989"/>
              <a:gd name="connsiteY455" fmla="*/ 1515943 h 5143494"/>
              <a:gd name="connsiteX456" fmla="*/ 7023979 w 9143989"/>
              <a:gd name="connsiteY456" fmla="*/ 1515942 h 5143494"/>
              <a:gd name="connsiteX457" fmla="*/ 6914567 w 9143989"/>
              <a:gd name="connsiteY457" fmla="*/ 1625354 h 5143494"/>
              <a:gd name="connsiteX458" fmla="*/ 6914567 w 9143989"/>
              <a:gd name="connsiteY458" fmla="*/ 2062988 h 5143494"/>
              <a:gd name="connsiteX459" fmla="*/ 7023979 w 9143989"/>
              <a:gd name="connsiteY459" fmla="*/ 2172398 h 5143494"/>
              <a:gd name="connsiteX460" fmla="*/ 7461613 w 9143989"/>
              <a:gd name="connsiteY460" fmla="*/ 2172398 h 5143494"/>
              <a:gd name="connsiteX461" fmla="*/ 7571025 w 9143989"/>
              <a:gd name="connsiteY461" fmla="*/ 2062988 h 5143494"/>
              <a:gd name="connsiteX462" fmla="*/ 7571025 w 9143989"/>
              <a:gd name="connsiteY462" fmla="*/ 1625354 h 5143494"/>
              <a:gd name="connsiteX463" fmla="*/ 7461613 w 9143989"/>
              <a:gd name="connsiteY463" fmla="*/ 1515942 h 5143494"/>
              <a:gd name="connsiteX464" fmla="*/ 7778358 w 9143989"/>
              <a:gd name="connsiteY464" fmla="*/ 1515941 h 5143494"/>
              <a:gd name="connsiteX465" fmla="*/ 7668946 w 9143989"/>
              <a:gd name="connsiteY465" fmla="*/ 1625353 h 5143494"/>
              <a:gd name="connsiteX466" fmla="*/ 7668946 w 9143989"/>
              <a:gd name="connsiteY466" fmla="*/ 2062987 h 5143494"/>
              <a:gd name="connsiteX467" fmla="*/ 7778358 w 9143989"/>
              <a:gd name="connsiteY467" fmla="*/ 2172398 h 5143494"/>
              <a:gd name="connsiteX468" fmla="*/ 8215992 w 9143989"/>
              <a:gd name="connsiteY468" fmla="*/ 2172398 h 5143494"/>
              <a:gd name="connsiteX469" fmla="*/ 8325404 w 9143989"/>
              <a:gd name="connsiteY469" fmla="*/ 2062987 h 5143494"/>
              <a:gd name="connsiteX470" fmla="*/ 8325404 w 9143989"/>
              <a:gd name="connsiteY470" fmla="*/ 1625353 h 5143494"/>
              <a:gd name="connsiteX471" fmla="*/ 8215992 w 9143989"/>
              <a:gd name="connsiteY471" fmla="*/ 1515941 h 5143494"/>
              <a:gd name="connsiteX472" fmla="*/ 8540357 w 9143989"/>
              <a:gd name="connsiteY472" fmla="*/ 1515941 h 5143494"/>
              <a:gd name="connsiteX473" fmla="*/ 8430945 w 9143989"/>
              <a:gd name="connsiteY473" fmla="*/ 1625353 h 5143494"/>
              <a:gd name="connsiteX474" fmla="*/ 8430945 w 9143989"/>
              <a:gd name="connsiteY474" fmla="*/ 2062987 h 5143494"/>
              <a:gd name="connsiteX475" fmla="*/ 8540357 w 9143989"/>
              <a:gd name="connsiteY475" fmla="*/ 2172398 h 5143494"/>
              <a:gd name="connsiteX476" fmla="*/ 8977991 w 9143989"/>
              <a:gd name="connsiteY476" fmla="*/ 2172398 h 5143494"/>
              <a:gd name="connsiteX477" fmla="*/ 9087403 w 9143989"/>
              <a:gd name="connsiteY477" fmla="*/ 2062987 h 5143494"/>
              <a:gd name="connsiteX478" fmla="*/ 9087403 w 9143989"/>
              <a:gd name="connsiteY478" fmla="*/ 1625353 h 5143494"/>
              <a:gd name="connsiteX479" fmla="*/ 8977991 w 9143989"/>
              <a:gd name="connsiteY479" fmla="*/ 1515941 h 5143494"/>
              <a:gd name="connsiteX480" fmla="*/ 165999 w 9143989"/>
              <a:gd name="connsiteY480" fmla="*/ 786548 h 5143494"/>
              <a:gd name="connsiteX481" fmla="*/ 56587 w 9143989"/>
              <a:gd name="connsiteY481" fmla="*/ 895959 h 5143494"/>
              <a:gd name="connsiteX482" fmla="*/ 56587 w 9143989"/>
              <a:gd name="connsiteY482" fmla="*/ 1333596 h 5143494"/>
              <a:gd name="connsiteX483" fmla="*/ 165999 w 9143989"/>
              <a:gd name="connsiteY483" fmla="*/ 1443008 h 5143494"/>
              <a:gd name="connsiteX484" fmla="*/ 603633 w 9143989"/>
              <a:gd name="connsiteY484" fmla="*/ 1443008 h 5143494"/>
              <a:gd name="connsiteX485" fmla="*/ 713044 w 9143989"/>
              <a:gd name="connsiteY485" fmla="*/ 1333596 h 5143494"/>
              <a:gd name="connsiteX486" fmla="*/ 713044 w 9143989"/>
              <a:gd name="connsiteY486" fmla="*/ 895959 h 5143494"/>
              <a:gd name="connsiteX487" fmla="*/ 603633 w 9143989"/>
              <a:gd name="connsiteY487" fmla="*/ 786548 h 5143494"/>
              <a:gd name="connsiteX488" fmla="*/ 927996 w 9143989"/>
              <a:gd name="connsiteY488" fmla="*/ 786547 h 5143494"/>
              <a:gd name="connsiteX489" fmla="*/ 818584 w 9143989"/>
              <a:gd name="connsiteY489" fmla="*/ 895959 h 5143494"/>
              <a:gd name="connsiteX490" fmla="*/ 818584 w 9143989"/>
              <a:gd name="connsiteY490" fmla="*/ 1333595 h 5143494"/>
              <a:gd name="connsiteX491" fmla="*/ 927996 w 9143989"/>
              <a:gd name="connsiteY491" fmla="*/ 1443007 h 5143494"/>
              <a:gd name="connsiteX492" fmla="*/ 1365637 w 9143989"/>
              <a:gd name="connsiteY492" fmla="*/ 1443007 h 5143494"/>
              <a:gd name="connsiteX493" fmla="*/ 1475051 w 9143989"/>
              <a:gd name="connsiteY493" fmla="*/ 1333595 h 5143494"/>
              <a:gd name="connsiteX494" fmla="*/ 1475051 w 9143989"/>
              <a:gd name="connsiteY494" fmla="*/ 895959 h 5143494"/>
              <a:gd name="connsiteX495" fmla="*/ 1365637 w 9143989"/>
              <a:gd name="connsiteY495" fmla="*/ 786547 h 5143494"/>
              <a:gd name="connsiteX496" fmla="*/ 1689998 w 9143989"/>
              <a:gd name="connsiteY496" fmla="*/ 786547 h 5143494"/>
              <a:gd name="connsiteX497" fmla="*/ 1580588 w 9143989"/>
              <a:gd name="connsiteY497" fmla="*/ 895959 h 5143494"/>
              <a:gd name="connsiteX498" fmla="*/ 1580588 w 9143989"/>
              <a:gd name="connsiteY498" fmla="*/ 1333594 h 5143494"/>
              <a:gd name="connsiteX499" fmla="*/ 1689998 w 9143989"/>
              <a:gd name="connsiteY499" fmla="*/ 1443007 h 5143494"/>
              <a:gd name="connsiteX500" fmla="*/ 2127634 w 9143989"/>
              <a:gd name="connsiteY500" fmla="*/ 1443007 h 5143494"/>
              <a:gd name="connsiteX501" fmla="*/ 2237045 w 9143989"/>
              <a:gd name="connsiteY501" fmla="*/ 1333594 h 5143494"/>
              <a:gd name="connsiteX502" fmla="*/ 2237045 w 9143989"/>
              <a:gd name="connsiteY502" fmla="*/ 895959 h 5143494"/>
              <a:gd name="connsiteX503" fmla="*/ 2127634 w 9143989"/>
              <a:gd name="connsiteY503" fmla="*/ 786547 h 5143494"/>
              <a:gd name="connsiteX504" fmla="*/ 2451996 w 9143989"/>
              <a:gd name="connsiteY504" fmla="*/ 786546 h 5143494"/>
              <a:gd name="connsiteX505" fmla="*/ 2342584 w 9143989"/>
              <a:gd name="connsiteY505" fmla="*/ 895958 h 5143494"/>
              <a:gd name="connsiteX506" fmla="*/ 2342584 w 9143989"/>
              <a:gd name="connsiteY506" fmla="*/ 1333593 h 5143494"/>
              <a:gd name="connsiteX507" fmla="*/ 2451996 w 9143989"/>
              <a:gd name="connsiteY507" fmla="*/ 1443006 h 5143494"/>
              <a:gd name="connsiteX508" fmla="*/ 2889629 w 9143989"/>
              <a:gd name="connsiteY508" fmla="*/ 1443006 h 5143494"/>
              <a:gd name="connsiteX509" fmla="*/ 2999041 w 9143989"/>
              <a:gd name="connsiteY509" fmla="*/ 1333593 h 5143494"/>
              <a:gd name="connsiteX510" fmla="*/ 2999041 w 9143989"/>
              <a:gd name="connsiteY510" fmla="*/ 895958 h 5143494"/>
              <a:gd name="connsiteX511" fmla="*/ 2889629 w 9143989"/>
              <a:gd name="connsiteY511" fmla="*/ 786546 h 5143494"/>
              <a:gd name="connsiteX512" fmla="*/ 3213993 w 9143989"/>
              <a:gd name="connsiteY512" fmla="*/ 786546 h 5143494"/>
              <a:gd name="connsiteX513" fmla="*/ 3104581 w 9143989"/>
              <a:gd name="connsiteY513" fmla="*/ 895958 h 5143494"/>
              <a:gd name="connsiteX514" fmla="*/ 3104581 w 9143989"/>
              <a:gd name="connsiteY514" fmla="*/ 1333593 h 5143494"/>
              <a:gd name="connsiteX515" fmla="*/ 3213993 w 9143989"/>
              <a:gd name="connsiteY515" fmla="*/ 1443005 h 5143494"/>
              <a:gd name="connsiteX516" fmla="*/ 3651628 w 9143989"/>
              <a:gd name="connsiteY516" fmla="*/ 1443005 h 5143494"/>
              <a:gd name="connsiteX517" fmla="*/ 3761040 w 9143989"/>
              <a:gd name="connsiteY517" fmla="*/ 1333593 h 5143494"/>
              <a:gd name="connsiteX518" fmla="*/ 3761040 w 9143989"/>
              <a:gd name="connsiteY518" fmla="*/ 895958 h 5143494"/>
              <a:gd name="connsiteX519" fmla="*/ 3651628 w 9143989"/>
              <a:gd name="connsiteY519" fmla="*/ 786546 h 5143494"/>
              <a:gd name="connsiteX520" fmla="*/ 3975991 w 9143989"/>
              <a:gd name="connsiteY520" fmla="*/ 786545 h 5143494"/>
              <a:gd name="connsiteX521" fmla="*/ 3866579 w 9143989"/>
              <a:gd name="connsiteY521" fmla="*/ 895957 h 5143494"/>
              <a:gd name="connsiteX522" fmla="*/ 3866579 w 9143989"/>
              <a:gd name="connsiteY522" fmla="*/ 1333592 h 5143494"/>
              <a:gd name="connsiteX523" fmla="*/ 3975991 w 9143989"/>
              <a:gd name="connsiteY523" fmla="*/ 1443005 h 5143494"/>
              <a:gd name="connsiteX524" fmla="*/ 4413617 w 9143989"/>
              <a:gd name="connsiteY524" fmla="*/ 1443005 h 5143494"/>
              <a:gd name="connsiteX525" fmla="*/ 4523029 w 9143989"/>
              <a:gd name="connsiteY525" fmla="*/ 1333592 h 5143494"/>
              <a:gd name="connsiteX526" fmla="*/ 4523029 w 9143989"/>
              <a:gd name="connsiteY526" fmla="*/ 895957 h 5143494"/>
              <a:gd name="connsiteX527" fmla="*/ 4413617 w 9143989"/>
              <a:gd name="connsiteY527" fmla="*/ 786545 h 5143494"/>
              <a:gd name="connsiteX528" fmla="*/ 4737982 w 9143989"/>
              <a:gd name="connsiteY528" fmla="*/ 786545 h 5143494"/>
              <a:gd name="connsiteX529" fmla="*/ 4628570 w 9143989"/>
              <a:gd name="connsiteY529" fmla="*/ 895957 h 5143494"/>
              <a:gd name="connsiteX530" fmla="*/ 4628570 w 9143989"/>
              <a:gd name="connsiteY530" fmla="*/ 1333592 h 5143494"/>
              <a:gd name="connsiteX531" fmla="*/ 4737982 w 9143989"/>
              <a:gd name="connsiteY531" fmla="*/ 1443004 h 5143494"/>
              <a:gd name="connsiteX532" fmla="*/ 5175616 w 9143989"/>
              <a:gd name="connsiteY532" fmla="*/ 1443004 h 5143494"/>
              <a:gd name="connsiteX533" fmla="*/ 5285028 w 9143989"/>
              <a:gd name="connsiteY533" fmla="*/ 1333592 h 5143494"/>
              <a:gd name="connsiteX534" fmla="*/ 5285028 w 9143989"/>
              <a:gd name="connsiteY534" fmla="*/ 895957 h 5143494"/>
              <a:gd name="connsiteX535" fmla="*/ 5175616 w 9143989"/>
              <a:gd name="connsiteY535" fmla="*/ 786545 h 5143494"/>
              <a:gd name="connsiteX536" fmla="*/ 5499981 w 9143989"/>
              <a:gd name="connsiteY536" fmla="*/ 786544 h 5143494"/>
              <a:gd name="connsiteX537" fmla="*/ 5390569 w 9143989"/>
              <a:gd name="connsiteY537" fmla="*/ 895956 h 5143494"/>
              <a:gd name="connsiteX538" fmla="*/ 5390569 w 9143989"/>
              <a:gd name="connsiteY538" fmla="*/ 1333591 h 5143494"/>
              <a:gd name="connsiteX539" fmla="*/ 5499981 w 9143989"/>
              <a:gd name="connsiteY539" fmla="*/ 1443003 h 5143494"/>
              <a:gd name="connsiteX540" fmla="*/ 5937615 w 9143989"/>
              <a:gd name="connsiteY540" fmla="*/ 1443003 h 5143494"/>
              <a:gd name="connsiteX541" fmla="*/ 6047027 w 9143989"/>
              <a:gd name="connsiteY541" fmla="*/ 1333591 h 5143494"/>
              <a:gd name="connsiteX542" fmla="*/ 6047027 w 9143989"/>
              <a:gd name="connsiteY542" fmla="*/ 895956 h 5143494"/>
              <a:gd name="connsiteX543" fmla="*/ 5937615 w 9143989"/>
              <a:gd name="connsiteY543" fmla="*/ 786544 h 5143494"/>
              <a:gd name="connsiteX544" fmla="*/ 6261980 w 9143989"/>
              <a:gd name="connsiteY544" fmla="*/ 786544 h 5143494"/>
              <a:gd name="connsiteX545" fmla="*/ 6152568 w 9143989"/>
              <a:gd name="connsiteY545" fmla="*/ 895956 h 5143494"/>
              <a:gd name="connsiteX546" fmla="*/ 6152568 w 9143989"/>
              <a:gd name="connsiteY546" fmla="*/ 1333590 h 5143494"/>
              <a:gd name="connsiteX547" fmla="*/ 6261980 w 9143989"/>
              <a:gd name="connsiteY547" fmla="*/ 1443003 h 5143494"/>
              <a:gd name="connsiteX548" fmla="*/ 6699614 w 9143989"/>
              <a:gd name="connsiteY548" fmla="*/ 1443003 h 5143494"/>
              <a:gd name="connsiteX549" fmla="*/ 6809026 w 9143989"/>
              <a:gd name="connsiteY549" fmla="*/ 1333590 h 5143494"/>
              <a:gd name="connsiteX550" fmla="*/ 6809026 w 9143989"/>
              <a:gd name="connsiteY550" fmla="*/ 895956 h 5143494"/>
              <a:gd name="connsiteX551" fmla="*/ 6699614 w 9143989"/>
              <a:gd name="connsiteY551" fmla="*/ 786544 h 5143494"/>
              <a:gd name="connsiteX552" fmla="*/ 7023979 w 9143989"/>
              <a:gd name="connsiteY552" fmla="*/ 786543 h 5143494"/>
              <a:gd name="connsiteX553" fmla="*/ 6914567 w 9143989"/>
              <a:gd name="connsiteY553" fmla="*/ 895955 h 5143494"/>
              <a:gd name="connsiteX554" fmla="*/ 6914567 w 9143989"/>
              <a:gd name="connsiteY554" fmla="*/ 1333590 h 5143494"/>
              <a:gd name="connsiteX555" fmla="*/ 7023979 w 9143989"/>
              <a:gd name="connsiteY555" fmla="*/ 1443002 h 5143494"/>
              <a:gd name="connsiteX556" fmla="*/ 7461613 w 9143989"/>
              <a:gd name="connsiteY556" fmla="*/ 1443002 h 5143494"/>
              <a:gd name="connsiteX557" fmla="*/ 7571025 w 9143989"/>
              <a:gd name="connsiteY557" fmla="*/ 1333590 h 5143494"/>
              <a:gd name="connsiteX558" fmla="*/ 7571025 w 9143989"/>
              <a:gd name="connsiteY558" fmla="*/ 895955 h 5143494"/>
              <a:gd name="connsiteX559" fmla="*/ 7461613 w 9143989"/>
              <a:gd name="connsiteY559" fmla="*/ 786543 h 5143494"/>
              <a:gd name="connsiteX560" fmla="*/ 7778358 w 9143989"/>
              <a:gd name="connsiteY560" fmla="*/ 786543 h 5143494"/>
              <a:gd name="connsiteX561" fmla="*/ 7668946 w 9143989"/>
              <a:gd name="connsiteY561" fmla="*/ 895955 h 5143494"/>
              <a:gd name="connsiteX562" fmla="*/ 7668946 w 9143989"/>
              <a:gd name="connsiteY562" fmla="*/ 1333589 h 5143494"/>
              <a:gd name="connsiteX563" fmla="*/ 7778358 w 9143989"/>
              <a:gd name="connsiteY563" fmla="*/ 1443001 h 5143494"/>
              <a:gd name="connsiteX564" fmla="*/ 8215992 w 9143989"/>
              <a:gd name="connsiteY564" fmla="*/ 1443001 h 5143494"/>
              <a:gd name="connsiteX565" fmla="*/ 8325404 w 9143989"/>
              <a:gd name="connsiteY565" fmla="*/ 1333589 h 5143494"/>
              <a:gd name="connsiteX566" fmla="*/ 8325404 w 9143989"/>
              <a:gd name="connsiteY566" fmla="*/ 895955 h 5143494"/>
              <a:gd name="connsiteX567" fmla="*/ 8215992 w 9143989"/>
              <a:gd name="connsiteY567" fmla="*/ 786543 h 5143494"/>
              <a:gd name="connsiteX568" fmla="*/ 8540357 w 9143989"/>
              <a:gd name="connsiteY568" fmla="*/ 786542 h 5143494"/>
              <a:gd name="connsiteX569" fmla="*/ 8430945 w 9143989"/>
              <a:gd name="connsiteY569" fmla="*/ 895955 h 5143494"/>
              <a:gd name="connsiteX570" fmla="*/ 8430945 w 9143989"/>
              <a:gd name="connsiteY570" fmla="*/ 1333589 h 5143494"/>
              <a:gd name="connsiteX571" fmla="*/ 8540357 w 9143989"/>
              <a:gd name="connsiteY571" fmla="*/ 1443001 h 5143494"/>
              <a:gd name="connsiteX572" fmla="*/ 8977991 w 9143989"/>
              <a:gd name="connsiteY572" fmla="*/ 1443001 h 5143494"/>
              <a:gd name="connsiteX573" fmla="*/ 9087403 w 9143989"/>
              <a:gd name="connsiteY573" fmla="*/ 1333589 h 5143494"/>
              <a:gd name="connsiteX574" fmla="*/ 9087403 w 9143989"/>
              <a:gd name="connsiteY574" fmla="*/ 895955 h 5143494"/>
              <a:gd name="connsiteX575" fmla="*/ 8977991 w 9143989"/>
              <a:gd name="connsiteY575" fmla="*/ 786542 h 5143494"/>
              <a:gd name="connsiteX576" fmla="*/ 165999 w 9143989"/>
              <a:gd name="connsiteY576" fmla="*/ 57150 h 5143494"/>
              <a:gd name="connsiteX577" fmla="*/ 56587 w 9143989"/>
              <a:gd name="connsiteY577" fmla="*/ 166562 h 5143494"/>
              <a:gd name="connsiteX578" fmla="*/ 56587 w 9143989"/>
              <a:gd name="connsiteY578" fmla="*/ 604196 h 5143494"/>
              <a:gd name="connsiteX579" fmla="*/ 165999 w 9143989"/>
              <a:gd name="connsiteY579" fmla="*/ 713608 h 5143494"/>
              <a:gd name="connsiteX580" fmla="*/ 603633 w 9143989"/>
              <a:gd name="connsiteY580" fmla="*/ 713608 h 5143494"/>
              <a:gd name="connsiteX581" fmla="*/ 713045 w 9143989"/>
              <a:gd name="connsiteY581" fmla="*/ 604196 h 5143494"/>
              <a:gd name="connsiteX582" fmla="*/ 713045 w 9143989"/>
              <a:gd name="connsiteY582" fmla="*/ 166562 h 5143494"/>
              <a:gd name="connsiteX583" fmla="*/ 603633 w 9143989"/>
              <a:gd name="connsiteY583" fmla="*/ 57150 h 5143494"/>
              <a:gd name="connsiteX584" fmla="*/ 927996 w 9143989"/>
              <a:gd name="connsiteY584" fmla="*/ 57150 h 5143494"/>
              <a:gd name="connsiteX585" fmla="*/ 818585 w 9143989"/>
              <a:gd name="connsiteY585" fmla="*/ 166562 h 5143494"/>
              <a:gd name="connsiteX586" fmla="*/ 818585 w 9143989"/>
              <a:gd name="connsiteY586" fmla="*/ 604195 h 5143494"/>
              <a:gd name="connsiteX587" fmla="*/ 927996 w 9143989"/>
              <a:gd name="connsiteY587" fmla="*/ 713607 h 5143494"/>
              <a:gd name="connsiteX588" fmla="*/ 1365637 w 9143989"/>
              <a:gd name="connsiteY588" fmla="*/ 713607 h 5143494"/>
              <a:gd name="connsiteX589" fmla="*/ 1475051 w 9143989"/>
              <a:gd name="connsiteY589" fmla="*/ 604195 h 5143494"/>
              <a:gd name="connsiteX590" fmla="*/ 1475051 w 9143989"/>
              <a:gd name="connsiteY590" fmla="*/ 166562 h 5143494"/>
              <a:gd name="connsiteX591" fmla="*/ 1365637 w 9143989"/>
              <a:gd name="connsiteY591" fmla="*/ 57150 h 5143494"/>
              <a:gd name="connsiteX592" fmla="*/ 1689998 w 9143989"/>
              <a:gd name="connsiteY592" fmla="*/ 57149 h 5143494"/>
              <a:gd name="connsiteX593" fmla="*/ 1580588 w 9143989"/>
              <a:gd name="connsiteY593" fmla="*/ 166561 h 5143494"/>
              <a:gd name="connsiteX594" fmla="*/ 1580588 w 9143989"/>
              <a:gd name="connsiteY594" fmla="*/ 604195 h 5143494"/>
              <a:gd name="connsiteX595" fmla="*/ 1689998 w 9143989"/>
              <a:gd name="connsiteY595" fmla="*/ 713607 h 5143494"/>
              <a:gd name="connsiteX596" fmla="*/ 2127634 w 9143989"/>
              <a:gd name="connsiteY596" fmla="*/ 713607 h 5143494"/>
              <a:gd name="connsiteX597" fmla="*/ 2237045 w 9143989"/>
              <a:gd name="connsiteY597" fmla="*/ 604195 h 5143494"/>
              <a:gd name="connsiteX598" fmla="*/ 2237045 w 9143989"/>
              <a:gd name="connsiteY598" fmla="*/ 166561 h 5143494"/>
              <a:gd name="connsiteX599" fmla="*/ 2127634 w 9143989"/>
              <a:gd name="connsiteY599" fmla="*/ 57149 h 5143494"/>
              <a:gd name="connsiteX600" fmla="*/ 2451996 w 9143989"/>
              <a:gd name="connsiteY600" fmla="*/ 57149 h 5143494"/>
              <a:gd name="connsiteX601" fmla="*/ 2342585 w 9143989"/>
              <a:gd name="connsiteY601" fmla="*/ 166561 h 5143494"/>
              <a:gd name="connsiteX602" fmla="*/ 2342585 w 9143989"/>
              <a:gd name="connsiteY602" fmla="*/ 604194 h 5143494"/>
              <a:gd name="connsiteX603" fmla="*/ 2451996 w 9143989"/>
              <a:gd name="connsiteY603" fmla="*/ 713606 h 5143494"/>
              <a:gd name="connsiteX604" fmla="*/ 2889629 w 9143989"/>
              <a:gd name="connsiteY604" fmla="*/ 713606 h 5143494"/>
              <a:gd name="connsiteX605" fmla="*/ 2999041 w 9143989"/>
              <a:gd name="connsiteY605" fmla="*/ 604194 h 5143494"/>
              <a:gd name="connsiteX606" fmla="*/ 2999041 w 9143989"/>
              <a:gd name="connsiteY606" fmla="*/ 166561 h 5143494"/>
              <a:gd name="connsiteX607" fmla="*/ 2889629 w 9143989"/>
              <a:gd name="connsiteY607" fmla="*/ 57149 h 5143494"/>
              <a:gd name="connsiteX608" fmla="*/ 3213995 w 9143989"/>
              <a:gd name="connsiteY608" fmla="*/ 57148 h 5143494"/>
              <a:gd name="connsiteX609" fmla="*/ 3104581 w 9143989"/>
              <a:gd name="connsiteY609" fmla="*/ 166560 h 5143494"/>
              <a:gd name="connsiteX610" fmla="*/ 3104581 w 9143989"/>
              <a:gd name="connsiteY610" fmla="*/ 604194 h 5143494"/>
              <a:gd name="connsiteX611" fmla="*/ 3213995 w 9143989"/>
              <a:gd name="connsiteY611" fmla="*/ 713606 h 5143494"/>
              <a:gd name="connsiteX612" fmla="*/ 3651628 w 9143989"/>
              <a:gd name="connsiteY612" fmla="*/ 713606 h 5143494"/>
              <a:gd name="connsiteX613" fmla="*/ 3761040 w 9143989"/>
              <a:gd name="connsiteY613" fmla="*/ 604194 h 5143494"/>
              <a:gd name="connsiteX614" fmla="*/ 3761040 w 9143989"/>
              <a:gd name="connsiteY614" fmla="*/ 166560 h 5143494"/>
              <a:gd name="connsiteX615" fmla="*/ 3651628 w 9143989"/>
              <a:gd name="connsiteY615" fmla="*/ 57148 h 5143494"/>
              <a:gd name="connsiteX616" fmla="*/ 3975991 w 9143989"/>
              <a:gd name="connsiteY616" fmla="*/ 57148 h 5143494"/>
              <a:gd name="connsiteX617" fmla="*/ 3866579 w 9143989"/>
              <a:gd name="connsiteY617" fmla="*/ 166560 h 5143494"/>
              <a:gd name="connsiteX618" fmla="*/ 3866579 w 9143989"/>
              <a:gd name="connsiteY618" fmla="*/ 604194 h 5143494"/>
              <a:gd name="connsiteX619" fmla="*/ 3975991 w 9143989"/>
              <a:gd name="connsiteY619" fmla="*/ 713605 h 5143494"/>
              <a:gd name="connsiteX620" fmla="*/ 4413617 w 9143989"/>
              <a:gd name="connsiteY620" fmla="*/ 713605 h 5143494"/>
              <a:gd name="connsiteX621" fmla="*/ 4523029 w 9143989"/>
              <a:gd name="connsiteY621" fmla="*/ 604194 h 5143494"/>
              <a:gd name="connsiteX622" fmla="*/ 4523029 w 9143989"/>
              <a:gd name="connsiteY622" fmla="*/ 166560 h 5143494"/>
              <a:gd name="connsiteX623" fmla="*/ 4413617 w 9143989"/>
              <a:gd name="connsiteY623" fmla="*/ 57148 h 5143494"/>
              <a:gd name="connsiteX624" fmla="*/ 4737982 w 9143989"/>
              <a:gd name="connsiteY624" fmla="*/ 57147 h 5143494"/>
              <a:gd name="connsiteX625" fmla="*/ 4628570 w 9143989"/>
              <a:gd name="connsiteY625" fmla="*/ 166559 h 5143494"/>
              <a:gd name="connsiteX626" fmla="*/ 4628570 w 9143989"/>
              <a:gd name="connsiteY626" fmla="*/ 604193 h 5143494"/>
              <a:gd name="connsiteX627" fmla="*/ 4737982 w 9143989"/>
              <a:gd name="connsiteY627" fmla="*/ 713605 h 5143494"/>
              <a:gd name="connsiteX628" fmla="*/ 5175616 w 9143989"/>
              <a:gd name="connsiteY628" fmla="*/ 713605 h 5143494"/>
              <a:gd name="connsiteX629" fmla="*/ 5285028 w 9143989"/>
              <a:gd name="connsiteY629" fmla="*/ 604193 h 5143494"/>
              <a:gd name="connsiteX630" fmla="*/ 5285028 w 9143989"/>
              <a:gd name="connsiteY630" fmla="*/ 166559 h 5143494"/>
              <a:gd name="connsiteX631" fmla="*/ 5175616 w 9143989"/>
              <a:gd name="connsiteY631" fmla="*/ 57147 h 5143494"/>
              <a:gd name="connsiteX632" fmla="*/ 5499981 w 9143989"/>
              <a:gd name="connsiteY632" fmla="*/ 57147 h 5143494"/>
              <a:gd name="connsiteX633" fmla="*/ 5390569 w 9143989"/>
              <a:gd name="connsiteY633" fmla="*/ 166559 h 5143494"/>
              <a:gd name="connsiteX634" fmla="*/ 5390569 w 9143989"/>
              <a:gd name="connsiteY634" fmla="*/ 604192 h 5143494"/>
              <a:gd name="connsiteX635" fmla="*/ 5499981 w 9143989"/>
              <a:gd name="connsiteY635" fmla="*/ 713605 h 5143494"/>
              <a:gd name="connsiteX636" fmla="*/ 5937615 w 9143989"/>
              <a:gd name="connsiteY636" fmla="*/ 713605 h 5143494"/>
              <a:gd name="connsiteX637" fmla="*/ 6047027 w 9143989"/>
              <a:gd name="connsiteY637" fmla="*/ 604192 h 5143494"/>
              <a:gd name="connsiteX638" fmla="*/ 6047027 w 9143989"/>
              <a:gd name="connsiteY638" fmla="*/ 166559 h 5143494"/>
              <a:gd name="connsiteX639" fmla="*/ 5937615 w 9143989"/>
              <a:gd name="connsiteY639" fmla="*/ 57147 h 5143494"/>
              <a:gd name="connsiteX640" fmla="*/ 6261980 w 9143989"/>
              <a:gd name="connsiteY640" fmla="*/ 57146 h 5143494"/>
              <a:gd name="connsiteX641" fmla="*/ 6152568 w 9143989"/>
              <a:gd name="connsiteY641" fmla="*/ 166558 h 5143494"/>
              <a:gd name="connsiteX642" fmla="*/ 6152568 w 9143989"/>
              <a:gd name="connsiteY642" fmla="*/ 604192 h 5143494"/>
              <a:gd name="connsiteX643" fmla="*/ 6261980 w 9143989"/>
              <a:gd name="connsiteY643" fmla="*/ 713604 h 5143494"/>
              <a:gd name="connsiteX644" fmla="*/ 6699614 w 9143989"/>
              <a:gd name="connsiteY644" fmla="*/ 713604 h 5143494"/>
              <a:gd name="connsiteX645" fmla="*/ 6809026 w 9143989"/>
              <a:gd name="connsiteY645" fmla="*/ 604192 h 5143494"/>
              <a:gd name="connsiteX646" fmla="*/ 6809026 w 9143989"/>
              <a:gd name="connsiteY646" fmla="*/ 166558 h 5143494"/>
              <a:gd name="connsiteX647" fmla="*/ 6699614 w 9143989"/>
              <a:gd name="connsiteY647" fmla="*/ 57146 h 5143494"/>
              <a:gd name="connsiteX648" fmla="*/ 7023979 w 9143989"/>
              <a:gd name="connsiteY648" fmla="*/ 57146 h 5143494"/>
              <a:gd name="connsiteX649" fmla="*/ 6914567 w 9143989"/>
              <a:gd name="connsiteY649" fmla="*/ 166558 h 5143494"/>
              <a:gd name="connsiteX650" fmla="*/ 6914567 w 9143989"/>
              <a:gd name="connsiteY650" fmla="*/ 604191 h 5143494"/>
              <a:gd name="connsiteX651" fmla="*/ 7023979 w 9143989"/>
              <a:gd name="connsiteY651" fmla="*/ 713604 h 5143494"/>
              <a:gd name="connsiteX652" fmla="*/ 7461613 w 9143989"/>
              <a:gd name="connsiteY652" fmla="*/ 713604 h 5143494"/>
              <a:gd name="connsiteX653" fmla="*/ 7571025 w 9143989"/>
              <a:gd name="connsiteY653" fmla="*/ 604191 h 5143494"/>
              <a:gd name="connsiteX654" fmla="*/ 7571025 w 9143989"/>
              <a:gd name="connsiteY654" fmla="*/ 166558 h 5143494"/>
              <a:gd name="connsiteX655" fmla="*/ 7461613 w 9143989"/>
              <a:gd name="connsiteY655" fmla="*/ 57146 h 5143494"/>
              <a:gd name="connsiteX656" fmla="*/ 7778358 w 9143989"/>
              <a:gd name="connsiteY656" fmla="*/ 57145 h 5143494"/>
              <a:gd name="connsiteX657" fmla="*/ 7668946 w 9143989"/>
              <a:gd name="connsiteY657" fmla="*/ 166557 h 5143494"/>
              <a:gd name="connsiteX658" fmla="*/ 7668946 w 9143989"/>
              <a:gd name="connsiteY658" fmla="*/ 604191 h 5143494"/>
              <a:gd name="connsiteX659" fmla="*/ 7778358 w 9143989"/>
              <a:gd name="connsiteY659" fmla="*/ 713603 h 5143494"/>
              <a:gd name="connsiteX660" fmla="*/ 8215992 w 9143989"/>
              <a:gd name="connsiteY660" fmla="*/ 713603 h 5143494"/>
              <a:gd name="connsiteX661" fmla="*/ 8325404 w 9143989"/>
              <a:gd name="connsiteY661" fmla="*/ 604191 h 5143494"/>
              <a:gd name="connsiteX662" fmla="*/ 8325404 w 9143989"/>
              <a:gd name="connsiteY662" fmla="*/ 166557 h 5143494"/>
              <a:gd name="connsiteX663" fmla="*/ 8215992 w 9143989"/>
              <a:gd name="connsiteY663" fmla="*/ 57145 h 5143494"/>
              <a:gd name="connsiteX664" fmla="*/ 8540357 w 9143989"/>
              <a:gd name="connsiteY664" fmla="*/ 57145 h 5143494"/>
              <a:gd name="connsiteX665" fmla="*/ 8430945 w 9143989"/>
              <a:gd name="connsiteY665" fmla="*/ 166557 h 5143494"/>
              <a:gd name="connsiteX666" fmla="*/ 8430945 w 9143989"/>
              <a:gd name="connsiteY666" fmla="*/ 604190 h 5143494"/>
              <a:gd name="connsiteX667" fmla="*/ 8540357 w 9143989"/>
              <a:gd name="connsiteY667" fmla="*/ 713603 h 5143494"/>
              <a:gd name="connsiteX668" fmla="*/ 8977991 w 9143989"/>
              <a:gd name="connsiteY668" fmla="*/ 713603 h 5143494"/>
              <a:gd name="connsiteX669" fmla="*/ 9087403 w 9143989"/>
              <a:gd name="connsiteY669" fmla="*/ 604190 h 5143494"/>
              <a:gd name="connsiteX670" fmla="*/ 9087403 w 9143989"/>
              <a:gd name="connsiteY670" fmla="*/ 166557 h 5143494"/>
              <a:gd name="connsiteX671" fmla="*/ 8977991 w 9143989"/>
              <a:gd name="connsiteY671" fmla="*/ 57145 h 5143494"/>
              <a:gd name="connsiteX672" fmla="*/ 0 w 9143989"/>
              <a:gd name="connsiteY672" fmla="*/ 0 h 5143494"/>
              <a:gd name="connsiteX673" fmla="*/ 9143989 w 9143989"/>
              <a:gd name="connsiteY673" fmla="*/ 0 h 5143494"/>
              <a:gd name="connsiteX674" fmla="*/ 9143989 w 9143989"/>
              <a:gd name="connsiteY674" fmla="*/ 5143494 h 5143494"/>
              <a:gd name="connsiteX675" fmla="*/ 0 w 9143989"/>
              <a:gd name="connsiteY675" fmla="*/ 5143494 h 514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9143989" h="5143494">
                <a:moveTo>
                  <a:pt x="8540357" y="4429886"/>
                </a:moveTo>
                <a:cubicBezTo>
                  <a:pt x="8479930" y="4429886"/>
                  <a:pt x="8430945" y="4478871"/>
                  <a:pt x="8430945" y="4539298"/>
                </a:cubicBezTo>
                <a:lnTo>
                  <a:pt x="8430945" y="4976932"/>
                </a:lnTo>
                <a:cubicBezTo>
                  <a:pt x="8430945" y="5037359"/>
                  <a:pt x="8479930" y="5086344"/>
                  <a:pt x="8540357" y="5086344"/>
                </a:cubicBezTo>
                <a:lnTo>
                  <a:pt x="8977991" y="5086344"/>
                </a:lnTo>
                <a:cubicBezTo>
                  <a:pt x="9038418" y="5086344"/>
                  <a:pt x="9087403" y="5037359"/>
                  <a:pt x="9087403" y="4976932"/>
                </a:cubicBezTo>
                <a:lnTo>
                  <a:pt x="9087403" y="4539298"/>
                </a:lnTo>
                <a:cubicBezTo>
                  <a:pt x="9087403" y="4478871"/>
                  <a:pt x="9038418" y="4429886"/>
                  <a:pt x="8977991" y="4429886"/>
                </a:cubicBezTo>
                <a:close/>
                <a:moveTo>
                  <a:pt x="7778358" y="4429886"/>
                </a:moveTo>
                <a:cubicBezTo>
                  <a:pt x="7717931" y="4429886"/>
                  <a:pt x="7668946" y="4478871"/>
                  <a:pt x="7668946" y="4539298"/>
                </a:cubicBezTo>
                <a:lnTo>
                  <a:pt x="7668946" y="4976932"/>
                </a:lnTo>
                <a:cubicBezTo>
                  <a:pt x="7668946" y="5037359"/>
                  <a:pt x="7717931" y="5086344"/>
                  <a:pt x="7778358" y="5086344"/>
                </a:cubicBezTo>
                <a:lnTo>
                  <a:pt x="8215992" y="5086344"/>
                </a:lnTo>
                <a:cubicBezTo>
                  <a:pt x="8276419" y="5086344"/>
                  <a:pt x="8325404" y="5037359"/>
                  <a:pt x="8325404" y="4976932"/>
                </a:cubicBezTo>
                <a:lnTo>
                  <a:pt x="8325404" y="4539298"/>
                </a:lnTo>
                <a:cubicBezTo>
                  <a:pt x="8325404" y="4478871"/>
                  <a:pt x="8276419" y="4429886"/>
                  <a:pt x="8215992" y="4429886"/>
                </a:cubicBezTo>
                <a:close/>
                <a:moveTo>
                  <a:pt x="7023979" y="4429886"/>
                </a:moveTo>
                <a:cubicBezTo>
                  <a:pt x="6963552" y="4429886"/>
                  <a:pt x="6914567" y="4478871"/>
                  <a:pt x="6914567" y="4539298"/>
                </a:cubicBezTo>
                <a:lnTo>
                  <a:pt x="6914567" y="4976932"/>
                </a:lnTo>
                <a:cubicBezTo>
                  <a:pt x="6914567" y="5037359"/>
                  <a:pt x="6963552" y="5086344"/>
                  <a:pt x="7023979" y="5086344"/>
                </a:cubicBezTo>
                <a:lnTo>
                  <a:pt x="7461613" y="5086344"/>
                </a:lnTo>
                <a:cubicBezTo>
                  <a:pt x="7522040" y="5086344"/>
                  <a:pt x="7571025" y="5037359"/>
                  <a:pt x="7571025" y="4976932"/>
                </a:cubicBezTo>
                <a:lnTo>
                  <a:pt x="7571025" y="4539298"/>
                </a:lnTo>
                <a:cubicBezTo>
                  <a:pt x="7571025" y="4478871"/>
                  <a:pt x="7522040" y="4429886"/>
                  <a:pt x="7461613" y="4429886"/>
                </a:cubicBezTo>
                <a:close/>
                <a:moveTo>
                  <a:pt x="6261980" y="4429886"/>
                </a:moveTo>
                <a:cubicBezTo>
                  <a:pt x="6201553" y="4429886"/>
                  <a:pt x="6152568" y="4478871"/>
                  <a:pt x="6152568" y="4539298"/>
                </a:cubicBezTo>
                <a:lnTo>
                  <a:pt x="6152568" y="4976932"/>
                </a:lnTo>
                <a:cubicBezTo>
                  <a:pt x="6152568" y="5037359"/>
                  <a:pt x="6201553" y="5086344"/>
                  <a:pt x="6261980" y="5086344"/>
                </a:cubicBezTo>
                <a:lnTo>
                  <a:pt x="6699614" y="5086344"/>
                </a:lnTo>
                <a:cubicBezTo>
                  <a:pt x="6760041" y="5086344"/>
                  <a:pt x="6809026" y="5037359"/>
                  <a:pt x="6809026" y="4976932"/>
                </a:cubicBezTo>
                <a:lnTo>
                  <a:pt x="6809026" y="4539298"/>
                </a:lnTo>
                <a:cubicBezTo>
                  <a:pt x="6809026" y="4478871"/>
                  <a:pt x="6760041" y="4429886"/>
                  <a:pt x="6699614" y="4429886"/>
                </a:cubicBezTo>
                <a:close/>
                <a:moveTo>
                  <a:pt x="5499981" y="4429886"/>
                </a:moveTo>
                <a:cubicBezTo>
                  <a:pt x="5439554" y="4429886"/>
                  <a:pt x="5390569" y="4478871"/>
                  <a:pt x="5390569" y="4539298"/>
                </a:cubicBezTo>
                <a:lnTo>
                  <a:pt x="5390569" y="4976932"/>
                </a:lnTo>
                <a:cubicBezTo>
                  <a:pt x="5390569" y="5037359"/>
                  <a:pt x="5439554" y="5086344"/>
                  <a:pt x="5499981" y="5086344"/>
                </a:cubicBezTo>
                <a:lnTo>
                  <a:pt x="5937615" y="5086344"/>
                </a:lnTo>
                <a:cubicBezTo>
                  <a:pt x="5998042" y="5086344"/>
                  <a:pt x="6047027" y="5037359"/>
                  <a:pt x="6047027" y="4976932"/>
                </a:cubicBezTo>
                <a:lnTo>
                  <a:pt x="6047027" y="4539298"/>
                </a:lnTo>
                <a:cubicBezTo>
                  <a:pt x="6047027" y="4478871"/>
                  <a:pt x="5998042" y="4429886"/>
                  <a:pt x="5937615" y="4429886"/>
                </a:cubicBezTo>
                <a:close/>
                <a:moveTo>
                  <a:pt x="4737982" y="4429886"/>
                </a:moveTo>
                <a:cubicBezTo>
                  <a:pt x="4677555" y="4429886"/>
                  <a:pt x="4628570" y="4478871"/>
                  <a:pt x="4628570" y="4539298"/>
                </a:cubicBezTo>
                <a:lnTo>
                  <a:pt x="4628570" y="4976932"/>
                </a:lnTo>
                <a:cubicBezTo>
                  <a:pt x="4628570" y="5037359"/>
                  <a:pt x="4677555" y="5086344"/>
                  <a:pt x="4737982" y="5086344"/>
                </a:cubicBezTo>
                <a:lnTo>
                  <a:pt x="5175616" y="5086344"/>
                </a:lnTo>
                <a:cubicBezTo>
                  <a:pt x="5236043" y="5086344"/>
                  <a:pt x="5285028" y="5037359"/>
                  <a:pt x="5285028" y="4976932"/>
                </a:cubicBezTo>
                <a:lnTo>
                  <a:pt x="5285028" y="4539298"/>
                </a:lnTo>
                <a:cubicBezTo>
                  <a:pt x="5285028" y="4478871"/>
                  <a:pt x="5236043" y="4429886"/>
                  <a:pt x="5175616" y="4429886"/>
                </a:cubicBezTo>
                <a:close/>
                <a:moveTo>
                  <a:pt x="3975990" y="4429886"/>
                </a:moveTo>
                <a:cubicBezTo>
                  <a:pt x="3915564" y="4429886"/>
                  <a:pt x="3866579" y="4478871"/>
                  <a:pt x="3866579" y="4539298"/>
                </a:cubicBezTo>
                <a:lnTo>
                  <a:pt x="3866579" y="4976932"/>
                </a:lnTo>
                <a:cubicBezTo>
                  <a:pt x="3866579" y="5037359"/>
                  <a:pt x="3915564" y="5086344"/>
                  <a:pt x="3975990" y="5086344"/>
                </a:cubicBezTo>
                <a:lnTo>
                  <a:pt x="4413617" y="5086344"/>
                </a:lnTo>
                <a:cubicBezTo>
                  <a:pt x="4474044" y="5086344"/>
                  <a:pt x="4523029" y="5037359"/>
                  <a:pt x="4523029" y="4976932"/>
                </a:cubicBezTo>
                <a:lnTo>
                  <a:pt x="4523029" y="4539298"/>
                </a:lnTo>
                <a:cubicBezTo>
                  <a:pt x="4523029" y="4478871"/>
                  <a:pt x="4474044" y="4429886"/>
                  <a:pt x="4413617" y="4429886"/>
                </a:cubicBezTo>
                <a:close/>
                <a:moveTo>
                  <a:pt x="3213993" y="4429886"/>
                </a:moveTo>
                <a:cubicBezTo>
                  <a:pt x="3153566" y="4429886"/>
                  <a:pt x="3104580" y="4478871"/>
                  <a:pt x="3104580" y="4539298"/>
                </a:cubicBezTo>
                <a:lnTo>
                  <a:pt x="3104580" y="4976932"/>
                </a:lnTo>
                <a:cubicBezTo>
                  <a:pt x="3104580" y="5037359"/>
                  <a:pt x="3153566" y="5086344"/>
                  <a:pt x="3213993" y="5086344"/>
                </a:cubicBezTo>
                <a:lnTo>
                  <a:pt x="3651627" y="5086344"/>
                </a:lnTo>
                <a:cubicBezTo>
                  <a:pt x="3712054" y="5086344"/>
                  <a:pt x="3761039" y="5037359"/>
                  <a:pt x="3761039" y="4976932"/>
                </a:cubicBezTo>
                <a:lnTo>
                  <a:pt x="3761039" y="4539298"/>
                </a:lnTo>
                <a:cubicBezTo>
                  <a:pt x="3761039" y="4478871"/>
                  <a:pt x="3712054" y="4429886"/>
                  <a:pt x="3651627" y="4429886"/>
                </a:cubicBezTo>
                <a:close/>
                <a:moveTo>
                  <a:pt x="2451995" y="4429886"/>
                </a:moveTo>
                <a:cubicBezTo>
                  <a:pt x="2391568" y="4429886"/>
                  <a:pt x="2342584" y="4478871"/>
                  <a:pt x="2342584" y="4539298"/>
                </a:cubicBezTo>
                <a:lnTo>
                  <a:pt x="2342584" y="4976932"/>
                </a:lnTo>
                <a:cubicBezTo>
                  <a:pt x="2342584" y="5037359"/>
                  <a:pt x="2391568" y="5086344"/>
                  <a:pt x="2451995" y="5086344"/>
                </a:cubicBezTo>
                <a:lnTo>
                  <a:pt x="2889629" y="5086344"/>
                </a:lnTo>
                <a:cubicBezTo>
                  <a:pt x="2950055" y="5086344"/>
                  <a:pt x="2999040" y="5037359"/>
                  <a:pt x="2999040" y="4976932"/>
                </a:cubicBezTo>
                <a:lnTo>
                  <a:pt x="2999040" y="4539298"/>
                </a:lnTo>
                <a:cubicBezTo>
                  <a:pt x="2999040" y="4478871"/>
                  <a:pt x="2950055" y="4429886"/>
                  <a:pt x="2889629" y="4429886"/>
                </a:cubicBezTo>
                <a:close/>
                <a:moveTo>
                  <a:pt x="1689996" y="4429886"/>
                </a:moveTo>
                <a:cubicBezTo>
                  <a:pt x="1629569" y="4429886"/>
                  <a:pt x="1580586" y="4478871"/>
                  <a:pt x="1580586" y="4539298"/>
                </a:cubicBezTo>
                <a:lnTo>
                  <a:pt x="1580586" y="4976932"/>
                </a:lnTo>
                <a:cubicBezTo>
                  <a:pt x="1580586" y="5037359"/>
                  <a:pt x="1629569" y="5086344"/>
                  <a:pt x="1689996" y="5086344"/>
                </a:cubicBezTo>
                <a:lnTo>
                  <a:pt x="2127633" y="5086344"/>
                </a:lnTo>
                <a:cubicBezTo>
                  <a:pt x="2188059" y="5086344"/>
                  <a:pt x="2237044" y="5037359"/>
                  <a:pt x="2237044" y="4976932"/>
                </a:cubicBezTo>
                <a:lnTo>
                  <a:pt x="2237044" y="4539298"/>
                </a:lnTo>
                <a:cubicBezTo>
                  <a:pt x="2237044" y="4478871"/>
                  <a:pt x="2188059" y="4429886"/>
                  <a:pt x="2127633" y="4429886"/>
                </a:cubicBezTo>
                <a:close/>
                <a:moveTo>
                  <a:pt x="927996" y="4429886"/>
                </a:moveTo>
                <a:cubicBezTo>
                  <a:pt x="867569" y="4429886"/>
                  <a:pt x="818584" y="4478871"/>
                  <a:pt x="818584" y="4539298"/>
                </a:cubicBezTo>
                <a:lnTo>
                  <a:pt x="818584" y="4976932"/>
                </a:lnTo>
                <a:cubicBezTo>
                  <a:pt x="818584" y="5037359"/>
                  <a:pt x="867569" y="5086344"/>
                  <a:pt x="927996" y="5086344"/>
                </a:cubicBezTo>
                <a:lnTo>
                  <a:pt x="1365636" y="5086344"/>
                </a:lnTo>
                <a:cubicBezTo>
                  <a:pt x="1426065" y="5086344"/>
                  <a:pt x="1475050" y="5037359"/>
                  <a:pt x="1475050" y="4976932"/>
                </a:cubicBezTo>
                <a:lnTo>
                  <a:pt x="1475050" y="4539298"/>
                </a:lnTo>
                <a:cubicBezTo>
                  <a:pt x="1475050" y="4478871"/>
                  <a:pt x="1426065" y="4429886"/>
                  <a:pt x="1365636" y="4429886"/>
                </a:cubicBezTo>
                <a:close/>
                <a:moveTo>
                  <a:pt x="165998" y="4429886"/>
                </a:moveTo>
                <a:cubicBezTo>
                  <a:pt x="105572" y="4429886"/>
                  <a:pt x="56587" y="4478871"/>
                  <a:pt x="56587" y="4539298"/>
                </a:cubicBezTo>
                <a:lnTo>
                  <a:pt x="56587" y="4976932"/>
                </a:lnTo>
                <a:cubicBezTo>
                  <a:pt x="56587" y="5037359"/>
                  <a:pt x="105572" y="5086344"/>
                  <a:pt x="165998" y="5086344"/>
                </a:cubicBezTo>
                <a:lnTo>
                  <a:pt x="603632" y="5086344"/>
                </a:lnTo>
                <a:cubicBezTo>
                  <a:pt x="664059" y="5086344"/>
                  <a:pt x="713044" y="5037359"/>
                  <a:pt x="713044" y="4976932"/>
                </a:cubicBezTo>
                <a:lnTo>
                  <a:pt x="713044" y="4539298"/>
                </a:lnTo>
                <a:cubicBezTo>
                  <a:pt x="713044" y="4478871"/>
                  <a:pt x="664059" y="4429886"/>
                  <a:pt x="603632" y="4429886"/>
                </a:cubicBezTo>
                <a:close/>
                <a:moveTo>
                  <a:pt x="8540357" y="3700488"/>
                </a:moveTo>
                <a:cubicBezTo>
                  <a:pt x="8479930" y="3700488"/>
                  <a:pt x="8430945" y="3749473"/>
                  <a:pt x="8430945" y="3809900"/>
                </a:cubicBezTo>
                <a:lnTo>
                  <a:pt x="8430945" y="4247534"/>
                </a:lnTo>
                <a:cubicBezTo>
                  <a:pt x="8430945" y="4307961"/>
                  <a:pt x="8479930" y="4356946"/>
                  <a:pt x="8540357" y="4356946"/>
                </a:cubicBezTo>
                <a:lnTo>
                  <a:pt x="8977991" y="4356946"/>
                </a:lnTo>
                <a:cubicBezTo>
                  <a:pt x="9038418" y="4356946"/>
                  <a:pt x="9087403" y="4307961"/>
                  <a:pt x="9087403" y="4247534"/>
                </a:cubicBezTo>
                <a:lnTo>
                  <a:pt x="9087403" y="3809900"/>
                </a:lnTo>
                <a:cubicBezTo>
                  <a:pt x="9087403" y="3749473"/>
                  <a:pt x="9038418" y="3700488"/>
                  <a:pt x="8977991" y="3700488"/>
                </a:cubicBezTo>
                <a:close/>
                <a:moveTo>
                  <a:pt x="7778358" y="3700488"/>
                </a:moveTo>
                <a:cubicBezTo>
                  <a:pt x="7717931" y="3700488"/>
                  <a:pt x="7668946" y="3749473"/>
                  <a:pt x="7668946" y="3809900"/>
                </a:cubicBezTo>
                <a:lnTo>
                  <a:pt x="7668946" y="4247534"/>
                </a:lnTo>
                <a:cubicBezTo>
                  <a:pt x="7668946" y="4307961"/>
                  <a:pt x="7717931" y="4356946"/>
                  <a:pt x="7778358" y="4356946"/>
                </a:cubicBezTo>
                <a:lnTo>
                  <a:pt x="8215992" y="4356946"/>
                </a:lnTo>
                <a:cubicBezTo>
                  <a:pt x="8276419" y="4356946"/>
                  <a:pt x="8325404" y="4307961"/>
                  <a:pt x="8325404" y="4247534"/>
                </a:cubicBezTo>
                <a:lnTo>
                  <a:pt x="8325404" y="3809900"/>
                </a:lnTo>
                <a:cubicBezTo>
                  <a:pt x="8325404" y="3749473"/>
                  <a:pt x="8276419" y="3700488"/>
                  <a:pt x="8215992" y="3700488"/>
                </a:cubicBezTo>
                <a:close/>
                <a:moveTo>
                  <a:pt x="7023979" y="3700488"/>
                </a:moveTo>
                <a:cubicBezTo>
                  <a:pt x="6963552" y="3700488"/>
                  <a:pt x="6914567" y="3749473"/>
                  <a:pt x="6914567" y="3809900"/>
                </a:cubicBezTo>
                <a:lnTo>
                  <a:pt x="6914567" y="4247534"/>
                </a:lnTo>
                <a:cubicBezTo>
                  <a:pt x="6914567" y="4307961"/>
                  <a:pt x="6963552" y="4356946"/>
                  <a:pt x="7023979" y="4356946"/>
                </a:cubicBezTo>
                <a:lnTo>
                  <a:pt x="7461613" y="4356946"/>
                </a:lnTo>
                <a:cubicBezTo>
                  <a:pt x="7522040" y="4356946"/>
                  <a:pt x="7571025" y="4307961"/>
                  <a:pt x="7571025" y="4247534"/>
                </a:cubicBezTo>
                <a:lnTo>
                  <a:pt x="7571025" y="3809900"/>
                </a:lnTo>
                <a:cubicBezTo>
                  <a:pt x="7571025" y="3749473"/>
                  <a:pt x="7522040" y="3700488"/>
                  <a:pt x="7461613" y="3700488"/>
                </a:cubicBezTo>
                <a:close/>
                <a:moveTo>
                  <a:pt x="6261980" y="3700488"/>
                </a:moveTo>
                <a:cubicBezTo>
                  <a:pt x="6201553" y="3700488"/>
                  <a:pt x="6152568" y="3749473"/>
                  <a:pt x="6152568" y="3809900"/>
                </a:cubicBezTo>
                <a:lnTo>
                  <a:pt x="6152568" y="4247534"/>
                </a:lnTo>
                <a:cubicBezTo>
                  <a:pt x="6152568" y="4307961"/>
                  <a:pt x="6201553" y="4356946"/>
                  <a:pt x="6261980" y="4356946"/>
                </a:cubicBezTo>
                <a:lnTo>
                  <a:pt x="6699614" y="4356946"/>
                </a:lnTo>
                <a:cubicBezTo>
                  <a:pt x="6760041" y="4356946"/>
                  <a:pt x="6809026" y="4307961"/>
                  <a:pt x="6809026" y="4247534"/>
                </a:cubicBezTo>
                <a:lnTo>
                  <a:pt x="6809026" y="3809900"/>
                </a:lnTo>
                <a:cubicBezTo>
                  <a:pt x="6809026" y="3749473"/>
                  <a:pt x="6760041" y="3700488"/>
                  <a:pt x="6699614" y="3700488"/>
                </a:cubicBezTo>
                <a:close/>
                <a:moveTo>
                  <a:pt x="5499981" y="3700488"/>
                </a:moveTo>
                <a:cubicBezTo>
                  <a:pt x="5439554" y="3700488"/>
                  <a:pt x="5390569" y="3749473"/>
                  <a:pt x="5390569" y="3809900"/>
                </a:cubicBezTo>
                <a:lnTo>
                  <a:pt x="5390569" y="4247534"/>
                </a:lnTo>
                <a:cubicBezTo>
                  <a:pt x="5390569" y="4307961"/>
                  <a:pt x="5439554" y="4356946"/>
                  <a:pt x="5499981" y="4356946"/>
                </a:cubicBezTo>
                <a:lnTo>
                  <a:pt x="5937615" y="4356946"/>
                </a:lnTo>
                <a:cubicBezTo>
                  <a:pt x="5998042" y="4356946"/>
                  <a:pt x="6047027" y="4307961"/>
                  <a:pt x="6047027" y="4247534"/>
                </a:cubicBezTo>
                <a:lnTo>
                  <a:pt x="6047027" y="3809900"/>
                </a:lnTo>
                <a:cubicBezTo>
                  <a:pt x="6047027" y="3749473"/>
                  <a:pt x="5998042" y="3700488"/>
                  <a:pt x="5937615" y="3700488"/>
                </a:cubicBezTo>
                <a:close/>
                <a:moveTo>
                  <a:pt x="4737982" y="3700488"/>
                </a:moveTo>
                <a:cubicBezTo>
                  <a:pt x="4677555" y="3700488"/>
                  <a:pt x="4628570" y="3749473"/>
                  <a:pt x="4628570" y="3809900"/>
                </a:cubicBezTo>
                <a:lnTo>
                  <a:pt x="4628570" y="4247534"/>
                </a:lnTo>
                <a:cubicBezTo>
                  <a:pt x="4628570" y="4307961"/>
                  <a:pt x="4677555" y="4356946"/>
                  <a:pt x="4737982" y="4356946"/>
                </a:cubicBezTo>
                <a:lnTo>
                  <a:pt x="5175616" y="4356946"/>
                </a:lnTo>
                <a:cubicBezTo>
                  <a:pt x="5236043" y="4356946"/>
                  <a:pt x="5285028" y="4307961"/>
                  <a:pt x="5285028" y="4247534"/>
                </a:cubicBezTo>
                <a:lnTo>
                  <a:pt x="5285028" y="3809900"/>
                </a:lnTo>
                <a:cubicBezTo>
                  <a:pt x="5285028" y="3749473"/>
                  <a:pt x="5236043" y="3700488"/>
                  <a:pt x="5175616" y="3700488"/>
                </a:cubicBezTo>
                <a:close/>
                <a:moveTo>
                  <a:pt x="3975991" y="3700488"/>
                </a:moveTo>
                <a:cubicBezTo>
                  <a:pt x="3915564" y="3700488"/>
                  <a:pt x="3866579" y="3749473"/>
                  <a:pt x="3866579" y="3809900"/>
                </a:cubicBezTo>
                <a:lnTo>
                  <a:pt x="3866579" y="4247534"/>
                </a:lnTo>
                <a:cubicBezTo>
                  <a:pt x="3866579" y="4307961"/>
                  <a:pt x="3915564" y="4356946"/>
                  <a:pt x="3975991" y="4356946"/>
                </a:cubicBezTo>
                <a:lnTo>
                  <a:pt x="4413617" y="4356946"/>
                </a:lnTo>
                <a:cubicBezTo>
                  <a:pt x="4474044" y="4356946"/>
                  <a:pt x="4523029" y="4307961"/>
                  <a:pt x="4523029" y="4247534"/>
                </a:cubicBezTo>
                <a:lnTo>
                  <a:pt x="4523029" y="3809900"/>
                </a:lnTo>
                <a:cubicBezTo>
                  <a:pt x="4523029" y="3749473"/>
                  <a:pt x="4474044" y="3700488"/>
                  <a:pt x="4413617" y="3700488"/>
                </a:cubicBezTo>
                <a:close/>
                <a:moveTo>
                  <a:pt x="3213993" y="3700488"/>
                </a:moveTo>
                <a:cubicBezTo>
                  <a:pt x="3153566" y="3700488"/>
                  <a:pt x="3104581" y="3749473"/>
                  <a:pt x="3104581" y="3809900"/>
                </a:cubicBezTo>
                <a:lnTo>
                  <a:pt x="3104581" y="4247534"/>
                </a:lnTo>
                <a:cubicBezTo>
                  <a:pt x="3104581" y="4307961"/>
                  <a:pt x="3153566" y="4356946"/>
                  <a:pt x="3213993" y="4356946"/>
                </a:cubicBezTo>
                <a:lnTo>
                  <a:pt x="3651627" y="4356946"/>
                </a:lnTo>
                <a:cubicBezTo>
                  <a:pt x="3712054" y="4356946"/>
                  <a:pt x="3761039" y="4307961"/>
                  <a:pt x="3761039" y="4247534"/>
                </a:cubicBezTo>
                <a:lnTo>
                  <a:pt x="3761039" y="3809900"/>
                </a:lnTo>
                <a:cubicBezTo>
                  <a:pt x="3761039" y="3749473"/>
                  <a:pt x="3712054" y="3700488"/>
                  <a:pt x="3651627" y="3700488"/>
                </a:cubicBezTo>
                <a:close/>
                <a:moveTo>
                  <a:pt x="2451995" y="3700488"/>
                </a:moveTo>
                <a:cubicBezTo>
                  <a:pt x="2391569" y="3700488"/>
                  <a:pt x="2342584" y="3749473"/>
                  <a:pt x="2342584" y="3809900"/>
                </a:cubicBezTo>
                <a:lnTo>
                  <a:pt x="2342584" y="4247534"/>
                </a:lnTo>
                <a:cubicBezTo>
                  <a:pt x="2342584" y="4307961"/>
                  <a:pt x="2391569" y="4356946"/>
                  <a:pt x="2451995" y="4356946"/>
                </a:cubicBezTo>
                <a:lnTo>
                  <a:pt x="2889629" y="4356946"/>
                </a:lnTo>
                <a:cubicBezTo>
                  <a:pt x="2950055" y="4356946"/>
                  <a:pt x="2999040" y="4307961"/>
                  <a:pt x="2999040" y="4247534"/>
                </a:cubicBezTo>
                <a:lnTo>
                  <a:pt x="2999040" y="3809900"/>
                </a:lnTo>
                <a:cubicBezTo>
                  <a:pt x="2999040" y="3749473"/>
                  <a:pt x="2950055" y="3700488"/>
                  <a:pt x="2889629" y="3700488"/>
                </a:cubicBezTo>
                <a:close/>
                <a:moveTo>
                  <a:pt x="1689996" y="3700488"/>
                </a:moveTo>
                <a:cubicBezTo>
                  <a:pt x="1629569" y="3700488"/>
                  <a:pt x="1580586" y="3749473"/>
                  <a:pt x="1580586" y="3809900"/>
                </a:cubicBezTo>
                <a:lnTo>
                  <a:pt x="1580586" y="4247534"/>
                </a:lnTo>
                <a:cubicBezTo>
                  <a:pt x="1580586" y="4307961"/>
                  <a:pt x="1629569" y="4356946"/>
                  <a:pt x="1689996" y="4356946"/>
                </a:cubicBezTo>
                <a:lnTo>
                  <a:pt x="2127633" y="4356946"/>
                </a:lnTo>
                <a:cubicBezTo>
                  <a:pt x="2188060" y="4356946"/>
                  <a:pt x="2237045" y="4307961"/>
                  <a:pt x="2237045" y="4247534"/>
                </a:cubicBezTo>
                <a:lnTo>
                  <a:pt x="2237045" y="3809900"/>
                </a:lnTo>
                <a:cubicBezTo>
                  <a:pt x="2237045" y="3749473"/>
                  <a:pt x="2188060" y="3700488"/>
                  <a:pt x="2127633" y="3700488"/>
                </a:cubicBezTo>
                <a:close/>
                <a:moveTo>
                  <a:pt x="927996" y="3700488"/>
                </a:moveTo>
                <a:cubicBezTo>
                  <a:pt x="867569" y="3700488"/>
                  <a:pt x="818584" y="3749473"/>
                  <a:pt x="818584" y="3809900"/>
                </a:cubicBezTo>
                <a:lnTo>
                  <a:pt x="818584" y="4247534"/>
                </a:lnTo>
                <a:cubicBezTo>
                  <a:pt x="818584" y="4307961"/>
                  <a:pt x="867569" y="4356946"/>
                  <a:pt x="927996" y="4356946"/>
                </a:cubicBezTo>
                <a:lnTo>
                  <a:pt x="1365637" y="4356946"/>
                </a:lnTo>
                <a:cubicBezTo>
                  <a:pt x="1426065" y="4356946"/>
                  <a:pt x="1475050" y="4307961"/>
                  <a:pt x="1475050" y="4247534"/>
                </a:cubicBezTo>
                <a:lnTo>
                  <a:pt x="1475050" y="3809900"/>
                </a:lnTo>
                <a:cubicBezTo>
                  <a:pt x="1475050" y="3749473"/>
                  <a:pt x="1426065" y="3700488"/>
                  <a:pt x="1365637" y="3700488"/>
                </a:cubicBezTo>
                <a:close/>
                <a:moveTo>
                  <a:pt x="165999" y="3700488"/>
                </a:moveTo>
                <a:cubicBezTo>
                  <a:pt x="105572" y="3700488"/>
                  <a:pt x="56587" y="3749473"/>
                  <a:pt x="56587" y="3809900"/>
                </a:cubicBezTo>
                <a:lnTo>
                  <a:pt x="56587" y="4247534"/>
                </a:lnTo>
                <a:cubicBezTo>
                  <a:pt x="56587" y="4307961"/>
                  <a:pt x="105572" y="4356946"/>
                  <a:pt x="165999" y="4356946"/>
                </a:cubicBezTo>
                <a:lnTo>
                  <a:pt x="603632" y="4356946"/>
                </a:lnTo>
                <a:cubicBezTo>
                  <a:pt x="664059" y="4356946"/>
                  <a:pt x="713044" y="4307961"/>
                  <a:pt x="713044" y="4247534"/>
                </a:cubicBezTo>
                <a:lnTo>
                  <a:pt x="713044" y="3809900"/>
                </a:lnTo>
                <a:cubicBezTo>
                  <a:pt x="713044" y="3749473"/>
                  <a:pt x="664059" y="3700488"/>
                  <a:pt x="603632" y="3700488"/>
                </a:cubicBezTo>
                <a:close/>
                <a:moveTo>
                  <a:pt x="8540357" y="2971089"/>
                </a:moveTo>
                <a:cubicBezTo>
                  <a:pt x="8479930" y="2971089"/>
                  <a:pt x="8430945" y="3020074"/>
                  <a:pt x="8430945" y="3080501"/>
                </a:cubicBezTo>
                <a:lnTo>
                  <a:pt x="8430945" y="3518135"/>
                </a:lnTo>
                <a:cubicBezTo>
                  <a:pt x="8430945" y="3578562"/>
                  <a:pt x="8479930" y="3627547"/>
                  <a:pt x="8540357" y="3627547"/>
                </a:cubicBezTo>
                <a:lnTo>
                  <a:pt x="8977991" y="3627547"/>
                </a:lnTo>
                <a:cubicBezTo>
                  <a:pt x="9038418" y="3627547"/>
                  <a:pt x="9087403" y="3578562"/>
                  <a:pt x="9087403" y="3518135"/>
                </a:cubicBezTo>
                <a:lnTo>
                  <a:pt x="9087403" y="3080501"/>
                </a:lnTo>
                <a:cubicBezTo>
                  <a:pt x="9087403" y="3020074"/>
                  <a:pt x="9038418" y="2971089"/>
                  <a:pt x="8977991" y="2971089"/>
                </a:cubicBezTo>
                <a:close/>
                <a:moveTo>
                  <a:pt x="7778358" y="2971089"/>
                </a:moveTo>
                <a:cubicBezTo>
                  <a:pt x="7717931" y="2971089"/>
                  <a:pt x="7668946" y="3020074"/>
                  <a:pt x="7668946" y="3080501"/>
                </a:cubicBezTo>
                <a:lnTo>
                  <a:pt x="7668946" y="3518135"/>
                </a:lnTo>
                <a:cubicBezTo>
                  <a:pt x="7668946" y="3578562"/>
                  <a:pt x="7717931" y="3627547"/>
                  <a:pt x="7778358" y="3627547"/>
                </a:cubicBezTo>
                <a:lnTo>
                  <a:pt x="8215992" y="3627547"/>
                </a:lnTo>
                <a:cubicBezTo>
                  <a:pt x="8276419" y="3627547"/>
                  <a:pt x="8325404" y="3578562"/>
                  <a:pt x="8325404" y="3518135"/>
                </a:cubicBezTo>
                <a:lnTo>
                  <a:pt x="8325404" y="3080501"/>
                </a:lnTo>
                <a:cubicBezTo>
                  <a:pt x="8325404" y="3020074"/>
                  <a:pt x="8276419" y="2971089"/>
                  <a:pt x="8215992" y="2971089"/>
                </a:cubicBezTo>
                <a:close/>
                <a:moveTo>
                  <a:pt x="7023979" y="2971089"/>
                </a:moveTo>
                <a:cubicBezTo>
                  <a:pt x="6963552" y="2971089"/>
                  <a:pt x="6914567" y="3020074"/>
                  <a:pt x="6914567" y="3080501"/>
                </a:cubicBezTo>
                <a:lnTo>
                  <a:pt x="6914567" y="3518135"/>
                </a:lnTo>
                <a:cubicBezTo>
                  <a:pt x="6914567" y="3578562"/>
                  <a:pt x="6963552" y="3627547"/>
                  <a:pt x="7023979" y="3627547"/>
                </a:cubicBezTo>
                <a:lnTo>
                  <a:pt x="7461613" y="3627547"/>
                </a:lnTo>
                <a:cubicBezTo>
                  <a:pt x="7522040" y="3627547"/>
                  <a:pt x="7571025" y="3578562"/>
                  <a:pt x="7571025" y="3518135"/>
                </a:cubicBezTo>
                <a:lnTo>
                  <a:pt x="7571025" y="3080501"/>
                </a:lnTo>
                <a:cubicBezTo>
                  <a:pt x="7571025" y="3020074"/>
                  <a:pt x="7522040" y="2971089"/>
                  <a:pt x="7461613" y="2971089"/>
                </a:cubicBezTo>
                <a:close/>
                <a:moveTo>
                  <a:pt x="6261980" y="2971089"/>
                </a:moveTo>
                <a:cubicBezTo>
                  <a:pt x="6201553" y="2971089"/>
                  <a:pt x="6152568" y="3020074"/>
                  <a:pt x="6152568" y="3080501"/>
                </a:cubicBezTo>
                <a:lnTo>
                  <a:pt x="6152568" y="3518135"/>
                </a:lnTo>
                <a:cubicBezTo>
                  <a:pt x="6152568" y="3578562"/>
                  <a:pt x="6201553" y="3627547"/>
                  <a:pt x="6261980" y="3627547"/>
                </a:cubicBezTo>
                <a:lnTo>
                  <a:pt x="6699614" y="3627547"/>
                </a:lnTo>
                <a:cubicBezTo>
                  <a:pt x="6760041" y="3627547"/>
                  <a:pt x="6809026" y="3578562"/>
                  <a:pt x="6809026" y="3518135"/>
                </a:cubicBezTo>
                <a:lnTo>
                  <a:pt x="6809026" y="3080501"/>
                </a:lnTo>
                <a:cubicBezTo>
                  <a:pt x="6809026" y="3020074"/>
                  <a:pt x="6760041" y="2971089"/>
                  <a:pt x="6699614" y="2971089"/>
                </a:cubicBezTo>
                <a:close/>
                <a:moveTo>
                  <a:pt x="5499981" y="2971089"/>
                </a:moveTo>
                <a:cubicBezTo>
                  <a:pt x="5439554" y="2971089"/>
                  <a:pt x="5390569" y="3020074"/>
                  <a:pt x="5390569" y="3080501"/>
                </a:cubicBezTo>
                <a:lnTo>
                  <a:pt x="5390569" y="3518135"/>
                </a:lnTo>
                <a:cubicBezTo>
                  <a:pt x="5390569" y="3578562"/>
                  <a:pt x="5439554" y="3627547"/>
                  <a:pt x="5499981" y="3627547"/>
                </a:cubicBezTo>
                <a:lnTo>
                  <a:pt x="5937615" y="3627547"/>
                </a:lnTo>
                <a:cubicBezTo>
                  <a:pt x="5998042" y="3627547"/>
                  <a:pt x="6047027" y="3578562"/>
                  <a:pt x="6047027" y="3518135"/>
                </a:cubicBezTo>
                <a:lnTo>
                  <a:pt x="6047027" y="3080501"/>
                </a:lnTo>
                <a:cubicBezTo>
                  <a:pt x="6047027" y="3020074"/>
                  <a:pt x="5998042" y="2971089"/>
                  <a:pt x="5937615" y="2971089"/>
                </a:cubicBezTo>
                <a:close/>
                <a:moveTo>
                  <a:pt x="4737982" y="2971089"/>
                </a:moveTo>
                <a:cubicBezTo>
                  <a:pt x="4677555" y="2971089"/>
                  <a:pt x="4628570" y="3020074"/>
                  <a:pt x="4628570" y="3080501"/>
                </a:cubicBezTo>
                <a:lnTo>
                  <a:pt x="4628570" y="3518135"/>
                </a:lnTo>
                <a:cubicBezTo>
                  <a:pt x="4628570" y="3578562"/>
                  <a:pt x="4677555" y="3627547"/>
                  <a:pt x="4737982" y="3627547"/>
                </a:cubicBezTo>
                <a:lnTo>
                  <a:pt x="5175616" y="3627547"/>
                </a:lnTo>
                <a:cubicBezTo>
                  <a:pt x="5236043" y="3627547"/>
                  <a:pt x="5285028" y="3578562"/>
                  <a:pt x="5285028" y="3518135"/>
                </a:cubicBezTo>
                <a:lnTo>
                  <a:pt x="5285028" y="3080501"/>
                </a:lnTo>
                <a:cubicBezTo>
                  <a:pt x="5285028" y="3020074"/>
                  <a:pt x="5236043" y="2971089"/>
                  <a:pt x="5175616" y="2971089"/>
                </a:cubicBezTo>
                <a:close/>
                <a:moveTo>
                  <a:pt x="3975991" y="2971089"/>
                </a:moveTo>
                <a:cubicBezTo>
                  <a:pt x="3915564" y="2971089"/>
                  <a:pt x="3866579" y="3020074"/>
                  <a:pt x="3866579" y="3080501"/>
                </a:cubicBezTo>
                <a:lnTo>
                  <a:pt x="3866579" y="3518135"/>
                </a:lnTo>
                <a:cubicBezTo>
                  <a:pt x="3866579" y="3578562"/>
                  <a:pt x="3915564" y="3627547"/>
                  <a:pt x="3975991" y="3627547"/>
                </a:cubicBezTo>
                <a:lnTo>
                  <a:pt x="4413617" y="3627547"/>
                </a:lnTo>
                <a:cubicBezTo>
                  <a:pt x="4474044" y="3627547"/>
                  <a:pt x="4523029" y="3578562"/>
                  <a:pt x="4523029" y="3518135"/>
                </a:cubicBezTo>
                <a:lnTo>
                  <a:pt x="4523029" y="3080501"/>
                </a:lnTo>
                <a:cubicBezTo>
                  <a:pt x="4523029" y="3020074"/>
                  <a:pt x="4474044" y="2971089"/>
                  <a:pt x="4413617" y="2971089"/>
                </a:cubicBezTo>
                <a:close/>
                <a:moveTo>
                  <a:pt x="3213993" y="2971089"/>
                </a:moveTo>
                <a:cubicBezTo>
                  <a:pt x="3153566" y="2971089"/>
                  <a:pt x="3104581" y="3020074"/>
                  <a:pt x="3104581" y="3080501"/>
                </a:cubicBezTo>
                <a:lnTo>
                  <a:pt x="3104581" y="3518135"/>
                </a:lnTo>
                <a:cubicBezTo>
                  <a:pt x="3104581" y="3578562"/>
                  <a:pt x="3153566" y="3627547"/>
                  <a:pt x="3213993" y="3627547"/>
                </a:cubicBezTo>
                <a:lnTo>
                  <a:pt x="3651627" y="3627547"/>
                </a:lnTo>
                <a:cubicBezTo>
                  <a:pt x="3712054" y="3627547"/>
                  <a:pt x="3761039" y="3578562"/>
                  <a:pt x="3761039" y="3518135"/>
                </a:cubicBezTo>
                <a:lnTo>
                  <a:pt x="3761039" y="3080501"/>
                </a:lnTo>
                <a:cubicBezTo>
                  <a:pt x="3761039" y="3020074"/>
                  <a:pt x="3712054" y="2971089"/>
                  <a:pt x="3651627" y="2971089"/>
                </a:cubicBezTo>
                <a:close/>
                <a:moveTo>
                  <a:pt x="2451995" y="2971089"/>
                </a:moveTo>
                <a:cubicBezTo>
                  <a:pt x="2391569" y="2971089"/>
                  <a:pt x="2342584" y="3020074"/>
                  <a:pt x="2342584" y="3080501"/>
                </a:cubicBezTo>
                <a:lnTo>
                  <a:pt x="2342584" y="3518135"/>
                </a:lnTo>
                <a:cubicBezTo>
                  <a:pt x="2342584" y="3578562"/>
                  <a:pt x="2391569" y="3627547"/>
                  <a:pt x="2451995" y="3627547"/>
                </a:cubicBezTo>
                <a:lnTo>
                  <a:pt x="2889629" y="3627547"/>
                </a:lnTo>
                <a:cubicBezTo>
                  <a:pt x="2950055" y="3627547"/>
                  <a:pt x="2999040" y="3578562"/>
                  <a:pt x="2999040" y="3518135"/>
                </a:cubicBezTo>
                <a:lnTo>
                  <a:pt x="2999040" y="3080501"/>
                </a:lnTo>
                <a:cubicBezTo>
                  <a:pt x="2999040" y="3020074"/>
                  <a:pt x="2950055" y="2971089"/>
                  <a:pt x="2889629" y="2971089"/>
                </a:cubicBezTo>
                <a:close/>
                <a:moveTo>
                  <a:pt x="1689997" y="2971089"/>
                </a:moveTo>
                <a:cubicBezTo>
                  <a:pt x="1629569" y="2971089"/>
                  <a:pt x="1580587" y="3020074"/>
                  <a:pt x="1580587" y="3080501"/>
                </a:cubicBezTo>
                <a:lnTo>
                  <a:pt x="1580587" y="3518135"/>
                </a:lnTo>
                <a:cubicBezTo>
                  <a:pt x="1580587" y="3578562"/>
                  <a:pt x="1629569" y="3627547"/>
                  <a:pt x="1689997" y="3627547"/>
                </a:cubicBezTo>
                <a:lnTo>
                  <a:pt x="2127633" y="3627547"/>
                </a:lnTo>
                <a:cubicBezTo>
                  <a:pt x="2188060" y="3627547"/>
                  <a:pt x="2237045" y="3578562"/>
                  <a:pt x="2237045" y="3518135"/>
                </a:cubicBezTo>
                <a:lnTo>
                  <a:pt x="2237045" y="3080501"/>
                </a:lnTo>
                <a:cubicBezTo>
                  <a:pt x="2237045" y="3020074"/>
                  <a:pt x="2188060" y="2971089"/>
                  <a:pt x="2127633" y="2971089"/>
                </a:cubicBezTo>
                <a:close/>
                <a:moveTo>
                  <a:pt x="927996" y="2971089"/>
                </a:moveTo>
                <a:cubicBezTo>
                  <a:pt x="867569" y="2971089"/>
                  <a:pt x="818584" y="3020074"/>
                  <a:pt x="818584" y="3080501"/>
                </a:cubicBezTo>
                <a:lnTo>
                  <a:pt x="818584" y="3518135"/>
                </a:lnTo>
                <a:cubicBezTo>
                  <a:pt x="818584" y="3578562"/>
                  <a:pt x="867569" y="3627547"/>
                  <a:pt x="927996" y="3627547"/>
                </a:cubicBezTo>
                <a:lnTo>
                  <a:pt x="1365637" y="3627547"/>
                </a:lnTo>
                <a:cubicBezTo>
                  <a:pt x="1426065" y="3627547"/>
                  <a:pt x="1475050" y="3578562"/>
                  <a:pt x="1475050" y="3518135"/>
                </a:cubicBezTo>
                <a:lnTo>
                  <a:pt x="1475050" y="3080501"/>
                </a:lnTo>
                <a:cubicBezTo>
                  <a:pt x="1475050" y="3020074"/>
                  <a:pt x="1426065" y="2971089"/>
                  <a:pt x="1365637" y="2971089"/>
                </a:cubicBezTo>
                <a:close/>
                <a:moveTo>
                  <a:pt x="165999" y="2971089"/>
                </a:moveTo>
                <a:cubicBezTo>
                  <a:pt x="105572" y="2971089"/>
                  <a:pt x="56587" y="3020074"/>
                  <a:pt x="56587" y="3080501"/>
                </a:cubicBezTo>
                <a:lnTo>
                  <a:pt x="56587" y="3518135"/>
                </a:lnTo>
                <a:cubicBezTo>
                  <a:pt x="56587" y="3578562"/>
                  <a:pt x="105572" y="3627547"/>
                  <a:pt x="165999" y="3627547"/>
                </a:cubicBezTo>
                <a:lnTo>
                  <a:pt x="603632" y="3627547"/>
                </a:lnTo>
                <a:cubicBezTo>
                  <a:pt x="664059" y="3627547"/>
                  <a:pt x="713044" y="3578562"/>
                  <a:pt x="713044" y="3518135"/>
                </a:cubicBezTo>
                <a:lnTo>
                  <a:pt x="713044" y="3080501"/>
                </a:lnTo>
                <a:cubicBezTo>
                  <a:pt x="713044" y="3020074"/>
                  <a:pt x="664059" y="2971089"/>
                  <a:pt x="603632" y="2971089"/>
                </a:cubicBezTo>
                <a:close/>
                <a:moveTo>
                  <a:pt x="8540357" y="2245338"/>
                </a:moveTo>
                <a:cubicBezTo>
                  <a:pt x="8479930" y="2245338"/>
                  <a:pt x="8430945" y="2294323"/>
                  <a:pt x="8430945" y="2354750"/>
                </a:cubicBezTo>
                <a:lnTo>
                  <a:pt x="8430945" y="2792384"/>
                </a:lnTo>
                <a:cubicBezTo>
                  <a:pt x="8430945" y="2852811"/>
                  <a:pt x="8479930" y="2901796"/>
                  <a:pt x="8540357" y="2901796"/>
                </a:cubicBezTo>
                <a:lnTo>
                  <a:pt x="8977991" y="2901796"/>
                </a:lnTo>
                <a:cubicBezTo>
                  <a:pt x="9038418" y="2901796"/>
                  <a:pt x="9087403" y="2852811"/>
                  <a:pt x="9087403" y="2792384"/>
                </a:cubicBezTo>
                <a:lnTo>
                  <a:pt x="9087403" y="2354750"/>
                </a:lnTo>
                <a:cubicBezTo>
                  <a:pt x="9087403" y="2294323"/>
                  <a:pt x="9038418" y="2245338"/>
                  <a:pt x="8977991" y="2245338"/>
                </a:cubicBezTo>
                <a:close/>
                <a:moveTo>
                  <a:pt x="7778358" y="2245338"/>
                </a:moveTo>
                <a:cubicBezTo>
                  <a:pt x="7717931" y="2245338"/>
                  <a:pt x="7668946" y="2294323"/>
                  <a:pt x="7668946" y="2354750"/>
                </a:cubicBezTo>
                <a:lnTo>
                  <a:pt x="7668946" y="2792384"/>
                </a:lnTo>
                <a:cubicBezTo>
                  <a:pt x="7668946" y="2852811"/>
                  <a:pt x="7717931" y="2901796"/>
                  <a:pt x="7778358" y="2901796"/>
                </a:cubicBezTo>
                <a:lnTo>
                  <a:pt x="8215992" y="2901796"/>
                </a:lnTo>
                <a:cubicBezTo>
                  <a:pt x="8276419" y="2901796"/>
                  <a:pt x="8325404" y="2852811"/>
                  <a:pt x="8325404" y="2792384"/>
                </a:cubicBezTo>
                <a:lnTo>
                  <a:pt x="8325404" y="2354750"/>
                </a:lnTo>
                <a:cubicBezTo>
                  <a:pt x="8325404" y="2294323"/>
                  <a:pt x="8276419" y="2245338"/>
                  <a:pt x="8215992" y="2245338"/>
                </a:cubicBezTo>
                <a:close/>
                <a:moveTo>
                  <a:pt x="7023979" y="2245338"/>
                </a:moveTo>
                <a:cubicBezTo>
                  <a:pt x="6963552" y="2245338"/>
                  <a:pt x="6914567" y="2294323"/>
                  <a:pt x="6914567" y="2354750"/>
                </a:cubicBezTo>
                <a:lnTo>
                  <a:pt x="6914567" y="2792384"/>
                </a:lnTo>
                <a:cubicBezTo>
                  <a:pt x="6914567" y="2852811"/>
                  <a:pt x="6963552" y="2901796"/>
                  <a:pt x="7023979" y="2901796"/>
                </a:cubicBezTo>
                <a:lnTo>
                  <a:pt x="7461613" y="2901796"/>
                </a:lnTo>
                <a:cubicBezTo>
                  <a:pt x="7522040" y="2901796"/>
                  <a:pt x="7571025" y="2852811"/>
                  <a:pt x="7571025" y="2792384"/>
                </a:cubicBezTo>
                <a:lnTo>
                  <a:pt x="7571025" y="2354750"/>
                </a:lnTo>
                <a:cubicBezTo>
                  <a:pt x="7571025" y="2294323"/>
                  <a:pt x="7522040" y="2245338"/>
                  <a:pt x="7461613" y="2245338"/>
                </a:cubicBezTo>
                <a:close/>
                <a:moveTo>
                  <a:pt x="6261980" y="2245338"/>
                </a:moveTo>
                <a:cubicBezTo>
                  <a:pt x="6201553" y="2245338"/>
                  <a:pt x="6152568" y="2294323"/>
                  <a:pt x="6152568" y="2354750"/>
                </a:cubicBezTo>
                <a:lnTo>
                  <a:pt x="6152568" y="2792384"/>
                </a:lnTo>
                <a:cubicBezTo>
                  <a:pt x="6152568" y="2852811"/>
                  <a:pt x="6201553" y="2901796"/>
                  <a:pt x="6261980" y="2901796"/>
                </a:cubicBezTo>
                <a:lnTo>
                  <a:pt x="6699614" y="2901796"/>
                </a:lnTo>
                <a:cubicBezTo>
                  <a:pt x="6760041" y="2901796"/>
                  <a:pt x="6809026" y="2852811"/>
                  <a:pt x="6809026" y="2792384"/>
                </a:cubicBezTo>
                <a:lnTo>
                  <a:pt x="6809026" y="2354750"/>
                </a:lnTo>
                <a:cubicBezTo>
                  <a:pt x="6809026" y="2294323"/>
                  <a:pt x="6760041" y="2245338"/>
                  <a:pt x="6699614" y="2245338"/>
                </a:cubicBezTo>
                <a:close/>
                <a:moveTo>
                  <a:pt x="5499981" y="2245338"/>
                </a:moveTo>
                <a:cubicBezTo>
                  <a:pt x="5439554" y="2245338"/>
                  <a:pt x="5390569" y="2294323"/>
                  <a:pt x="5390569" y="2354750"/>
                </a:cubicBezTo>
                <a:lnTo>
                  <a:pt x="5390569" y="2792384"/>
                </a:lnTo>
                <a:cubicBezTo>
                  <a:pt x="5390569" y="2852811"/>
                  <a:pt x="5439554" y="2901796"/>
                  <a:pt x="5499981" y="2901796"/>
                </a:cubicBezTo>
                <a:lnTo>
                  <a:pt x="5937615" y="2901796"/>
                </a:lnTo>
                <a:cubicBezTo>
                  <a:pt x="5998042" y="2901796"/>
                  <a:pt x="6047027" y="2852811"/>
                  <a:pt x="6047027" y="2792384"/>
                </a:cubicBezTo>
                <a:lnTo>
                  <a:pt x="6047027" y="2354750"/>
                </a:lnTo>
                <a:cubicBezTo>
                  <a:pt x="6047027" y="2294323"/>
                  <a:pt x="5998042" y="2245338"/>
                  <a:pt x="5937615" y="2245338"/>
                </a:cubicBezTo>
                <a:close/>
                <a:moveTo>
                  <a:pt x="4737982" y="2245338"/>
                </a:moveTo>
                <a:cubicBezTo>
                  <a:pt x="4677555" y="2245338"/>
                  <a:pt x="4628570" y="2294323"/>
                  <a:pt x="4628570" y="2354750"/>
                </a:cubicBezTo>
                <a:lnTo>
                  <a:pt x="4628570" y="2792384"/>
                </a:lnTo>
                <a:cubicBezTo>
                  <a:pt x="4628570" y="2852811"/>
                  <a:pt x="4677555" y="2901796"/>
                  <a:pt x="4737982" y="2901796"/>
                </a:cubicBezTo>
                <a:lnTo>
                  <a:pt x="5175616" y="2901796"/>
                </a:lnTo>
                <a:cubicBezTo>
                  <a:pt x="5236043" y="2901796"/>
                  <a:pt x="5285028" y="2852811"/>
                  <a:pt x="5285028" y="2792384"/>
                </a:cubicBezTo>
                <a:lnTo>
                  <a:pt x="5285028" y="2354750"/>
                </a:lnTo>
                <a:cubicBezTo>
                  <a:pt x="5285028" y="2294323"/>
                  <a:pt x="5236043" y="2245338"/>
                  <a:pt x="5175616" y="2245338"/>
                </a:cubicBezTo>
                <a:close/>
                <a:moveTo>
                  <a:pt x="3975991" y="2245338"/>
                </a:moveTo>
                <a:cubicBezTo>
                  <a:pt x="3915564" y="2245338"/>
                  <a:pt x="3866579" y="2294323"/>
                  <a:pt x="3866579" y="2354750"/>
                </a:cubicBezTo>
                <a:lnTo>
                  <a:pt x="3866579" y="2792384"/>
                </a:lnTo>
                <a:cubicBezTo>
                  <a:pt x="3866579" y="2852811"/>
                  <a:pt x="3915564" y="2901796"/>
                  <a:pt x="3975991" y="2901796"/>
                </a:cubicBezTo>
                <a:lnTo>
                  <a:pt x="4413617" y="2901796"/>
                </a:lnTo>
                <a:cubicBezTo>
                  <a:pt x="4474044" y="2901796"/>
                  <a:pt x="4523029" y="2852811"/>
                  <a:pt x="4523029" y="2792384"/>
                </a:cubicBezTo>
                <a:lnTo>
                  <a:pt x="4523029" y="2354750"/>
                </a:lnTo>
                <a:cubicBezTo>
                  <a:pt x="4523029" y="2294323"/>
                  <a:pt x="4474044" y="2245338"/>
                  <a:pt x="4413617" y="2245338"/>
                </a:cubicBezTo>
                <a:close/>
                <a:moveTo>
                  <a:pt x="3213993" y="2245338"/>
                </a:moveTo>
                <a:cubicBezTo>
                  <a:pt x="3153566" y="2245338"/>
                  <a:pt x="3104581" y="2294323"/>
                  <a:pt x="3104581" y="2354750"/>
                </a:cubicBezTo>
                <a:lnTo>
                  <a:pt x="3104581" y="2792384"/>
                </a:lnTo>
                <a:cubicBezTo>
                  <a:pt x="3104581" y="2852811"/>
                  <a:pt x="3153566" y="2901796"/>
                  <a:pt x="3213993" y="2901796"/>
                </a:cubicBezTo>
                <a:lnTo>
                  <a:pt x="3651627" y="2901796"/>
                </a:lnTo>
                <a:cubicBezTo>
                  <a:pt x="3712054" y="2901796"/>
                  <a:pt x="3761040" y="2852811"/>
                  <a:pt x="3761040" y="2792384"/>
                </a:cubicBezTo>
                <a:lnTo>
                  <a:pt x="3761040" y="2354750"/>
                </a:lnTo>
                <a:cubicBezTo>
                  <a:pt x="3761040" y="2294323"/>
                  <a:pt x="3712054" y="2245338"/>
                  <a:pt x="3651627" y="2245338"/>
                </a:cubicBezTo>
                <a:close/>
                <a:moveTo>
                  <a:pt x="2451995" y="2245338"/>
                </a:moveTo>
                <a:cubicBezTo>
                  <a:pt x="2391569" y="2245338"/>
                  <a:pt x="2342584" y="2294323"/>
                  <a:pt x="2342584" y="2354750"/>
                </a:cubicBezTo>
                <a:lnTo>
                  <a:pt x="2342584" y="2792384"/>
                </a:lnTo>
                <a:cubicBezTo>
                  <a:pt x="2342584" y="2852811"/>
                  <a:pt x="2391569" y="2901796"/>
                  <a:pt x="2451995" y="2901796"/>
                </a:cubicBezTo>
                <a:lnTo>
                  <a:pt x="2889629" y="2901796"/>
                </a:lnTo>
                <a:cubicBezTo>
                  <a:pt x="2950055" y="2901796"/>
                  <a:pt x="2999040" y="2852811"/>
                  <a:pt x="2999040" y="2792384"/>
                </a:cubicBezTo>
                <a:lnTo>
                  <a:pt x="2999040" y="2354750"/>
                </a:lnTo>
                <a:cubicBezTo>
                  <a:pt x="2999040" y="2294323"/>
                  <a:pt x="2950055" y="2245338"/>
                  <a:pt x="2889629" y="2245338"/>
                </a:cubicBezTo>
                <a:close/>
                <a:moveTo>
                  <a:pt x="1689997" y="2245338"/>
                </a:moveTo>
                <a:cubicBezTo>
                  <a:pt x="1629570" y="2245338"/>
                  <a:pt x="1580587" y="2294323"/>
                  <a:pt x="1580587" y="2354750"/>
                </a:cubicBezTo>
                <a:lnTo>
                  <a:pt x="1580587" y="2792384"/>
                </a:lnTo>
                <a:cubicBezTo>
                  <a:pt x="1580587" y="2852811"/>
                  <a:pt x="1629570" y="2901796"/>
                  <a:pt x="1689997" y="2901796"/>
                </a:cubicBezTo>
                <a:lnTo>
                  <a:pt x="2127634" y="2901796"/>
                </a:lnTo>
                <a:cubicBezTo>
                  <a:pt x="2188060" y="2901796"/>
                  <a:pt x="2237045" y="2852811"/>
                  <a:pt x="2237045" y="2792384"/>
                </a:cubicBezTo>
                <a:lnTo>
                  <a:pt x="2237045" y="2354750"/>
                </a:lnTo>
                <a:cubicBezTo>
                  <a:pt x="2237045" y="2294323"/>
                  <a:pt x="2188060" y="2245338"/>
                  <a:pt x="2127634" y="2245338"/>
                </a:cubicBezTo>
                <a:close/>
                <a:moveTo>
                  <a:pt x="927996" y="2245338"/>
                </a:moveTo>
                <a:cubicBezTo>
                  <a:pt x="867569" y="2245338"/>
                  <a:pt x="818584" y="2294323"/>
                  <a:pt x="818584" y="2354750"/>
                </a:cubicBezTo>
                <a:lnTo>
                  <a:pt x="818584" y="2792384"/>
                </a:lnTo>
                <a:cubicBezTo>
                  <a:pt x="818584" y="2852811"/>
                  <a:pt x="867569" y="2901796"/>
                  <a:pt x="927996" y="2901796"/>
                </a:cubicBezTo>
                <a:lnTo>
                  <a:pt x="1365637" y="2901796"/>
                </a:lnTo>
                <a:cubicBezTo>
                  <a:pt x="1426065" y="2901796"/>
                  <a:pt x="1475051" y="2852811"/>
                  <a:pt x="1475051" y="2792384"/>
                </a:cubicBezTo>
                <a:lnTo>
                  <a:pt x="1475051" y="2354750"/>
                </a:lnTo>
                <a:cubicBezTo>
                  <a:pt x="1475051" y="2294323"/>
                  <a:pt x="1426065" y="2245338"/>
                  <a:pt x="1365637" y="2245338"/>
                </a:cubicBezTo>
                <a:close/>
                <a:moveTo>
                  <a:pt x="165999" y="2245338"/>
                </a:moveTo>
                <a:cubicBezTo>
                  <a:pt x="105572" y="2245338"/>
                  <a:pt x="56587" y="2294323"/>
                  <a:pt x="56587" y="2354750"/>
                </a:cubicBezTo>
                <a:lnTo>
                  <a:pt x="56587" y="2792384"/>
                </a:lnTo>
                <a:cubicBezTo>
                  <a:pt x="56587" y="2852811"/>
                  <a:pt x="105572" y="2901796"/>
                  <a:pt x="165999" y="2901796"/>
                </a:cubicBezTo>
                <a:lnTo>
                  <a:pt x="603632" y="2901796"/>
                </a:lnTo>
                <a:cubicBezTo>
                  <a:pt x="664059" y="2901796"/>
                  <a:pt x="713044" y="2852811"/>
                  <a:pt x="713044" y="2792384"/>
                </a:cubicBezTo>
                <a:lnTo>
                  <a:pt x="713044" y="2354750"/>
                </a:lnTo>
                <a:cubicBezTo>
                  <a:pt x="713044" y="2294323"/>
                  <a:pt x="664059" y="2245338"/>
                  <a:pt x="603632" y="2245338"/>
                </a:cubicBezTo>
                <a:close/>
                <a:moveTo>
                  <a:pt x="165999" y="1515948"/>
                </a:moveTo>
                <a:cubicBezTo>
                  <a:pt x="105572" y="1515948"/>
                  <a:pt x="56587" y="1564934"/>
                  <a:pt x="56587" y="1625361"/>
                </a:cubicBezTo>
                <a:lnTo>
                  <a:pt x="56587" y="2062996"/>
                </a:lnTo>
                <a:cubicBezTo>
                  <a:pt x="56587" y="2123413"/>
                  <a:pt x="105572" y="2172398"/>
                  <a:pt x="165999" y="2172398"/>
                </a:cubicBezTo>
                <a:lnTo>
                  <a:pt x="603632" y="2172398"/>
                </a:lnTo>
                <a:cubicBezTo>
                  <a:pt x="664059" y="2172398"/>
                  <a:pt x="713044" y="2123413"/>
                  <a:pt x="713044" y="2062996"/>
                </a:cubicBezTo>
                <a:lnTo>
                  <a:pt x="713044" y="1625361"/>
                </a:lnTo>
                <a:cubicBezTo>
                  <a:pt x="713044" y="1564934"/>
                  <a:pt x="664059" y="1515948"/>
                  <a:pt x="603632" y="1515948"/>
                </a:cubicBezTo>
                <a:close/>
                <a:moveTo>
                  <a:pt x="927996" y="1515947"/>
                </a:moveTo>
                <a:cubicBezTo>
                  <a:pt x="867569" y="1515947"/>
                  <a:pt x="818584" y="1564933"/>
                  <a:pt x="818584" y="1625360"/>
                </a:cubicBezTo>
                <a:lnTo>
                  <a:pt x="818584" y="2062995"/>
                </a:lnTo>
                <a:cubicBezTo>
                  <a:pt x="818584" y="2123413"/>
                  <a:pt x="867569" y="2172398"/>
                  <a:pt x="927996" y="2172398"/>
                </a:cubicBezTo>
                <a:lnTo>
                  <a:pt x="1365637" y="2172398"/>
                </a:lnTo>
                <a:cubicBezTo>
                  <a:pt x="1426065" y="2172398"/>
                  <a:pt x="1475051" y="2123413"/>
                  <a:pt x="1475051" y="2062995"/>
                </a:cubicBezTo>
                <a:lnTo>
                  <a:pt x="1475051" y="1625360"/>
                </a:lnTo>
                <a:cubicBezTo>
                  <a:pt x="1475051" y="1564933"/>
                  <a:pt x="1426065" y="1515947"/>
                  <a:pt x="1365637" y="1515947"/>
                </a:cubicBezTo>
                <a:close/>
                <a:moveTo>
                  <a:pt x="1689997" y="1515947"/>
                </a:moveTo>
                <a:cubicBezTo>
                  <a:pt x="1629570" y="1515947"/>
                  <a:pt x="1580588" y="1564932"/>
                  <a:pt x="1580588" y="1625359"/>
                </a:cubicBezTo>
                <a:lnTo>
                  <a:pt x="1580588" y="2062994"/>
                </a:lnTo>
                <a:cubicBezTo>
                  <a:pt x="1580588" y="2123413"/>
                  <a:pt x="1629570" y="2172398"/>
                  <a:pt x="1689997" y="2172398"/>
                </a:cubicBezTo>
                <a:lnTo>
                  <a:pt x="2127634" y="2172398"/>
                </a:lnTo>
                <a:cubicBezTo>
                  <a:pt x="2188060" y="2172398"/>
                  <a:pt x="2237045" y="2123413"/>
                  <a:pt x="2237045" y="2062994"/>
                </a:cubicBezTo>
                <a:lnTo>
                  <a:pt x="2237045" y="1625359"/>
                </a:lnTo>
                <a:cubicBezTo>
                  <a:pt x="2237045" y="1564932"/>
                  <a:pt x="2188060" y="1515947"/>
                  <a:pt x="2127634" y="1515947"/>
                </a:cubicBezTo>
                <a:close/>
                <a:moveTo>
                  <a:pt x="2451996" y="1515946"/>
                </a:moveTo>
                <a:cubicBezTo>
                  <a:pt x="2391569" y="1515946"/>
                  <a:pt x="2342584" y="1564931"/>
                  <a:pt x="2342584" y="1625359"/>
                </a:cubicBezTo>
                <a:lnTo>
                  <a:pt x="2342584" y="2062993"/>
                </a:lnTo>
                <a:cubicBezTo>
                  <a:pt x="2342584" y="2123413"/>
                  <a:pt x="2391569" y="2172398"/>
                  <a:pt x="2451996" y="2172398"/>
                </a:cubicBezTo>
                <a:lnTo>
                  <a:pt x="2889629" y="2172398"/>
                </a:lnTo>
                <a:cubicBezTo>
                  <a:pt x="2950056" y="2172398"/>
                  <a:pt x="2999041" y="2123413"/>
                  <a:pt x="2999041" y="2062993"/>
                </a:cubicBezTo>
                <a:lnTo>
                  <a:pt x="2999041" y="1625359"/>
                </a:lnTo>
                <a:cubicBezTo>
                  <a:pt x="2999041" y="1564931"/>
                  <a:pt x="2950056" y="1515946"/>
                  <a:pt x="2889629" y="1515946"/>
                </a:cubicBezTo>
                <a:close/>
                <a:moveTo>
                  <a:pt x="3213993" y="1515945"/>
                </a:moveTo>
                <a:cubicBezTo>
                  <a:pt x="3153566" y="1515945"/>
                  <a:pt x="3104581" y="1564931"/>
                  <a:pt x="3104581" y="1625358"/>
                </a:cubicBezTo>
                <a:lnTo>
                  <a:pt x="3104581" y="2062992"/>
                </a:lnTo>
                <a:cubicBezTo>
                  <a:pt x="3104581" y="2123413"/>
                  <a:pt x="3153566" y="2172398"/>
                  <a:pt x="3213993" y="2172398"/>
                </a:cubicBezTo>
                <a:lnTo>
                  <a:pt x="3651628" y="2172398"/>
                </a:lnTo>
                <a:cubicBezTo>
                  <a:pt x="3712054" y="2172398"/>
                  <a:pt x="3761040" y="2123413"/>
                  <a:pt x="3761040" y="2062992"/>
                </a:cubicBezTo>
                <a:lnTo>
                  <a:pt x="3761040" y="1625358"/>
                </a:lnTo>
                <a:cubicBezTo>
                  <a:pt x="3761040" y="1564931"/>
                  <a:pt x="3712054" y="1515945"/>
                  <a:pt x="3651628" y="1515945"/>
                </a:cubicBezTo>
                <a:close/>
                <a:moveTo>
                  <a:pt x="3975991" y="1515945"/>
                </a:moveTo>
                <a:cubicBezTo>
                  <a:pt x="3915564" y="1515945"/>
                  <a:pt x="3866579" y="1564930"/>
                  <a:pt x="3866579" y="1625357"/>
                </a:cubicBezTo>
                <a:lnTo>
                  <a:pt x="3866579" y="2062992"/>
                </a:lnTo>
                <a:cubicBezTo>
                  <a:pt x="3866579" y="2123413"/>
                  <a:pt x="3915564" y="2172398"/>
                  <a:pt x="3975991" y="2172398"/>
                </a:cubicBezTo>
                <a:lnTo>
                  <a:pt x="4413617" y="2172398"/>
                </a:lnTo>
                <a:cubicBezTo>
                  <a:pt x="4474044" y="2172398"/>
                  <a:pt x="4523029" y="2123413"/>
                  <a:pt x="4523029" y="2062992"/>
                </a:cubicBezTo>
                <a:lnTo>
                  <a:pt x="4523029" y="1625357"/>
                </a:lnTo>
                <a:cubicBezTo>
                  <a:pt x="4523029" y="1564930"/>
                  <a:pt x="4474044" y="1515945"/>
                  <a:pt x="4413617" y="1515945"/>
                </a:cubicBezTo>
                <a:close/>
                <a:moveTo>
                  <a:pt x="4737982" y="1515944"/>
                </a:moveTo>
                <a:cubicBezTo>
                  <a:pt x="4677555" y="1515944"/>
                  <a:pt x="4628570" y="1564929"/>
                  <a:pt x="4628570" y="1625356"/>
                </a:cubicBezTo>
                <a:lnTo>
                  <a:pt x="4628570" y="2062991"/>
                </a:lnTo>
                <a:cubicBezTo>
                  <a:pt x="4628570" y="2123413"/>
                  <a:pt x="4677555" y="2172398"/>
                  <a:pt x="4737982" y="2172398"/>
                </a:cubicBezTo>
                <a:lnTo>
                  <a:pt x="5175616" y="2172398"/>
                </a:lnTo>
                <a:cubicBezTo>
                  <a:pt x="5236043" y="2172398"/>
                  <a:pt x="5285028" y="2123413"/>
                  <a:pt x="5285028" y="2062991"/>
                </a:cubicBezTo>
                <a:lnTo>
                  <a:pt x="5285028" y="1625356"/>
                </a:lnTo>
                <a:cubicBezTo>
                  <a:pt x="5285028" y="1564929"/>
                  <a:pt x="5236043" y="1515944"/>
                  <a:pt x="5175616" y="1515944"/>
                </a:cubicBezTo>
                <a:close/>
                <a:moveTo>
                  <a:pt x="5499981" y="1515943"/>
                </a:moveTo>
                <a:cubicBezTo>
                  <a:pt x="5439554" y="1515943"/>
                  <a:pt x="5390569" y="1564929"/>
                  <a:pt x="5390569" y="1625356"/>
                </a:cubicBezTo>
                <a:lnTo>
                  <a:pt x="5390569" y="2062990"/>
                </a:lnTo>
                <a:cubicBezTo>
                  <a:pt x="5390569" y="2123413"/>
                  <a:pt x="5439554" y="2172398"/>
                  <a:pt x="5499981" y="2172398"/>
                </a:cubicBezTo>
                <a:lnTo>
                  <a:pt x="5937615" y="2172398"/>
                </a:lnTo>
                <a:cubicBezTo>
                  <a:pt x="5998042" y="2172398"/>
                  <a:pt x="6047027" y="2123413"/>
                  <a:pt x="6047027" y="2062990"/>
                </a:cubicBezTo>
                <a:lnTo>
                  <a:pt x="6047027" y="1625356"/>
                </a:lnTo>
                <a:cubicBezTo>
                  <a:pt x="6047027" y="1564929"/>
                  <a:pt x="5998042" y="1515943"/>
                  <a:pt x="5937615" y="1515943"/>
                </a:cubicBezTo>
                <a:close/>
                <a:moveTo>
                  <a:pt x="6261980" y="1515943"/>
                </a:moveTo>
                <a:cubicBezTo>
                  <a:pt x="6201553" y="1515943"/>
                  <a:pt x="6152568" y="1564928"/>
                  <a:pt x="6152568" y="1625355"/>
                </a:cubicBezTo>
                <a:lnTo>
                  <a:pt x="6152568" y="2062989"/>
                </a:lnTo>
                <a:cubicBezTo>
                  <a:pt x="6152568" y="2123413"/>
                  <a:pt x="6201553" y="2172398"/>
                  <a:pt x="6261980" y="2172398"/>
                </a:cubicBezTo>
                <a:lnTo>
                  <a:pt x="6699614" y="2172398"/>
                </a:lnTo>
                <a:cubicBezTo>
                  <a:pt x="6760041" y="2172398"/>
                  <a:pt x="6809026" y="2123413"/>
                  <a:pt x="6809026" y="2062989"/>
                </a:cubicBezTo>
                <a:lnTo>
                  <a:pt x="6809026" y="1625355"/>
                </a:lnTo>
                <a:cubicBezTo>
                  <a:pt x="6809026" y="1564928"/>
                  <a:pt x="6760041" y="1515943"/>
                  <a:pt x="6699614" y="1515943"/>
                </a:cubicBezTo>
                <a:close/>
                <a:moveTo>
                  <a:pt x="7023979" y="1515942"/>
                </a:moveTo>
                <a:cubicBezTo>
                  <a:pt x="6963552" y="1515942"/>
                  <a:pt x="6914567" y="1564927"/>
                  <a:pt x="6914567" y="1625354"/>
                </a:cubicBezTo>
                <a:lnTo>
                  <a:pt x="6914567" y="2062988"/>
                </a:lnTo>
                <a:cubicBezTo>
                  <a:pt x="6914567" y="2123413"/>
                  <a:pt x="6963552" y="2172398"/>
                  <a:pt x="7023979" y="2172398"/>
                </a:cubicBezTo>
                <a:lnTo>
                  <a:pt x="7461613" y="2172398"/>
                </a:lnTo>
                <a:cubicBezTo>
                  <a:pt x="7522040" y="2172398"/>
                  <a:pt x="7571025" y="2123413"/>
                  <a:pt x="7571025" y="2062988"/>
                </a:cubicBezTo>
                <a:lnTo>
                  <a:pt x="7571025" y="1625354"/>
                </a:lnTo>
                <a:cubicBezTo>
                  <a:pt x="7571025" y="1564927"/>
                  <a:pt x="7522040" y="1515942"/>
                  <a:pt x="7461613" y="1515942"/>
                </a:cubicBezTo>
                <a:close/>
                <a:moveTo>
                  <a:pt x="7778358" y="1515941"/>
                </a:moveTo>
                <a:cubicBezTo>
                  <a:pt x="7717931" y="1515941"/>
                  <a:pt x="7668946" y="1564926"/>
                  <a:pt x="7668946" y="1625353"/>
                </a:cubicBezTo>
                <a:lnTo>
                  <a:pt x="7668946" y="2062987"/>
                </a:lnTo>
                <a:cubicBezTo>
                  <a:pt x="7668946" y="2123413"/>
                  <a:pt x="7717931" y="2172398"/>
                  <a:pt x="7778358" y="2172398"/>
                </a:cubicBezTo>
                <a:lnTo>
                  <a:pt x="8215992" y="2172398"/>
                </a:lnTo>
                <a:cubicBezTo>
                  <a:pt x="8276419" y="2172398"/>
                  <a:pt x="8325404" y="2123413"/>
                  <a:pt x="8325404" y="2062987"/>
                </a:cubicBezTo>
                <a:lnTo>
                  <a:pt x="8325404" y="1625353"/>
                </a:lnTo>
                <a:cubicBezTo>
                  <a:pt x="8325404" y="1564926"/>
                  <a:pt x="8276419" y="1515941"/>
                  <a:pt x="8215992" y="1515941"/>
                </a:cubicBezTo>
                <a:close/>
                <a:moveTo>
                  <a:pt x="8540357" y="1515941"/>
                </a:moveTo>
                <a:cubicBezTo>
                  <a:pt x="8479930" y="1515941"/>
                  <a:pt x="8430945" y="1564926"/>
                  <a:pt x="8430945" y="1625353"/>
                </a:cubicBezTo>
                <a:lnTo>
                  <a:pt x="8430945" y="2062987"/>
                </a:lnTo>
                <a:cubicBezTo>
                  <a:pt x="8430945" y="2123413"/>
                  <a:pt x="8479930" y="2172398"/>
                  <a:pt x="8540357" y="2172398"/>
                </a:cubicBezTo>
                <a:lnTo>
                  <a:pt x="8977991" y="2172398"/>
                </a:lnTo>
                <a:cubicBezTo>
                  <a:pt x="9038418" y="2172398"/>
                  <a:pt x="9087403" y="2123413"/>
                  <a:pt x="9087403" y="2062987"/>
                </a:cubicBezTo>
                <a:lnTo>
                  <a:pt x="9087403" y="1625353"/>
                </a:lnTo>
                <a:cubicBezTo>
                  <a:pt x="9087403" y="1564926"/>
                  <a:pt x="9038418" y="1515941"/>
                  <a:pt x="8977991" y="1515941"/>
                </a:cubicBezTo>
                <a:close/>
                <a:moveTo>
                  <a:pt x="165999" y="786548"/>
                </a:moveTo>
                <a:cubicBezTo>
                  <a:pt x="105572" y="786548"/>
                  <a:pt x="56587" y="835533"/>
                  <a:pt x="56587" y="895959"/>
                </a:cubicBezTo>
                <a:lnTo>
                  <a:pt x="56587" y="1333596"/>
                </a:lnTo>
                <a:cubicBezTo>
                  <a:pt x="56587" y="1394023"/>
                  <a:pt x="105572" y="1443008"/>
                  <a:pt x="165999" y="1443008"/>
                </a:cubicBezTo>
                <a:lnTo>
                  <a:pt x="603633" y="1443008"/>
                </a:lnTo>
                <a:cubicBezTo>
                  <a:pt x="664060" y="1443008"/>
                  <a:pt x="713044" y="1394023"/>
                  <a:pt x="713044" y="1333596"/>
                </a:cubicBezTo>
                <a:lnTo>
                  <a:pt x="713044" y="895959"/>
                </a:lnTo>
                <a:cubicBezTo>
                  <a:pt x="713044" y="835533"/>
                  <a:pt x="664060" y="786548"/>
                  <a:pt x="603633" y="786548"/>
                </a:cubicBezTo>
                <a:close/>
                <a:moveTo>
                  <a:pt x="927996" y="786547"/>
                </a:moveTo>
                <a:cubicBezTo>
                  <a:pt x="867569" y="786547"/>
                  <a:pt x="818584" y="835532"/>
                  <a:pt x="818584" y="895959"/>
                </a:cubicBezTo>
                <a:lnTo>
                  <a:pt x="818584" y="1333595"/>
                </a:lnTo>
                <a:cubicBezTo>
                  <a:pt x="818584" y="1394022"/>
                  <a:pt x="867569" y="1443007"/>
                  <a:pt x="927996" y="1443007"/>
                </a:cubicBezTo>
                <a:lnTo>
                  <a:pt x="1365637" y="1443007"/>
                </a:lnTo>
                <a:cubicBezTo>
                  <a:pt x="1426065" y="1443007"/>
                  <a:pt x="1475051" y="1394022"/>
                  <a:pt x="1475051" y="1333595"/>
                </a:cubicBezTo>
                <a:lnTo>
                  <a:pt x="1475051" y="895959"/>
                </a:lnTo>
                <a:cubicBezTo>
                  <a:pt x="1475051" y="835532"/>
                  <a:pt x="1426065" y="786547"/>
                  <a:pt x="1365637" y="786547"/>
                </a:cubicBezTo>
                <a:close/>
                <a:moveTo>
                  <a:pt x="1689998" y="786547"/>
                </a:moveTo>
                <a:cubicBezTo>
                  <a:pt x="1629570" y="786547"/>
                  <a:pt x="1580588" y="835532"/>
                  <a:pt x="1580588" y="895959"/>
                </a:cubicBezTo>
                <a:lnTo>
                  <a:pt x="1580588" y="1333594"/>
                </a:lnTo>
                <a:cubicBezTo>
                  <a:pt x="1580588" y="1394022"/>
                  <a:pt x="1629570" y="1443007"/>
                  <a:pt x="1689998" y="1443007"/>
                </a:cubicBezTo>
                <a:lnTo>
                  <a:pt x="2127634" y="1443007"/>
                </a:lnTo>
                <a:cubicBezTo>
                  <a:pt x="2188060" y="1443007"/>
                  <a:pt x="2237045" y="1394022"/>
                  <a:pt x="2237045" y="1333594"/>
                </a:cubicBezTo>
                <a:lnTo>
                  <a:pt x="2237045" y="895959"/>
                </a:lnTo>
                <a:cubicBezTo>
                  <a:pt x="2237045" y="835532"/>
                  <a:pt x="2188060" y="786547"/>
                  <a:pt x="2127634" y="786547"/>
                </a:cubicBezTo>
                <a:close/>
                <a:moveTo>
                  <a:pt x="2451996" y="786546"/>
                </a:moveTo>
                <a:cubicBezTo>
                  <a:pt x="2391569" y="786546"/>
                  <a:pt x="2342584" y="835531"/>
                  <a:pt x="2342584" y="895958"/>
                </a:cubicBezTo>
                <a:lnTo>
                  <a:pt x="2342584" y="1333593"/>
                </a:lnTo>
                <a:cubicBezTo>
                  <a:pt x="2342584" y="1394021"/>
                  <a:pt x="2391569" y="1443006"/>
                  <a:pt x="2451996" y="1443006"/>
                </a:cubicBezTo>
                <a:lnTo>
                  <a:pt x="2889629" y="1443006"/>
                </a:lnTo>
                <a:cubicBezTo>
                  <a:pt x="2950056" y="1443006"/>
                  <a:pt x="2999041" y="1394021"/>
                  <a:pt x="2999041" y="1333593"/>
                </a:cubicBezTo>
                <a:lnTo>
                  <a:pt x="2999041" y="895958"/>
                </a:lnTo>
                <a:cubicBezTo>
                  <a:pt x="2999041" y="835531"/>
                  <a:pt x="2950056" y="786546"/>
                  <a:pt x="2889629" y="786546"/>
                </a:cubicBezTo>
                <a:close/>
                <a:moveTo>
                  <a:pt x="3213993" y="786546"/>
                </a:moveTo>
                <a:cubicBezTo>
                  <a:pt x="3153566" y="786546"/>
                  <a:pt x="3104581" y="835531"/>
                  <a:pt x="3104581" y="895958"/>
                </a:cubicBezTo>
                <a:lnTo>
                  <a:pt x="3104581" y="1333593"/>
                </a:lnTo>
                <a:cubicBezTo>
                  <a:pt x="3104581" y="1394020"/>
                  <a:pt x="3153566" y="1443005"/>
                  <a:pt x="3213993" y="1443005"/>
                </a:cubicBezTo>
                <a:lnTo>
                  <a:pt x="3651628" y="1443005"/>
                </a:lnTo>
                <a:cubicBezTo>
                  <a:pt x="3712054" y="1443005"/>
                  <a:pt x="3761040" y="1394020"/>
                  <a:pt x="3761040" y="1333593"/>
                </a:cubicBezTo>
                <a:lnTo>
                  <a:pt x="3761040" y="895958"/>
                </a:lnTo>
                <a:cubicBezTo>
                  <a:pt x="3761040" y="835531"/>
                  <a:pt x="3712054" y="786546"/>
                  <a:pt x="3651628" y="786546"/>
                </a:cubicBezTo>
                <a:close/>
                <a:moveTo>
                  <a:pt x="3975991" y="786545"/>
                </a:moveTo>
                <a:cubicBezTo>
                  <a:pt x="3915564" y="786545"/>
                  <a:pt x="3866579" y="835530"/>
                  <a:pt x="3866579" y="895957"/>
                </a:cubicBezTo>
                <a:lnTo>
                  <a:pt x="3866579" y="1333592"/>
                </a:lnTo>
                <a:cubicBezTo>
                  <a:pt x="3866579" y="1394019"/>
                  <a:pt x="3915564" y="1443005"/>
                  <a:pt x="3975991" y="1443005"/>
                </a:cubicBezTo>
                <a:lnTo>
                  <a:pt x="4413617" y="1443005"/>
                </a:lnTo>
                <a:cubicBezTo>
                  <a:pt x="4474044" y="1443005"/>
                  <a:pt x="4523029" y="1394019"/>
                  <a:pt x="4523029" y="1333592"/>
                </a:cubicBezTo>
                <a:lnTo>
                  <a:pt x="4523029" y="895957"/>
                </a:lnTo>
                <a:cubicBezTo>
                  <a:pt x="4523029" y="835530"/>
                  <a:pt x="4474044" y="786545"/>
                  <a:pt x="4413617" y="786545"/>
                </a:cubicBezTo>
                <a:close/>
                <a:moveTo>
                  <a:pt x="4737982" y="786545"/>
                </a:moveTo>
                <a:cubicBezTo>
                  <a:pt x="4677555" y="786545"/>
                  <a:pt x="4628570" y="835530"/>
                  <a:pt x="4628570" y="895957"/>
                </a:cubicBezTo>
                <a:lnTo>
                  <a:pt x="4628570" y="1333592"/>
                </a:lnTo>
                <a:cubicBezTo>
                  <a:pt x="4628570" y="1394019"/>
                  <a:pt x="4677555" y="1443004"/>
                  <a:pt x="4737982" y="1443004"/>
                </a:cubicBezTo>
                <a:lnTo>
                  <a:pt x="5175616" y="1443004"/>
                </a:lnTo>
                <a:cubicBezTo>
                  <a:pt x="5236043" y="1443004"/>
                  <a:pt x="5285028" y="1394019"/>
                  <a:pt x="5285028" y="1333592"/>
                </a:cubicBezTo>
                <a:lnTo>
                  <a:pt x="5285028" y="895957"/>
                </a:lnTo>
                <a:cubicBezTo>
                  <a:pt x="5285028" y="835530"/>
                  <a:pt x="5236043" y="786545"/>
                  <a:pt x="5175616" y="786545"/>
                </a:cubicBezTo>
                <a:close/>
                <a:moveTo>
                  <a:pt x="5499981" y="786544"/>
                </a:moveTo>
                <a:cubicBezTo>
                  <a:pt x="5439554" y="786544"/>
                  <a:pt x="5390569" y="835529"/>
                  <a:pt x="5390569" y="895956"/>
                </a:cubicBezTo>
                <a:lnTo>
                  <a:pt x="5390569" y="1333591"/>
                </a:lnTo>
                <a:cubicBezTo>
                  <a:pt x="5390569" y="1394018"/>
                  <a:pt x="5439554" y="1443003"/>
                  <a:pt x="5499981" y="1443003"/>
                </a:cubicBezTo>
                <a:lnTo>
                  <a:pt x="5937615" y="1443003"/>
                </a:lnTo>
                <a:cubicBezTo>
                  <a:pt x="5998042" y="1443003"/>
                  <a:pt x="6047027" y="1394018"/>
                  <a:pt x="6047027" y="1333591"/>
                </a:cubicBezTo>
                <a:lnTo>
                  <a:pt x="6047027" y="895956"/>
                </a:lnTo>
                <a:cubicBezTo>
                  <a:pt x="6047027" y="835529"/>
                  <a:pt x="5998042" y="786544"/>
                  <a:pt x="5937615" y="786544"/>
                </a:cubicBezTo>
                <a:close/>
                <a:moveTo>
                  <a:pt x="6261980" y="786544"/>
                </a:moveTo>
                <a:cubicBezTo>
                  <a:pt x="6201553" y="786544"/>
                  <a:pt x="6152568" y="835529"/>
                  <a:pt x="6152568" y="895956"/>
                </a:cubicBezTo>
                <a:lnTo>
                  <a:pt x="6152568" y="1333590"/>
                </a:lnTo>
                <a:cubicBezTo>
                  <a:pt x="6152568" y="1394017"/>
                  <a:pt x="6201553" y="1443003"/>
                  <a:pt x="6261980" y="1443003"/>
                </a:cubicBezTo>
                <a:lnTo>
                  <a:pt x="6699614" y="1443003"/>
                </a:lnTo>
                <a:cubicBezTo>
                  <a:pt x="6760041" y="1443003"/>
                  <a:pt x="6809026" y="1394017"/>
                  <a:pt x="6809026" y="1333590"/>
                </a:cubicBezTo>
                <a:lnTo>
                  <a:pt x="6809026" y="895956"/>
                </a:lnTo>
                <a:cubicBezTo>
                  <a:pt x="6809026" y="835529"/>
                  <a:pt x="6760041" y="786544"/>
                  <a:pt x="6699614" y="786544"/>
                </a:cubicBezTo>
                <a:close/>
                <a:moveTo>
                  <a:pt x="7023979" y="786543"/>
                </a:moveTo>
                <a:cubicBezTo>
                  <a:pt x="6963552" y="786543"/>
                  <a:pt x="6914567" y="835528"/>
                  <a:pt x="6914567" y="895955"/>
                </a:cubicBezTo>
                <a:lnTo>
                  <a:pt x="6914567" y="1333590"/>
                </a:lnTo>
                <a:cubicBezTo>
                  <a:pt x="6914567" y="1394017"/>
                  <a:pt x="6963552" y="1443002"/>
                  <a:pt x="7023979" y="1443002"/>
                </a:cubicBezTo>
                <a:lnTo>
                  <a:pt x="7461613" y="1443002"/>
                </a:lnTo>
                <a:cubicBezTo>
                  <a:pt x="7522040" y="1443002"/>
                  <a:pt x="7571025" y="1394017"/>
                  <a:pt x="7571025" y="1333590"/>
                </a:cubicBezTo>
                <a:lnTo>
                  <a:pt x="7571025" y="895955"/>
                </a:lnTo>
                <a:cubicBezTo>
                  <a:pt x="7571025" y="835528"/>
                  <a:pt x="7522040" y="786543"/>
                  <a:pt x="7461613" y="786543"/>
                </a:cubicBezTo>
                <a:close/>
                <a:moveTo>
                  <a:pt x="7778358" y="786543"/>
                </a:moveTo>
                <a:cubicBezTo>
                  <a:pt x="7717931" y="786543"/>
                  <a:pt x="7668946" y="835528"/>
                  <a:pt x="7668946" y="895955"/>
                </a:cubicBezTo>
                <a:lnTo>
                  <a:pt x="7668946" y="1333589"/>
                </a:lnTo>
                <a:cubicBezTo>
                  <a:pt x="7668946" y="1394016"/>
                  <a:pt x="7717931" y="1443001"/>
                  <a:pt x="7778358" y="1443001"/>
                </a:cubicBezTo>
                <a:lnTo>
                  <a:pt x="8215992" y="1443001"/>
                </a:lnTo>
                <a:cubicBezTo>
                  <a:pt x="8276419" y="1443001"/>
                  <a:pt x="8325404" y="1394016"/>
                  <a:pt x="8325404" y="1333589"/>
                </a:cubicBezTo>
                <a:lnTo>
                  <a:pt x="8325404" y="895955"/>
                </a:lnTo>
                <a:cubicBezTo>
                  <a:pt x="8325404" y="835528"/>
                  <a:pt x="8276419" y="786543"/>
                  <a:pt x="8215992" y="786543"/>
                </a:cubicBezTo>
                <a:close/>
                <a:moveTo>
                  <a:pt x="8540357" y="786542"/>
                </a:moveTo>
                <a:cubicBezTo>
                  <a:pt x="8479930" y="786542"/>
                  <a:pt x="8430945" y="835528"/>
                  <a:pt x="8430945" y="895955"/>
                </a:cubicBezTo>
                <a:lnTo>
                  <a:pt x="8430945" y="1333589"/>
                </a:lnTo>
                <a:cubicBezTo>
                  <a:pt x="8430945" y="1394016"/>
                  <a:pt x="8479930" y="1443001"/>
                  <a:pt x="8540357" y="1443001"/>
                </a:cubicBezTo>
                <a:lnTo>
                  <a:pt x="8977991" y="1443001"/>
                </a:lnTo>
                <a:cubicBezTo>
                  <a:pt x="9038418" y="1443001"/>
                  <a:pt x="9087403" y="1394016"/>
                  <a:pt x="9087403" y="1333589"/>
                </a:cubicBezTo>
                <a:lnTo>
                  <a:pt x="9087403" y="895955"/>
                </a:lnTo>
                <a:cubicBezTo>
                  <a:pt x="9087403" y="835528"/>
                  <a:pt x="9038418" y="786542"/>
                  <a:pt x="8977991" y="786542"/>
                </a:cubicBezTo>
                <a:close/>
                <a:moveTo>
                  <a:pt x="165999" y="57150"/>
                </a:moveTo>
                <a:cubicBezTo>
                  <a:pt x="105572" y="57150"/>
                  <a:pt x="56587" y="106135"/>
                  <a:pt x="56587" y="166562"/>
                </a:cubicBezTo>
                <a:lnTo>
                  <a:pt x="56587" y="604196"/>
                </a:lnTo>
                <a:cubicBezTo>
                  <a:pt x="56587" y="664623"/>
                  <a:pt x="105572" y="713608"/>
                  <a:pt x="165999" y="713608"/>
                </a:cubicBezTo>
                <a:lnTo>
                  <a:pt x="603633" y="713608"/>
                </a:lnTo>
                <a:cubicBezTo>
                  <a:pt x="664060" y="713608"/>
                  <a:pt x="713045" y="664623"/>
                  <a:pt x="713045" y="604196"/>
                </a:cubicBezTo>
                <a:lnTo>
                  <a:pt x="713045" y="166562"/>
                </a:lnTo>
                <a:cubicBezTo>
                  <a:pt x="713045" y="106135"/>
                  <a:pt x="664060" y="57150"/>
                  <a:pt x="603633" y="57150"/>
                </a:cubicBezTo>
                <a:close/>
                <a:moveTo>
                  <a:pt x="927996" y="57150"/>
                </a:moveTo>
                <a:cubicBezTo>
                  <a:pt x="867570" y="57150"/>
                  <a:pt x="818585" y="106135"/>
                  <a:pt x="818585" y="166562"/>
                </a:cubicBezTo>
                <a:lnTo>
                  <a:pt x="818585" y="604195"/>
                </a:lnTo>
                <a:cubicBezTo>
                  <a:pt x="818585" y="664622"/>
                  <a:pt x="867570" y="713607"/>
                  <a:pt x="927996" y="713607"/>
                </a:cubicBezTo>
                <a:lnTo>
                  <a:pt x="1365637" y="713607"/>
                </a:lnTo>
                <a:cubicBezTo>
                  <a:pt x="1426066" y="713607"/>
                  <a:pt x="1475051" y="664622"/>
                  <a:pt x="1475051" y="604195"/>
                </a:cubicBezTo>
                <a:lnTo>
                  <a:pt x="1475051" y="166562"/>
                </a:lnTo>
                <a:cubicBezTo>
                  <a:pt x="1475051" y="106135"/>
                  <a:pt x="1426066" y="57150"/>
                  <a:pt x="1365637" y="57150"/>
                </a:cubicBezTo>
                <a:close/>
                <a:moveTo>
                  <a:pt x="1689998" y="57149"/>
                </a:moveTo>
                <a:cubicBezTo>
                  <a:pt x="1629570" y="57149"/>
                  <a:pt x="1580588" y="106134"/>
                  <a:pt x="1580588" y="166561"/>
                </a:cubicBezTo>
                <a:lnTo>
                  <a:pt x="1580588" y="604195"/>
                </a:lnTo>
                <a:cubicBezTo>
                  <a:pt x="1580588" y="664622"/>
                  <a:pt x="1629570" y="713607"/>
                  <a:pt x="1689998" y="713607"/>
                </a:cubicBezTo>
                <a:lnTo>
                  <a:pt x="2127634" y="713607"/>
                </a:lnTo>
                <a:cubicBezTo>
                  <a:pt x="2188061" y="713607"/>
                  <a:pt x="2237045" y="664622"/>
                  <a:pt x="2237045" y="604195"/>
                </a:cubicBezTo>
                <a:lnTo>
                  <a:pt x="2237045" y="166561"/>
                </a:lnTo>
                <a:cubicBezTo>
                  <a:pt x="2237045" y="106134"/>
                  <a:pt x="2188061" y="57149"/>
                  <a:pt x="2127634" y="57149"/>
                </a:cubicBezTo>
                <a:close/>
                <a:moveTo>
                  <a:pt x="2451996" y="57149"/>
                </a:moveTo>
                <a:cubicBezTo>
                  <a:pt x="2391569" y="57149"/>
                  <a:pt x="2342585" y="106134"/>
                  <a:pt x="2342585" y="166561"/>
                </a:cubicBezTo>
                <a:lnTo>
                  <a:pt x="2342585" y="604194"/>
                </a:lnTo>
                <a:cubicBezTo>
                  <a:pt x="2342585" y="664621"/>
                  <a:pt x="2391569" y="713606"/>
                  <a:pt x="2451996" y="713606"/>
                </a:cubicBezTo>
                <a:lnTo>
                  <a:pt x="2889629" y="713606"/>
                </a:lnTo>
                <a:cubicBezTo>
                  <a:pt x="2950056" y="713606"/>
                  <a:pt x="2999041" y="664621"/>
                  <a:pt x="2999041" y="604194"/>
                </a:cubicBezTo>
                <a:lnTo>
                  <a:pt x="2999041" y="166561"/>
                </a:lnTo>
                <a:cubicBezTo>
                  <a:pt x="2999041" y="106134"/>
                  <a:pt x="2950056" y="57149"/>
                  <a:pt x="2889629" y="57149"/>
                </a:cubicBezTo>
                <a:close/>
                <a:moveTo>
                  <a:pt x="3213995" y="57148"/>
                </a:moveTo>
                <a:cubicBezTo>
                  <a:pt x="3153567" y="57148"/>
                  <a:pt x="3104581" y="106133"/>
                  <a:pt x="3104581" y="166560"/>
                </a:cubicBezTo>
                <a:lnTo>
                  <a:pt x="3104581" y="604194"/>
                </a:lnTo>
                <a:cubicBezTo>
                  <a:pt x="3104581" y="664621"/>
                  <a:pt x="3153567" y="713606"/>
                  <a:pt x="3213995" y="713606"/>
                </a:cubicBezTo>
                <a:lnTo>
                  <a:pt x="3651628" y="713606"/>
                </a:lnTo>
                <a:cubicBezTo>
                  <a:pt x="3712055" y="713606"/>
                  <a:pt x="3761040" y="664621"/>
                  <a:pt x="3761040" y="604194"/>
                </a:cubicBezTo>
                <a:lnTo>
                  <a:pt x="3761040" y="166560"/>
                </a:lnTo>
                <a:cubicBezTo>
                  <a:pt x="3761040" y="106133"/>
                  <a:pt x="3712055" y="57148"/>
                  <a:pt x="3651628" y="57148"/>
                </a:cubicBezTo>
                <a:close/>
                <a:moveTo>
                  <a:pt x="3975991" y="57148"/>
                </a:moveTo>
                <a:cubicBezTo>
                  <a:pt x="3915565" y="57148"/>
                  <a:pt x="3866579" y="106133"/>
                  <a:pt x="3866579" y="166560"/>
                </a:cubicBezTo>
                <a:lnTo>
                  <a:pt x="3866579" y="604194"/>
                </a:lnTo>
                <a:cubicBezTo>
                  <a:pt x="3866579" y="664620"/>
                  <a:pt x="3915565" y="713605"/>
                  <a:pt x="3975991" y="713605"/>
                </a:cubicBezTo>
                <a:lnTo>
                  <a:pt x="4413617" y="713605"/>
                </a:lnTo>
                <a:cubicBezTo>
                  <a:pt x="4474044" y="713605"/>
                  <a:pt x="4523029" y="664620"/>
                  <a:pt x="4523029" y="604194"/>
                </a:cubicBezTo>
                <a:lnTo>
                  <a:pt x="4523029" y="166560"/>
                </a:lnTo>
                <a:cubicBezTo>
                  <a:pt x="4523029" y="106133"/>
                  <a:pt x="4474044" y="57148"/>
                  <a:pt x="4413617" y="57148"/>
                </a:cubicBezTo>
                <a:close/>
                <a:moveTo>
                  <a:pt x="4737982" y="57147"/>
                </a:moveTo>
                <a:cubicBezTo>
                  <a:pt x="4677555" y="57147"/>
                  <a:pt x="4628570" y="106132"/>
                  <a:pt x="4628570" y="166559"/>
                </a:cubicBezTo>
                <a:lnTo>
                  <a:pt x="4628570" y="604193"/>
                </a:lnTo>
                <a:cubicBezTo>
                  <a:pt x="4628570" y="664620"/>
                  <a:pt x="4677555" y="713605"/>
                  <a:pt x="4737982" y="713605"/>
                </a:cubicBezTo>
                <a:lnTo>
                  <a:pt x="5175616" y="713605"/>
                </a:lnTo>
                <a:cubicBezTo>
                  <a:pt x="5236043" y="713605"/>
                  <a:pt x="5285028" y="664620"/>
                  <a:pt x="5285028" y="604193"/>
                </a:cubicBezTo>
                <a:lnTo>
                  <a:pt x="5285028" y="166559"/>
                </a:lnTo>
                <a:cubicBezTo>
                  <a:pt x="5285028" y="106132"/>
                  <a:pt x="5236043" y="57147"/>
                  <a:pt x="5175616" y="57147"/>
                </a:cubicBezTo>
                <a:close/>
                <a:moveTo>
                  <a:pt x="5499981" y="57147"/>
                </a:moveTo>
                <a:cubicBezTo>
                  <a:pt x="5439554" y="57147"/>
                  <a:pt x="5390569" y="106132"/>
                  <a:pt x="5390569" y="166559"/>
                </a:cubicBezTo>
                <a:lnTo>
                  <a:pt x="5390569" y="604192"/>
                </a:lnTo>
                <a:cubicBezTo>
                  <a:pt x="5390569" y="664620"/>
                  <a:pt x="5439554" y="713605"/>
                  <a:pt x="5499981" y="713605"/>
                </a:cubicBezTo>
                <a:lnTo>
                  <a:pt x="5937615" y="713605"/>
                </a:lnTo>
                <a:cubicBezTo>
                  <a:pt x="5998042" y="713605"/>
                  <a:pt x="6047027" y="664620"/>
                  <a:pt x="6047027" y="604192"/>
                </a:cubicBezTo>
                <a:lnTo>
                  <a:pt x="6047027" y="166559"/>
                </a:lnTo>
                <a:cubicBezTo>
                  <a:pt x="6047027" y="106132"/>
                  <a:pt x="5998042" y="57147"/>
                  <a:pt x="5937615" y="57147"/>
                </a:cubicBezTo>
                <a:close/>
                <a:moveTo>
                  <a:pt x="6261980" y="57146"/>
                </a:moveTo>
                <a:cubicBezTo>
                  <a:pt x="6201553" y="57146"/>
                  <a:pt x="6152568" y="106131"/>
                  <a:pt x="6152568" y="166558"/>
                </a:cubicBezTo>
                <a:lnTo>
                  <a:pt x="6152568" y="604192"/>
                </a:lnTo>
                <a:cubicBezTo>
                  <a:pt x="6152568" y="664619"/>
                  <a:pt x="6201553" y="713604"/>
                  <a:pt x="6261980" y="713604"/>
                </a:cubicBezTo>
                <a:lnTo>
                  <a:pt x="6699614" y="713604"/>
                </a:lnTo>
                <a:cubicBezTo>
                  <a:pt x="6760041" y="713604"/>
                  <a:pt x="6809026" y="664619"/>
                  <a:pt x="6809026" y="604192"/>
                </a:cubicBezTo>
                <a:lnTo>
                  <a:pt x="6809026" y="166558"/>
                </a:lnTo>
                <a:cubicBezTo>
                  <a:pt x="6809026" y="106131"/>
                  <a:pt x="6760041" y="57146"/>
                  <a:pt x="6699614" y="57146"/>
                </a:cubicBezTo>
                <a:close/>
                <a:moveTo>
                  <a:pt x="7023979" y="57146"/>
                </a:moveTo>
                <a:cubicBezTo>
                  <a:pt x="6963552" y="57146"/>
                  <a:pt x="6914567" y="106131"/>
                  <a:pt x="6914567" y="166558"/>
                </a:cubicBezTo>
                <a:lnTo>
                  <a:pt x="6914567" y="604191"/>
                </a:lnTo>
                <a:cubicBezTo>
                  <a:pt x="6914567" y="664618"/>
                  <a:pt x="6963552" y="713604"/>
                  <a:pt x="7023979" y="713604"/>
                </a:cubicBezTo>
                <a:lnTo>
                  <a:pt x="7461613" y="713604"/>
                </a:lnTo>
                <a:cubicBezTo>
                  <a:pt x="7522040" y="713604"/>
                  <a:pt x="7571025" y="664618"/>
                  <a:pt x="7571025" y="604191"/>
                </a:cubicBezTo>
                <a:lnTo>
                  <a:pt x="7571025" y="166558"/>
                </a:lnTo>
                <a:cubicBezTo>
                  <a:pt x="7571025" y="106131"/>
                  <a:pt x="7522040" y="57146"/>
                  <a:pt x="7461613" y="57146"/>
                </a:cubicBezTo>
                <a:close/>
                <a:moveTo>
                  <a:pt x="7778358" y="57145"/>
                </a:moveTo>
                <a:cubicBezTo>
                  <a:pt x="7717931" y="57145"/>
                  <a:pt x="7668946" y="106130"/>
                  <a:pt x="7668946" y="166557"/>
                </a:cubicBezTo>
                <a:lnTo>
                  <a:pt x="7668946" y="604191"/>
                </a:lnTo>
                <a:cubicBezTo>
                  <a:pt x="7668946" y="664618"/>
                  <a:pt x="7717931" y="713603"/>
                  <a:pt x="7778358" y="713603"/>
                </a:cubicBezTo>
                <a:lnTo>
                  <a:pt x="8215992" y="713603"/>
                </a:lnTo>
                <a:cubicBezTo>
                  <a:pt x="8276419" y="713603"/>
                  <a:pt x="8325404" y="664618"/>
                  <a:pt x="8325404" y="604191"/>
                </a:cubicBezTo>
                <a:lnTo>
                  <a:pt x="8325404" y="166557"/>
                </a:lnTo>
                <a:cubicBezTo>
                  <a:pt x="8325404" y="106130"/>
                  <a:pt x="8276419" y="57145"/>
                  <a:pt x="8215992" y="57145"/>
                </a:cubicBezTo>
                <a:close/>
                <a:moveTo>
                  <a:pt x="8540357" y="57145"/>
                </a:moveTo>
                <a:cubicBezTo>
                  <a:pt x="8479930" y="57145"/>
                  <a:pt x="8430945" y="106130"/>
                  <a:pt x="8430945" y="166557"/>
                </a:cubicBezTo>
                <a:lnTo>
                  <a:pt x="8430945" y="604190"/>
                </a:lnTo>
                <a:cubicBezTo>
                  <a:pt x="8430945" y="664617"/>
                  <a:pt x="8479930" y="713603"/>
                  <a:pt x="8540357" y="713603"/>
                </a:cubicBezTo>
                <a:lnTo>
                  <a:pt x="8977991" y="713603"/>
                </a:lnTo>
                <a:cubicBezTo>
                  <a:pt x="9038418" y="713603"/>
                  <a:pt x="9087403" y="664617"/>
                  <a:pt x="9087403" y="604190"/>
                </a:cubicBezTo>
                <a:lnTo>
                  <a:pt x="9087403" y="166557"/>
                </a:lnTo>
                <a:cubicBezTo>
                  <a:pt x="9087403" y="106130"/>
                  <a:pt x="9038418" y="57145"/>
                  <a:pt x="8977991" y="57145"/>
                </a:cubicBezTo>
                <a:close/>
                <a:moveTo>
                  <a:pt x="0" y="0"/>
                </a:moveTo>
                <a:lnTo>
                  <a:pt x="9143989" y="0"/>
                </a:lnTo>
                <a:lnTo>
                  <a:pt x="9143989" y="5143494"/>
                </a:lnTo>
                <a:lnTo>
                  <a:pt x="0" y="514349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107">
            <a:extLst>
              <a:ext uri="{FF2B5EF4-FFF2-40B4-BE49-F238E27FC236}">
                <a16:creationId xmlns:a16="http://schemas.microsoft.com/office/drawing/2014/main" id="{9E4A6F18-4685-4A6F-B536-1A543ADBCDD6}"/>
              </a:ext>
            </a:extLst>
          </p:cNvPr>
          <p:cNvSpPr/>
          <p:nvPr userDrawn="1"/>
        </p:nvSpPr>
        <p:spPr>
          <a:xfrm>
            <a:off x="7545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15">
            <a:extLst>
              <a:ext uri="{FF2B5EF4-FFF2-40B4-BE49-F238E27FC236}">
                <a16:creationId xmlns:a16="http://schemas.microsoft.com/office/drawing/2014/main" id="{B68D77B6-290C-4624-809C-82A987962E61}"/>
              </a:ext>
            </a:extLst>
          </p:cNvPr>
          <p:cNvSpPr/>
          <p:nvPr userDrawn="1"/>
        </p:nvSpPr>
        <p:spPr>
          <a:xfrm>
            <a:off x="7545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7">
            <a:extLst>
              <a:ext uri="{FF2B5EF4-FFF2-40B4-BE49-F238E27FC236}">
                <a16:creationId xmlns:a16="http://schemas.microsoft.com/office/drawing/2014/main" id="{6D6968A4-F5F0-488D-9402-1C348D048774}"/>
              </a:ext>
            </a:extLst>
          </p:cNvPr>
          <p:cNvSpPr/>
          <p:nvPr userDrawn="1"/>
        </p:nvSpPr>
        <p:spPr>
          <a:xfrm>
            <a:off x="75450"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19">
            <a:extLst>
              <a:ext uri="{FF2B5EF4-FFF2-40B4-BE49-F238E27FC236}">
                <a16:creationId xmlns:a16="http://schemas.microsoft.com/office/drawing/2014/main" id="{623A48C7-33F8-4ECD-85BD-9E17918FE87F}"/>
              </a:ext>
            </a:extLst>
          </p:cNvPr>
          <p:cNvSpPr/>
          <p:nvPr userDrawn="1"/>
        </p:nvSpPr>
        <p:spPr>
          <a:xfrm>
            <a:off x="7545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20">
            <a:extLst>
              <a:ext uri="{FF2B5EF4-FFF2-40B4-BE49-F238E27FC236}">
                <a16:creationId xmlns:a16="http://schemas.microsoft.com/office/drawing/2014/main" id="{122D1F2B-CADE-467A-A03F-B764F9682B34}"/>
              </a:ext>
            </a:extLst>
          </p:cNvPr>
          <p:cNvSpPr/>
          <p:nvPr userDrawn="1"/>
        </p:nvSpPr>
        <p:spPr>
          <a:xfrm>
            <a:off x="7545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21">
            <a:extLst>
              <a:ext uri="{FF2B5EF4-FFF2-40B4-BE49-F238E27FC236}">
                <a16:creationId xmlns:a16="http://schemas.microsoft.com/office/drawing/2014/main" id="{E936446B-B995-4147-A8DF-C30BB62F4489}"/>
              </a:ext>
            </a:extLst>
          </p:cNvPr>
          <p:cNvSpPr/>
          <p:nvPr userDrawn="1"/>
        </p:nvSpPr>
        <p:spPr>
          <a:xfrm>
            <a:off x="109144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22">
            <a:extLst>
              <a:ext uri="{FF2B5EF4-FFF2-40B4-BE49-F238E27FC236}">
                <a16:creationId xmlns:a16="http://schemas.microsoft.com/office/drawing/2014/main" id="{F2E13822-E4D0-4316-B900-7C1761AA72B0}"/>
              </a:ext>
            </a:extLst>
          </p:cNvPr>
          <p:cNvSpPr/>
          <p:nvPr userDrawn="1"/>
        </p:nvSpPr>
        <p:spPr>
          <a:xfrm>
            <a:off x="109144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23">
            <a:extLst>
              <a:ext uri="{FF2B5EF4-FFF2-40B4-BE49-F238E27FC236}">
                <a16:creationId xmlns:a16="http://schemas.microsoft.com/office/drawing/2014/main" id="{70A10946-2112-4F06-BFC5-185D3CCADF28}"/>
              </a:ext>
            </a:extLst>
          </p:cNvPr>
          <p:cNvSpPr/>
          <p:nvPr userDrawn="1"/>
        </p:nvSpPr>
        <p:spPr>
          <a:xfrm>
            <a:off x="1091448"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24">
            <a:extLst>
              <a:ext uri="{FF2B5EF4-FFF2-40B4-BE49-F238E27FC236}">
                <a16:creationId xmlns:a16="http://schemas.microsoft.com/office/drawing/2014/main" id="{EC368BD6-32E8-479F-9F6D-312482C189FF}"/>
              </a:ext>
            </a:extLst>
          </p:cNvPr>
          <p:cNvSpPr/>
          <p:nvPr userDrawn="1"/>
        </p:nvSpPr>
        <p:spPr>
          <a:xfrm>
            <a:off x="1091448"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27">
            <a:extLst>
              <a:ext uri="{FF2B5EF4-FFF2-40B4-BE49-F238E27FC236}">
                <a16:creationId xmlns:a16="http://schemas.microsoft.com/office/drawing/2014/main" id="{4016A6E5-4DC4-4547-A336-CBB3FE57D8B8}"/>
              </a:ext>
            </a:extLst>
          </p:cNvPr>
          <p:cNvSpPr/>
          <p:nvPr userDrawn="1"/>
        </p:nvSpPr>
        <p:spPr>
          <a:xfrm>
            <a:off x="109144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28">
            <a:extLst>
              <a:ext uri="{FF2B5EF4-FFF2-40B4-BE49-F238E27FC236}">
                <a16:creationId xmlns:a16="http://schemas.microsoft.com/office/drawing/2014/main" id="{214F6B6C-FAC4-4008-964D-F39BA060AB9C}"/>
              </a:ext>
            </a:extLst>
          </p:cNvPr>
          <p:cNvSpPr/>
          <p:nvPr userDrawn="1"/>
        </p:nvSpPr>
        <p:spPr>
          <a:xfrm>
            <a:off x="2107447"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130">
            <a:extLst>
              <a:ext uri="{FF2B5EF4-FFF2-40B4-BE49-F238E27FC236}">
                <a16:creationId xmlns:a16="http://schemas.microsoft.com/office/drawing/2014/main" id="{B80210B8-45CA-4C2B-8B11-54B72340AC61}"/>
              </a:ext>
            </a:extLst>
          </p:cNvPr>
          <p:cNvSpPr/>
          <p:nvPr userDrawn="1"/>
        </p:nvSpPr>
        <p:spPr>
          <a:xfrm>
            <a:off x="2107447"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131">
            <a:extLst>
              <a:ext uri="{FF2B5EF4-FFF2-40B4-BE49-F238E27FC236}">
                <a16:creationId xmlns:a16="http://schemas.microsoft.com/office/drawing/2014/main" id="{EA09A500-EC9E-4F9F-9A5B-3D4E19136ABF}"/>
              </a:ext>
            </a:extLst>
          </p:cNvPr>
          <p:cNvSpPr/>
          <p:nvPr userDrawn="1"/>
        </p:nvSpPr>
        <p:spPr>
          <a:xfrm>
            <a:off x="2107447"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134">
            <a:extLst>
              <a:ext uri="{FF2B5EF4-FFF2-40B4-BE49-F238E27FC236}">
                <a16:creationId xmlns:a16="http://schemas.microsoft.com/office/drawing/2014/main" id="{1B47BC52-F041-4F4C-81E2-D53249C1CF45}"/>
              </a:ext>
            </a:extLst>
          </p:cNvPr>
          <p:cNvSpPr/>
          <p:nvPr userDrawn="1"/>
        </p:nvSpPr>
        <p:spPr>
          <a:xfrm>
            <a:off x="2107447"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135">
            <a:extLst>
              <a:ext uri="{FF2B5EF4-FFF2-40B4-BE49-F238E27FC236}">
                <a16:creationId xmlns:a16="http://schemas.microsoft.com/office/drawing/2014/main" id="{DDFC2D48-ADD1-4338-A047-D6C75925EF55}"/>
              </a:ext>
            </a:extLst>
          </p:cNvPr>
          <p:cNvSpPr/>
          <p:nvPr userDrawn="1"/>
        </p:nvSpPr>
        <p:spPr>
          <a:xfrm>
            <a:off x="312344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136">
            <a:extLst>
              <a:ext uri="{FF2B5EF4-FFF2-40B4-BE49-F238E27FC236}">
                <a16:creationId xmlns:a16="http://schemas.microsoft.com/office/drawing/2014/main" id="{BA469869-C6EB-4EF2-8AA7-2BF8CF65DA3E}"/>
              </a:ext>
            </a:extLst>
          </p:cNvPr>
          <p:cNvSpPr/>
          <p:nvPr userDrawn="1"/>
        </p:nvSpPr>
        <p:spPr>
          <a:xfrm>
            <a:off x="312344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Rounded Rectangle 137">
            <a:extLst>
              <a:ext uri="{FF2B5EF4-FFF2-40B4-BE49-F238E27FC236}">
                <a16:creationId xmlns:a16="http://schemas.microsoft.com/office/drawing/2014/main" id="{3D6CB011-AA7E-4577-92AB-3A0A39A12700}"/>
              </a:ext>
            </a:extLst>
          </p:cNvPr>
          <p:cNvSpPr/>
          <p:nvPr userDrawn="1"/>
        </p:nvSpPr>
        <p:spPr>
          <a:xfrm>
            <a:off x="3123446"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138">
            <a:extLst>
              <a:ext uri="{FF2B5EF4-FFF2-40B4-BE49-F238E27FC236}">
                <a16:creationId xmlns:a16="http://schemas.microsoft.com/office/drawing/2014/main" id="{A2555640-D43D-45C3-9FC9-C4AFA9C331C5}"/>
              </a:ext>
            </a:extLst>
          </p:cNvPr>
          <p:cNvSpPr/>
          <p:nvPr userDrawn="1"/>
        </p:nvSpPr>
        <p:spPr>
          <a:xfrm>
            <a:off x="312344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141">
            <a:extLst>
              <a:ext uri="{FF2B5EF4-FFF2-40B4-BE49-F238E27FC236}">
                <a16:creationId xmlns:a16="http://schemas.microsoft.com/office/drawing/2014/main" id="{99AA426E-CE12-4D38-BB5F-04F22A86E8DA}"/>
              </a:ext>
            </a:extLst>
          </p:cNvPr>
          <p:cNvSpPr/>
          <p:nvPr userDrawn="1"/>
        </p:nvSpPr>
        <p:spPr>
          <a:xfrm>
            <a:off x="312344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142">
            <a:extLst>
              <a:ext uri="{FF2B5EF4-FFF2-40B4-BE49-F238E27FC236}">
                <a16:creationId xmlns:a16="http://schemas.microsoft.com/office/drawing/2014/main" id="{A2D11B4E-2A70-4C2C-BC7D-07333B3A9367}"/>
              </a:ext>
            </a:extLst>
          </p:cNvPr>
          <p:cNvSpPr/>
          <p:nvPr userDrawn="1"/>
        </p:nvSpPr>
        <p:spPr>
          <a:xfrm>
            <a:off x="4139444"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143">
            <a:extLst>
              <a:ext uri="{FF2B5EF4-FFF2-40B4-BE49-F238E27FC236}">
                <a16:creationId xmlns:a16="http://schemas.microsoft.com/office/drawing/2014/main" id="{69870046-5704-4D20-AA07-F0BA1FE6FD80}"/>
              </a:ext>
            </a:extLst>
          </p:cNvPr>
          <p:cNvSpPr/>
          <p:nvPr userDrawn="1"/>
        </p:nvSpPr>
        <p:spPr>
          <a:xfrm>
            <a:off x="4139444"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144">
            <a:extLst>
              <a:ext uri="{FF2B5EF4-FFF2-40B4-BE49-F238E27FC236}">
                <a16:creationId xmlns:a16="http://schemas.microsoft.com/office/drawing/2014/main" id="{B5D84C3A-CEE6-4FC3-82BC-5622F71278CF}"/>
              </a:ext>
            </a:extLst>
          </p:cNvPr>
          <p:cNvSpPr/>
          <p:nvPr userDrawn="1"/>
        </p:nvSpPr>
        <p:spPr>
          <a:xfrm>
            <a:off x="4139444"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Rounded Rectangle 145">
            <a:extLst>
              <a:ext uri="{FF2B5EF4-FFF2-40B4-BE49-F238E27FC236}">
                <a16:creationId xmlns:a16="http://schemas.microsoft.com/office/drawing/2014/main" id="{4545AA47-1DD8-4525-A942-65249E06053E}"/>
              </a:ext>
            </a:extLst>
          </p:cNvPr>
          <p:cNvSpPr/>
          <p:nvPr userDrawn="1"/>
        </p:nvSpPr>
        <p:spPr>
          <a:xfrm>
            <a:off x="4139444"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147">
            <a:extLst>
              <a:ext uri="{FF2B5EF4-FFF2-40B4-BE49-F238E27FC236}">
                <a16:creationId xmlns:a16="http://schemas.microsoft.com/office/drawing/2014/main" id="{D7E3D2DB-6319-4023-A42F-A668D1885576}"/>
              </a:ext>
            </a:extLst>
          </p:cNvPr>
          <p:cNvSpPr/>
          <p:nvPr userDrawn="1"/>
        </p:nvSpPr>
        <p:spPr>
          <a:xfrm>
            <a:off x="108128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148">
            <a:extLst>
              <a:ext uri="{FF2B5EF4-FFF2-40B4-BE49-F238E27FC236}">
                <a16:creationId xmlns:a16="http://schemas.microsoft.com/office/drawing/2014/main" id="{A2677C5C-E12A-4A21-AD8A-0521FD935253}"/>
              </a:ext>
            </a:extLst>
          </p:cNvPr>
          <p:cNvSpPr/>
          <p:nvPr userDrawn="1"/>
        </p:nvSpPr>
        <p:spPr>
          <a:xfrm>
            <a:off x="4139444"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149">
            <a:extLst>
              <a:ext uri="{FF2B5EF4-FFF2-40B4-BE49-F238E27FC236}">
                <a16:creationId xmlns:a16="http://schemas.microsoft.com/office/drawing/2014/main" id="{20E5BEE1-FF5E-4D19-9D83-2A2D950D2CE2}"/>
              </a:ext>
            </a:extLst>
          </p:cNvPr>
          <p:cNvSpPr/>
          <p:nvPr userDrawn="1"/>
        </p:nvSpPr>
        <p:spPr>
          <a:xfrm>
            <a:off x="5155443"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Rounded Rectangle 150">
            <a:extLst>
              <a:ext uri="{FF2B5EF4-FFF2-40B4-BE49-F238E27FC236}">
                <a16:creationId xmlns:a16="http://schemas.microsoft.com/office/drawing/2014/main" id="{335D1C4A-4443-441F-AFE8-7EE8D509D211}"/>
              </a:ext>
            </a:extLst>
          </p:cNvPr>
          <p:cNvSpPr/>
          <p:nvPr userDrawn="1"/>
        </p:nvSpPr>
        <p:spPr>
          <a:xfrm>
            <a:off x="5155443"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151">
            <a:extLst>
              <a:ext uri="{FF2B5EF4-FFF2-40B4-BE49-F238E27FC236}">
                <a16:creationId xmlns:a16="http://schemas.microsoft.com/office/drawing/2014/main" id="{B018F208-9C90-4787-B426-8BC45D682EE3}"/>
              </a:ext>
            </a:extLst>
          </p:cNvPr>
          <p:cNvSpPr/>
          <p:nvPr userDrawn="1"/>
        </p:nvSpPr>
        <p:spPr>
          <a:xfrm>
            <a:off x="5155443"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154">
            <a:extLst>
              <a:ext uri="{FF2B5EF4-FFF2-40B4-BE49-F238E27FC236}">
                <a16:creationId xmlns:a16="http://schemas.microsoft.com/office/drawing/2014/main" id="{43106871-86DB-48D0-AFF3-53892C5A85D3}"/>
              </a:ext>
            </a:extLst>
          </p:cNvPr>
          <p:cNvSpPr/>
          <p:nvPr userDrawn="1"/>
        </p:nvSpPr>
        <p:spPr>
          <a:xfrm>
            <a:off x="2107447"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155">
            <a:extLst>
              <a:ext uri="{FF2B5EF4-FFF2-40B4-BE49-F238E27FC236}">
                <a16:creationId xmlns:a16="http://schemas.microsoft.com/office/drawing/2014/main" id="{C30220C3-FF98-48E1-ADF7-200395EEDC1D}"/>
              </a:ext>
            </a:extLst>
          </p:cNvPr>
          <p:cNvSpPr/>
          <p:nvPr userDrawn="1"/>
        </p:nvSpPr>
        <p:spPr>
          <a:xfrm>
            <a:off x="5155443"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156">
            <a:extLst>
              <a:ext uri="{FF2B5EF4-FFF2-40B4-BE49-F238E27FC236}">
                <a16:creationId xmlns:a16="http://schemas.microsoft.com/office/drawing/2014/main" id="{F92D9658-5D8F-4E72-80E8-E48F804BCD57}"/>
              </a:ext>
            </a:extLst>
          </p:cNvPr>
          <p:cNvSpPr/>
          <p:nvPr userDrawn="1"/>
        </p:nvSpPr>
        <p:spPr>
          <a:xfrm>
            <a:off x="6171442"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Rounded Rectangle 157">
            <a:extLst>
              <a:ext uri="{FF2B5EF4-FFF2-40B4-BE49-F238E27FC236}">
                <a16:creationId xmlns:a16="http://schemas.microsoft.com/office/drawing/2014/main" id="{2D149099-125D-41FC-9276-A449E801D650}"/>
              </a:ext>
            </a:extLst>
          </p:cNvPr>
          <p:cNvSpPr/>
          <p:nvPr userDrawn="1"/>
        </p:nvSpPr>
        <p:spPr>
          <a:xfrm>
            <a:off x="6171442"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158">
            <a:extLst>
              <a:ext uri="{FF2B5EF4-FFF2-40B4-BE49-F238E27FC236}">
                <a16:creationId xmlns:a16="http://schemas.microsoft.com/office/drawing/2014/main" id="{2A3818D5-45D1-4F39-B519-63C64B657A7A}"/>
              </a:ext>
            </a:extLst>
          </p:cNvPr>
          <p:cNvSpPr/>
          <p:nvPr userDrawn="1"/>
        </p:nvSpPr>
        <p:spPr>
          <a:xfrm>
            <a:off x="6171442"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161">
            <a:extLst>
              <a:ext uri="{FF2B5EF4-FFF2-40B4-BE49-F238E27FC236}">
                <a16:creationId xmlns:a16="http://schemas.microsoft.com/office/drawing/2014/main" id="{C98E1EFC-58D8-47AE-80BE-58B84EF09515}"/>
              </a:ext>
            </a:extLst>
          </p:cNvPr>
          <p:cNvSpPr/>
          <p:nvPr userDrawn="1"/>
        </p:nvSpPr>
        <p:spPr>
          <a:xfrm>
            <a:off x="6171442"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4" name="Rounded Rectangle 162">
            <a:extLst>
              <a:ext uri="{FF2B5EF4-FFF2-40B4-BE49-F238E27FC236}">
                <a16:creationId xmlns:a16="http://schemas.microsoft.com/office/drawing/2014/main" id="{536C0479-6E34-4557-BB20-675258F078EA}"/>
              </a:ext>
            </a:extLst>
          </p:cNvPr>
          <p:cNvSpPr/>
          <p:nvPr userDrawn="1"/>
        </p:nvSpPr>
        <p:spPr>
          <a:xfrm>
            <a:off x="6171442"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163">
            <a:extLst>
              <a:ext uri="{FF2B5EF4-FFF2-40B4-BE49-F238E27FC236}">
                <a16:creationId xmlns:a16="http://schemas.microsoft.com/office/drawing/2014/main" id="{81564C87-7106-4642-A6C1-1E030E3879CB}"/>
              </a:ext>
            </a:extLst>
          </p:cNvPr>
          <p:cNvSpPr/>
          <p:nvPr userDrawn="1"/>
        </p:nvSpPr>
        <p:spPr>
          <a:xfrm>
            <a:off x="718744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164">
            <a:extLst>
              <a:ext uri="{FF2B5EF4-FFF2-40B4-BE49-F238E27FC236}">
                <a16:creationId xmlns:a16="http://schemas.microsoft.com/office/drawing/2014/main" id="{374842C4-F89C-496B-B5A8-54D2D8D2C0ED}"/>
              </a:ext>
            </a:extLst>
          </p:cNvPr>
          <p:cNvSpPr/>
          <p:nvPr userDrawn="1"/>
        </p:nvSpPr>
        <p:spPr>
          <a:xfrm>
            <a:off x="718744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7" name="Rounded Rectangle 165">
            <a:extLst>
              <a:ext uri="{FF2B5EF4-FFF2-40B4-BE49-F238E27FC236}">
                <a16:creationId xmlns:a16="http://schemas.microsoft.com/office/drawing/2014/main" id="{D14AD859-9E7F-4C01-BF18-E5803F24E4EE}"/>
              </a:ext>
            </a:extLst>
          </p:cNvPr>
          <p:cNvSpPr/>
          <p:nvPr userDrawn="1"/>
        </p:nvSpPr>
        <p:spPr>
          <a:xfrm>
            <a:off x="718744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167">
            <a:extLst>
              <a:ext uri="{FF2B5EF4-FFF2-40B4-BE49-F238E27FC236}">
                <a16:creationId xmlns:a16="http://schemas.microsoft.com/office/drawing/2014/main" id="{E26F2B93-3E76-4B50-B34A-1387554F1130}"/>
              </a:ext>
            </a:extLst>
          </p:cNvPr>
          <p:cNvSpPr/>
          <p:nvPr userDrawn="1"/>
        </p:nvSpPr>
        <p:spPr>
          <a:xfrm>
            <a:off x="75450"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Rounded Rectangle 168">
            <a:extLst>
              <a:ext uri="{FF2B5EF4-FFF2-40B4-BE49-F238E27FC236}">
                <a16:creationId xmlns:a16="http://schemas.microsoft.com/office/drawing/2014/main" id="{C8FBC93B-F713-490B-9F65-E595AA92EFFF}"/>
              </a:ext>
            </a:extLst>
          </p:cNvPr>
          <p:cNvSpPr/>
          <p:nvPr userDrawn="1"/>
        </p:nvSpPr>
        <p:spPr>
          <a:xfrm>
            <a:off x="718744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Rounded Rectangle 169">
            <a:extLst>
              <a:ext uri="{FF2B5EF4-FFF2-40B4-BE49-F238E27FC236}">
                <a16:creationId xmlns:a16="http://schemas.microsoft.com/office/drawing/2014/main" id="{53656BAD-DDF2-43E5-A9BB-ADE04B4FE8BF}"/>
              </a:ext>
            </a:extLst>
          </p:cNvPr>
          <p:cNvSpPr/>
          <p:nvPr userDrawn="1"/>
        </p:nvSpPr>
        <p:spPr>
          <a:xfrm>
            <a:off x="718744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1" name="Rounded Rectangle 170">
            <a:extLst>
              <a:ext uri="{FF2B5EF4-FFF2-40B4-BE49-F238E27FC236}">
                <a16:creationId xmlns:a16="http://schemas.microsoft.com/office/drawing/2014/main" id="{61CBB307-E4B6-4BEB-8589-CD576FA879AB}"/>
              </a:ext>
            </a:extLst>
          </p:cNvPr>
          <p:cNvSpPr/>
          <p:nvPr userDrawn="1"/>
        </p:nvSpPr>
        <p:spPr>
          <a:xfrm>
            <a:off x="8203439"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Rounded Rectangle 171">
            <a:extLst>
              <a:ext uri="{FF2B5EF4-FFF2-40B4-BE49-F238E27FC236}">
                <a16:creationId xmlns:a16="http://schemas.microsoft.com/office/drawing/2014/main" id="{1F2D0354-CE92-4E9F-9B80-5ACE32C92A2F}"/>
              </a:ext>
            </a:extLst>
          </p:cNvPr>
          <p:cNvSpPr/>
          <p:nvPr userDrawn="1"/>
        </p:nvSpPr>
        <p:spPr>
          <a:xfrm>
            <a:off x="8203439"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3" name="Rounded Rectangle 174">
            <a:extLst>
              <a:ext uri="{FF2B5EF4-FFF2-40B4-BE49-F238E27FC236}">
                <a16:creationId xmlns:a16="http://schemas.microsoft.com/office/drawing/2014/main" id="{A1B1588F-CD40-4388-ABBC-93B84BECB424}"/>
              </a:ext>
            </a:extLst>
          </p:cNvPr>
          <p:cNvSpPr/>
          <p:nvPr userDrawn="1"/>
        </p:nvSpPr>
        <p:spPr>
          <a:xfrm>
            <a:off x="108263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ounded Rectangle 175">
            <a:extLst>
              <a:ext uri="{FF2B5EF4-FFF2-40B4-BE49-F238E27FC236}">
                <a16:creationId xmlns:a16="http://schemas.microsoft.com/office/drawing/2014/main" id="{FDBD45B7-294D-4EEB-AC06-754C4516601F}"/>
              </a:ext>
            </a:extLst>
          </p:cNvPr>
          <p:cNvSpPr/>
          <p:nvPr userDrawn="1"/>
        </p:nvSpPr>
        <p:spPr>
          <a:xfrm>
            <a:off x="8203439"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unded Rectangle 176">
            <a:extLst>
              <a:ext uri="{FF2B5EF4-FFF2-40B4-BE49-F238E27FC236}">
                <a16:creationId xmlns:a16="http://schemas.microsoft.com/office/drawing/2014/main" id="{A8F4B78E-2569-4313-B6EF-2EB5FC349318}"/>
              </a:ext>
            </a:extLst>
          </p:cNvPr>
          <p:cNvSpPr/>
          <p:nvPr userDrawn="1"/>
        </p:nvSpPr>
        <p:spPr>
          <a:xfrm>
            <a:off x="8203439"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6" name="Rounded Rectangle 177">
            <a:extLst>
              <a:ext uri="{FF2B5EF4-FFF2-40B4-BE49-F238E27FC236}">
                <a16:creationId xmlns:a16="http://schemas.microsoft.com/office/drawing/2014/main" id="{426B3D2F-32B6-4A94-B91B-A3F9E2945161}"/>
              </a:ext>
            </a:extLst>
          </p:cNvPr>
          <p:cNvSpPr/>
          <p:nvPr userDrawn="1"/>
        </p:nvSpPr>
        <p:spPr>
          <a:xfrm>
            <a:off x="921943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178">
            <a:extLst>
              <a:ext uri="{FF2B5EF4-FFF2-40B4-BE49-F238E27FC236}">
                <a16:creationId xmlns:a16="http://schemas.microsoft.com/office/drawing/2014/main" id="{BE0378B0-17A0-4791-AFC0-FC4369FC481C}"/>
              </a:ext>
            </a:extLst>
          </p:cNvPr>
          <p:cNvSpPr/>
          <p:nvPr userDrawn="1"/>
        </p:nvSpPr>
        <p:spPr>
          <a:xfrm>
            <a:off x="921943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181">
            <a:extLst>
              <a:ext uri="{FF2B5EF4-FFF2-40B4-BE49-F238E27FC236}">
                <a16:creationId xmlns:a16="http://schemas.microsoft.com/office/drawing/2014/main" id="{EE5A9E5F-0D70-49C4-9A1D-C8B5522A3565}"/>
              </a:ext>
            </a:extLst>
          </p:cNvPr>
          <p:cNvSpPr/>
          <p:nvPr userDrawn="1"/>
        </p:nvSpPr>
        <p:spPr>
          <a:xfrm>
            <a:off x="9219438"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Rounded Rectangle 182">
            <a:extLst>
              <a:ext uri="{FF2B5EF4-FFF2-40B4-BE49-F238E27FC236}">
                <a16:creationId xmlns:a16="http://schemas.microsoft.com/office/drawing/2014/main" id="{8EF6461A-8F97-4C5B-96B9-5BB0CD0A9B41}"/>
              </a:ext>
            </a:extLst>
          </p:cNvPr>
          <p:cNvSpPr/>
          <p:nvPr userDrawn="1"/>
        </p:nvSpPr>
        <p:spPr>
          <a:xfrm>
            <a:off x="921943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183">
            <a:extLst>
              <a:ext uri="{FF2B5EF4-FFF2-40B4-BE49-F238E27FC236}">
                <a16:creationId xmlns:a16="http://schemas.microsoft.com/office/drawing/2014/main" id="{5419355D-A2AE-45C3-8291-C5D85ECC25BF}"/>
              </a:ext>
            </a:extLst>
          </p:cNvPr>
          <p:cNvSpPr/>
          <p:nvPr userDrawn="1"/>
        </p:nvSpPr>
        <p:spPr>
          <a:xfrm>
            <a:off x="921943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1" name="Rounded Rectangle 184">
            <a:extLst>
              <a:ext uri="{FF2B5EF4-FFF2-40B4-BE49-F238E27FC236}">
                <a16:creationId xmlns:a16="http://schemas.microsoft.com/office/drawing/2014/main" id="{5BCCE52F-4949-413D-89A1-61ED8C11DF96}"/>
              </a:ext>
            </a:extLst>
          </p:cNvPr>
          <p:cNvSpPr/>
          <p:nvPr userDrawn="1"/>
        </p:nvSpPr>
        <p:spPr>
          <a:xfrm>
            <a:off x="1022527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2" name="Rounded Rectangle 185">
            <a:extLst>
              <a:ext uri="{FF2B5EF4-FFF2-40B4-BE49-F238E27FC236}">
                <a16:creationId xmlns:a16="http://schemas.microsoft.com/office/drawing/2014/main" id="{C88D782C-9563-43DD-A2C4-C1A3A90B5270}"/>
              </a:ext>
            </a:extLst>
          </p:cNvPr>
          <p:cNvSpPr/>
          <p:nvPr userDrawn="1"/>
        </p:nvSpPr>
        <p:spPr>
          <a:xfrm>
            <a:off x="1022527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3" name="Rounded Rectangle 187">
            <a:extLst>
              <a:ext uri="{FF2B5EF4-FFF2-40B4-BE49-F238E27FC236}">
                <a16:creationId xmlns:a16="http://schemas.microsoft.com/office/drawing/2014/main" id="{8961A74C-1CFC-4AF1-B702-54E34103FE2A}"/>
              </a:ext>
            </a:extLst>
          </p:cNvPr>
          <p:cNvSpPr/>
          <p:nvPr userDrawn="1"/>
        </p:nvSpPr>
        <p:spPr>
          <a:xfrm>
            <a:off x="1022527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188">
            <a:extLst>
              <a:ext uri="{FF2B5EF4-FFF2-40B4-BE49-F238E27FC236}">
                <a16:creationId xmlns:a16="http://schemas.microsoft.com/office/drawing/2014/main" id="{276F3972-7502-4B81-807F-BB61E49CF919}"/>
              </a:ext>
            </a:extLst>
          </p:cNvPr>
          <p:cNvSpPr/>
          <p:nvPr userDrawn="1"/>
        </p:nvSpPr>
        <p:spPr>
          <a:xfrm>
            <a:off x="1022527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Rounded Rectangle 189">
            <a:extLst>
              <a:ext uri="{FF2B5EF4-FFF2-40B4-BE49-F238E27FC236}">
                <a16:creationId xmlns:a16="http://schemas.microsoft.com/office/drawing/2014/main" id="{67235AB5-BA8A-428B-9F2D-3B840323C4C0}"/>
              </a:ext>
            </a:extLst>
          </p:cNvPr>
          <p:cNvSpPr/>
          <p:nvPr userDrawn="1"/>
        </p:nvSpPr>
        <p:spPr>
          <a:xfrm>
            <a:off x="10225276"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6" name="Rounded Rectangle 190">
            <a:extLst>
              <a:ext uri="{FF2B5EF4-FFF2-40B4-BE49-F238E27FC236}">
                <a16:creationId xmlns:a16="http://schemas.microsoft.com/office/drawing/2014/main" id="{35A46761-DDF6-46AD-8166-3AF90A39F481}"/>
              </a:ext>
            </a:extLst>
          </p:cNvPr>
          <p:cNvSpPr/>
          <p:nvPr userDrawn="1"/>
        </p:nvSpPr>
        <p:spPr>
          <a:xfrm>
            <a:off x="1022527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191">
            <a:extLst>
              <a:ext uri="{FF2B5EF4-FFF2-40B4-BE49-F238E27FC236}">
                <a16:creationId xmlns:a16="http://schemas.microsoft.com/office/drawing/2014/main" id="{D798538F-5E84-4002-AA7F-8F6E52B66B15}"/>
              </a:ext>
            </a:extLst>
          </p:cNvPr>
          <p:cNvSpPr/>
          <p:nvPr userDrawn="1"/>
        </p:nvSpPr>
        <p:spPr>
          <a:xfrm>
            <a:off x="11241275"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8" name="Rounded Rectangle 194">
            <a:extLst>
              <a:ext uri="{FF2B5EF4-FFF2-40B4-BE49-F238E27FC236}">
                <a16:creationId xmlns:a16="http://schemas.microsoft.com/office/drawing/2014/main" id="{65F76ACF-A48D-4119-949B-D8AC22C20DCB}"/>
              </a:ext>
            </a:extLst>
          </p:cNvPr>
          <p:cNvSpPr/>
          <p:nvPr userDrawn="1"/>
        </p:nvSpPr>
        <p:spPr>
          <a:xfrm>
            <a:off x="11241275"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9" name="Rounded Rectangle 195">
            <a:extLst>
              <a:ext uri="{FF2B5EF4-FFF2-40B4-BE49-F238E27FC236}">
                <a16:creationId xmlns:a16="http://schemas.microsoft.com/office/drawing/2014/main" id="{5A5556BF-BB76-47CE-BFB4-9B4CB7F9ADC6}"/>
              </a:ext>
            </a:extLst>
          </p:cNvPr>
          <p:cNvSpPr/>
          <p:nvPr userDrawn="1"/>
        </p:nvSpPr>
        <p:spPr>
          <a:xfrm>
            <a:off x="11241275"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0" name="Rounded Rectangle 196">
            <a:extLst>
              <a:ext uri="{FF2B5EF4-FFF2-40B4-BE49-F238E27FC236}">
                <a16:creationId xmlns:a16="http://schemas.microsoft.com/office/drawing/2014/main" id="{DA1DB141-D536-4521-BE40-48E1E4638111}"/>
              </a:ext>
            </a:extLst>
          </p:cNvPr>
          <p:cNvSpPr/>
          <p:nvPr userDrawn="1"/>
        </p:nvSpPr>
        <p:spPr>
          <a:xfrm>
            <a:off x="11241275"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1" name="Rounded Rectangle 197">
            <a:extLst>
              <a:ext uri="{FF2B5EF4-FFF2-40B4-BE49-F238E27FC236}">
                <a16:creationId xmlns:a16="http://schemas.microsoft.com/office/drawing/2014/main" id="{6086801B-3789-47D4-96E8-2FF67DD93480}"/>
              </a:ext>
            </a:extLst>
          </p:cNvPr>
          <p:cNvSpPr/>
          <p:nvPr userDrawn="1"/>
        </p:nvSpPr>
        <p:spPr>
          <a:xfrm>
            <a:off x="11241275"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2" name="Rounded Rectangle 200">
            <a:extLst>
              <a:ext uri="{FF2B5EF4-FFF2-40B4-BE49-F238E27FC236}">
                <a16:creationId xmlns:a16="http://schemas.microsoft.com/office/drawing/2014/main" id="{950F4795-998E-4804-9980-F56775937DCE}"/>
              </a:ext>
            </a:extLst>
          </p:cNvPr>
          <p:cNvSpPr/>
          <p:nvPr userDrawn="1"/>
        </p:nvSpPr>
        <p:spPr>
          <a:xfrm>
            <a:off x="7545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3" name="Rounded Rectangle 201">
            <a:extLst>
              <a:ext uri="{FF2B5EF4-FFF2-40B4-BE49-F238E27FC236}">
                <a16:creationId xmlns:a16="http://schemas.microsoft.com/office/drawing/2014/main" id="{315BF297-700E-4E3B-8476-B09CE95A6394}"/>
              </a:ext>
            </a:extLst>
          </p:cNvPr>
          <p:cNvSpPr/>
          <p:nvPr userDrawn="1"/>
        </p:nvSpPr>
        <p:spPr>
          <a:xfrm>
            <a:off x="2107447"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4" name="Rounded Rectangle 202">
            <a:extLst>
              <a:ext uri="{FF2B5EF4-FFF2-40B4-BE49-F238E27FC236}">
                <a16:creationId xmlns:a16="http://schemas.microsoft.com/office/drawing/2014/main" id="{833F4F8A-0223-4D7B-91C9-642988077E5C}"/>
              </a:ext>
            </a:extLst>
          </p:cNvPr>
          <p:cNvSpPr/>
          <p:nvPr userDrawn="1"/>
        </p:nvSpPr>
        <p:spPr>
          <a:xfrm>
            <a:off x="1081290" y="1048731"/>
            <a:ext cx="4959592" cy="875277"/>
          </a:xfrm>
          <a:prstGeom prst="roundRect">
            <a:avLst>
              <a:gd name="adj" fmla="val 933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0" tIns="60960" rIns="6096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sp>
        <p:nvSpPr>
          <p:cNvPr id="75" name="Rounded Rectangle 70">
            <a:extLst>
              <a:ext uri="{FF2B5EF4-FFF2-40B4-BE49-F238E27FC236}">
                <a16:creationId xmlns:a16="http://schemas.microsoft.com/office/drawing/2014/main" id="{A385A263-593F-4935-9569-D50DF3F784D7}"/>
              </a:ext>
            </a:extLst>
          </p:cNvPr>
          <p:cNvSpPr/>
          <p:nvPr userDrawn="1"/>
        </p:nvSpPr>
        <p:spPr>
          <a:xfrm>
            <a:off x="7187441" y="4933992"/>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D100">
                  <a:lumMod val="50000"/>
                </a:srgbClr>
              </a:solidFill>
              <a:effectLst/>
              <a:uLnTx/>
              <a:uFillTx/>
              <a:latin typeface="Arial" panose="020B0604020202020204" pitchFamily="34" charset="0"/>
              <a:ea typeface="+mn-ea"/>
              <a:cs typeface="Arial" panose="020B0604020202020204" pitchFamily="34" charset="0"/>
            </a:endParaRPr>
          </a:p>
        </p:txBody>
      </p:sp>
      <p:pic>
        <p:nvPicPr>
          <p:cNvPr id="76" name="Picture 8" descr="Image result for un economic commission for africa&quot;">
            <a:extLst>
              <a:ext uri="{FF2B5EF4-FFF2-40B4-BE49-F238E27FC236}">
                <a16:creationId xmlns:a16="http://schemas.microsoft.com/office/drawing/2014/main" id="{F52C486C-CBAC-456E-BA8F-11CF2028C41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54032" y="1277848"/>
            <a:ext cx="3685833" cy="446332"/>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0">
            <a:extLst>
              <a:ext uri="{FF2B5EF4-FFF2-40B4-BE49-F238E27FC236}">
                <a16:creationId xmlns:a16="http://schemas.microsoft.com/office/drawing/2014/main" id="{555BA764-B543-4486-A548-EA95A6C095BC}"/>
              </a:ext>
            </a:extLst>
          </p:cNvPr>
          <p:cNvSpPr/>
          <p:nvPr userDrawn="1"/>
        </p:nvSpPr>
        <p:spPr>
          <a:xfrm>
            <a:off x="7177281" y="5906521"/>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lvl="0" algn="r">
              <a:defRPr/>
            </a:pPr>
            <a:endParaRPr kumimoji="0" lang="en-GB" sz="1400"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pic>
        <p:nvPicPr>
          <p:cNvPr id="78" name="Picture 77">
            <a:extLst>
              <a:ext uri="{FF2B5EF4-FFF2-40B4-BE49-F238E27FC236}">
                <a16:creationId xmlns:a16="http://schemas.microsoft.com/office/drawing/2014/main" id="{A96BC38A-DCDC-4DAE-AB51-6CC1510835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048078" y="1222013"/>
            <a:ext cx="840435" cy="530973"/>
          </a:xfrm>
          <a:prstGeom prst="rect">
            <a:avLst/>
          </a:prstGeom>
        </p:spPr>
      </p:pic>
      <p:sp>
        <p:nvSpPr>
          <p:cNvPr id="80" name="Title 1">
            <a:extLst>
              <a:ext uri="{FF2B5EF4-FFF2-40B4-BE49-F238E27FC236}">
                <a16:creationId xmlns:a16="http://schemas.microsoft.com/office/drawing/2014/main" id="{E305DF57-8696-4983-920B-CC602C3DF060}"/>
              </a:ext>
            </a:extLst>
          </p:cNvPr>
          <p:cNvSpPr>
            <a:spLocks noGrp="1"/>
          </p:cNvSpPr>
          <p:nvPr>
            <p:ph type="ctrTitle"/>
          </p:nvPr>
        </p:nvSpPr>
        <p:spPr>
          <a:xfrm>
            <a:off x="7187440" y="5067016"/>
            <a:ext cx="4918952" cy="609227"/>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lvl1pPr>
              <a:defRPr kumimoji="0" lang="en-US" sz="2400" b="1" i="0" u="none" strike="noStrike" cap="none" spc="0" normalizeH="0" baseline="0">
                <a:ln>
                  <a:noFill/>
                </a:ln>
                <a:solidFill>
                  <a:srgbClr val="FFD100">
                    <a:lumMod val="50000"/>
                  </a:srgbClr>
                </a:solidFill>
                <a:effectLst/>
                <a:uLnTx/>
                <a:uFillTx/>
                <a:latin typeface="Arial" panose="020B0604020202020204" pitchFamily="34" charset="0"/>
                <a:ea typeface="+mn-ea"/>
                <a:cs typeface="Arial" panose="020B0604020202020204" pitchFamily="34" charset="0"/>
              </a:defRPr>
            </a:lvl1pPr>
          </a:lstStyle>
          <a:p>
            <a:pPr marL="0" marR="0" lvl="0" indent="0" algn="r" fontAlgn="auto">
              <a:lnSpc>
                <a:spcPct val="100000"/>
              </a:lnSpc>
              <a:spcBef>
                <a:spcPts val="0"/>
              </a:spcBef>
              <a:spcAft>
                <a:spcPts val="0"/>
              </a:spcAft>
              <a:buClrTx/>
              <a:buSzTx/>
              <a:buFontTx/>
              <a:tabLst/>
            </a:pPr>
            <a:r>
              <a:rPr lang="en-US" dirty="0"/>
              <a:t>Click to edit Master title style</a:t>
            </a:r>
          </a:p>
        </p:txBody>
      </p:sp>
      <p:sp>
        <p:nvSpPr>
          <p:cNvPr id="81" name="Subtitle 2">
            <a:extLst>
              <a:ext uri="{FF2B5EF4-FFF2-40B4-BE49-F238E27FC236}">
                <a16:creationId xmlns:a16="http://schemas.microsoft.com/office/drawing/2014/main" id="{02D0B386-2282-4FF2-9B2A-FEEDFEB12192}"/>
              </a:ext>
            </a:extLst>
          </p:cNvPr>
          <p:cNvSpPr>
            <a:spLocks noGrp="1"/>
          </p:cNvSpPr>
          <p:nvPr>
            <p:ph type="subTitle" idx="1"/>
          </p:nvPr>
        </p:nvSpPr>
        <p:spPr>
          <a:xfrm>
            <a:off x="7187440" y="6004193"/>
            <a:ext cx="4918952" cy="772744"/>
          </a:xfrm>
        </p:spPr>
        <p:txBody>
          <a:bodyPr>
            <a:normAutofit/>
          </a:bodyPr>
          <a:lstStyle>
            <a:lvl1pPr marL="0" indent="0" algn="r">
              <a:buNone/>
              <a:defRPr kumimoji="0" lang="en-US" sz="1600" b="1" i="0" u="none" strike="noStrike" kern="1200" cap="none" spc="0" normalizeH="0" baseline="0" dirty="0">
                <a:ln>
                  <a:noFill/>
                </a:ln>
                <a:solidFill>
                  <a:srgbClr val="133C8B"/>
                </a:solidFill>
                <a:effectLst/>
                <a:uLnTx/>
                <a:uFillTx/>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1756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63038-2770-4F81-8B59-72FF103AB658}"/>
              </a:ext>
            </a:extLst>
          </p:cNvPr>
          <p:cNvSpPr/>
          <p:nvPr userDrawn="1"/>
        </p:nvSpPr>
        <p:spPr>
          <a:xfrm flipV="1">
            <a:off x="0" y="1"/>
            <a:ext cx="12192000" cy="123203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5FDAD77-77CF-4B6F-A6DD-BA4201B8BD24}"/>
              </a:ext>
            </a:extLst>
          </p:cNvPr>
          <p:cNvSpPr>
            <a:spLocks noGrp="1"/>
          </p:cNvSpPr>
          <p:nvPr>
            <p:ph type="title"/>
          </p:nvPr>
        </p:nvSpPr>
        <p:spPr>
          <a:xfrm>
            <a:off x="3032015" y="1676426"/>
            <a:ext cx="6126166" cy="741776"/>
          </a:xfrm>
        </p:spPr>
        <p:txBody>
          <a:bodyPr>
            <a:normAutofit/>
          </a:bodyPr>
          <a:lstStyle>
            <a:lvl1pPr algn="ctr">
              <a:defRPr sz="3600" b="1">
                <a:solidFill>
                  <a:srgbClr val="1C3867"/>
                </a:solidFill>
                <a:latin typeface="+mn-lt"/>
              </a:defRPr>
            </a:lvl1pPr>
          </a:lstStyle>
          <a:p>
            <a:r>
              <a:rPr lang="en-US" dirty="0"/>
              <a:t>Click to edit Master title style</a:t>
            </a:r>
          </a:p>
        </p:txBody>
      </p:sp>
      <p:pic>
        <p:nvPicPr>
          <p:cNvPr id="16" name="Picture 15">
            <a:extLst>
              <a:ext uri="{FF2B5EF4-FFF2-40B4-BE49-F238E27FC236}">
                <a16:creationId xmlns:a16="http://schemas.microsoft.com/office/drawing/2014/main" id="{1A2FF967-33E6-4F7D-819A-0E987D27F6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47786" y="245130"/>
            <a:ext cx="1174100" cy="741776"/>
          </a:xfrm>
          <a:prstGeom prst="rect">
            <a:avLst/>
          </a:prstGeom>
        </p:spPr>
      </p:pic>
      <p:pic>
        <p:nvPicPr>
          <p:cNvPr id="24584" name="Picture 8" descr="Image result for un economic commission for africa&quot;">
            <a:extLst>
              <a:ext uri="{FF2B5EF4-FFF2-40B4-BE49-F238E27FC236}">
                <a16:creationId xmlns:a16="http://schemas.microsoft.com/office/drawing/2014/main" id="{82D6E10D-8246-4A19-AB6A-BE027888F51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0113" y="336307"/>
            <a:ext cx="4619740" cy="559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75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B56BC-18B4-484A-A48C-60618F6083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CEAA21F-2ED2-4F88-A210-B5875FA3BAD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0" y="0"/>
            <a:ext cx="2591025" cy="4401693"/>
          </a:xfrm>
          <a:prstGeom prst="rect">
            <a:avLst/>
          </a:prstGeom>
        </p:spPr>
      </p:pic>
      <p:sp>
        <p:nvSpPr>
          <p:cNvPr id="9" name="Freeform 91">
            <a:extLst>
              <a:ext uri="{FF2B5EF4-FFF2-40B4-BE49-F238E27FC236}">
                <a16:creationId xmlns:a16="http://schemas.microsoft.com/office/drawing/2014/main" id="{BA552FB6-6A13-49A1-B8B3-8FF8F9DA2E45}"/>
              </a:ext>
            </a:extLst>
          </p:cNvPr>
          <p:cNvSpPr/>
          <p:nvPr userDrawn="1"/>
        </p:nvSpPr>
        <p:spPr>
          <a:xfrm>
            <a:off x="17" y="8"/>
            <a:ext cx="12191985" cy="6857992"/>
          </a:xfrm>
          <a:custGeom>
            <a:avLst/>
            <a:gdLst>
              <a:gd name="connsiteX0" fmla="*/ 8540357 w 9143989"/>
              <a:gd name="connsiteY0" fmla="*/ 4429886 h 5143494"/>
              <a:gd name="connsiteX1" fmla="*/ 8430945 w 9143989"/>
              <a:gd name="connsiteY1" fmla="*/ 4539298 h 5143494"/>
              <a:gd name="connsiteX2" fmla="*/ 8430945 w 9143989"/>
              <a:gd name="connsiteY2" fmla="*/ 4976932 h 5143494"/>
              <a:gd name="connsiteX3" fmla="*/ 8540357 w 9143989"/>
              <a:gd name="connsiteY3" fmla="*/ 5086344 h 5143494"/>
              <a:gd name="connsiteX4" fmla="*/ 8977991 w 9143989"/>
              <a:gd name="connsiteY4" fmla="*/ 5086344 h 5143494"/>
              <a:gd name="connsiteX5" fmla="*/ 9087403 w 9143989"/>
              <a:gd name="connsiteY5" fmla="*/ 4976932 h 5143494"/>
              <a:gd name="connsiteX6" fmla="*/ 9087403 w 9143989"/>
              <a:gd name="connsiteY6" fmla="*/ 4539298 h 5143494"/>
              <a:gd name="connsiteX7" fmla="*/ 8977991 w 9143989"/>
              <a:gd name="connsiteY7" fmla="*/ 4429886 h 5143494"/>
              <a:gd name="connsiteX8" fmla="*/ 7778358 w 9143989"/>
              <a:gd name="connsiteY8" fmla="*/ 4429886 h 5143494"/>
              <a:gd name="connsiteX9" fmla="*/ 7668946 w 9143989"/>
              <a:gd name="connsiteY9" fmla="*/ 4539298 h 5143494"/>
              <a:gd name="connsiteX10" fmla="*/ 7668946 w 9143989"/>
              <a:gd name="connsiteY10" fmla="*/ 4976932 h 5143494"/>
              <a:gd name="connsiteX11" fmla="*/ 7778358 w 9143989"/>
              <a:gd name="connsiteY11" fmla="*/ 5086344 h 5143494"/>
              <a:gd name="connsiteX12" fmla="*/ 8215992 w 9143989"/>
              <a:gd name="connsiteY12" fmla="*/ 5086344 h 5143494"/>
              <a:gd name="connsiteX13" fmla="*/ 8325404 w 9143989"/>
              <a:gd name="connsiteY13" fmla="*/ 4976932 h 5143494"/>
              <a:gd name="connsiteX14" fmla="*/ 8325404 w 9143989"/>
              <a:gd name="connsiteY14" fmla="*/ 4539298 h 5143494"/>
              <a:gd name="connsiteX15" fmla="*/ 8215992 w 9143989"/>
              <a:gd name="connsiteY15" fmla="*/ 4429886 h 5143494"/>
              <a:gd name="connsiteX16" fmla="*/ 7023979 w 9143989"/>
              <a:gd name="connsiteY16" fmla="*/ 4429886 h 5143494"/>
              <a:gd name="connsiteX17" fmla="*/ 6914567 w 9143989"/>
              <a:gd name="connsiteY17" fmla="*/ 4539298 h 5143494"/>
              <a:gd name="connsiteX18" fmla="*/ 6914567 w 9143989"/>
              <a:gd name="connsiteY18" fmla="*/ 4976932 h 5143494"/>
              <a:gd name="connsiteX19" fmla="*/ 7023979 w 9143989"/>
              <a:gd name="connsiteY19" fmla="*/ 5086344 h 5143494"/>
              <a:gd name="connsiteX20" fmla="*/ 7461613 w 9143989"/>
              <a:gd name="connsiteY20" fmla="*/ 5086344 h 5143494"/>
              <a:gd name="connsiteX21" fmla="*/ 7571025 w 9143989"/>
              <a:gd name="connsiteY21" fmla="*/ 4976932 h 5143494"/>
              <a:gd name="connsiteX22" fmla="*/ 7571025 w 9143989"/>
              <a:gd name="connsiteY22" fmla="*/ 4539298 h 5143494"/>
              <a:gd name="connsiteX23" fmla="*/ 7461613 w 9143989"/>
              <a:gd name="connsiteY23" fmla="*/ 4429886 h 5143494"/>
              <a:gd name="connsiteX24" fmla="*/ 6261980 w 9143989"/>
              <a:gd name="connsiteY24" fmla="*/ 4429886 h 5143494"/>
              <a:gd name="connsiteX25" fmla="*/ 6152568 w 9143989"/>
              <a:gd name="connsiteY25" fmla="*/ 4539298 h 5143494"/>
              <a:gd name="connsiteX26" fmla="*/ 6152568 w 9143989"/>
              <a:gd name="connsiteY26" fmla="*/ 4976932 h 5143494"/>
              <a:gd name="connsiteX27" fmla="*/ 6261980 w 9143989"/>
              <a:gd name="connsiteY27" fmla="*/ 5086344 h 5143494"/>
              <a:gd name="connsiteX28" fmla="*/ 6699614 w 9143989"/>
              <a:gd name="connsiteY28" fmla="*/ 5086344 h 5143494"/>
              <a:gd name="connsiteX29" fmla="*/ 6809026 w 9143989"/>
              <a:gd name="connsiteY29" fmla="*/ 4976932 h 5143494"/>
              <a:gd name="connsiteX30" fmla="*/ 6809026 w 9143989"/>
              <a:gd name="connsiteY30" fmla="*/ 4539298 h 5143494"/>
              <a:gd name="connsiteX31" fmla="*/ 6699614 w 9143989"/>
              <a:gd name="connsiteY31" fmla="*/ 4429886 h 5143494"/>
              <a:gd name="connsiteX32" fmla="*/ 5499981 w 9143989"/>
              <a:gd name="connsiteY32" fmla="*/ 4429886 h 5143494"/>
              <a:gd name="connsiteX33" fmla="*/ 5390569 w 9143989"/>
              <a:gd name="connsiteY33" fmla="*/ 4539298 h 5143494"/>
              <a:gd name="connsiteX34" fmla="*/ 5390569 w 9143989"/>
              <a:gd name="connsiteY34" fmla="*/ 4976932 h 5143494"/>
              <a:gd name="connsiteX35" fmla="*/ 5499981 w 9143989"/>
              <a:gd name="connsiteY35" fmla="*/ 5086344 h 5143494"/>
              <a:gd name="connsiteX36" fmla="*/ 5937615 w 9143989"/>
              <a:gd name="connsiteY36" fmla="*/ 5086344 h 5143494"/>
              <a:gd name="connsiteX37" fmla="*/ 6047027 w 9143989"/>
              <a:gd name="connsiteY37" fmla="*/ 4976932 h 5143494"/>
              <a:gd name="connsiteX38" fmla="*/ 6047027 w 9143989"/>
              <a:gd name="connsiteY38" fmla="*/ 4539298 h 5143494"/>
              <a:gd name="connsiteX39" fmla="*/ 5937615 w 9143989"/>
              <a:gd name="connsiteY39" fmla="*/ 4429886 h 5143494"/>
              <a:gd name="connsiteX40" fmla="*/ 4737982 w 9143989"/>
              <a:gd name="connsiteY40" fmla="*/ 4429886 h 5143494"/>
              <a:gd name="connsiteX41" fmla="*/ 4628570 w 9143989"/>
              <a:gd name="connsiteY41" fmla="*/ 4539298 h 5143494"/>
              <a:gd name="connsiteX42" fmla="*/ 4628570 w 9143989"/>
              <a:gd name="connsiteY42" fmla="*/ 4976932 h 5143494"/>
              <a:gd name="connsiteX43" fmla="*/ 4737982 w 9143989"/>
              <a:gd name="connsiteY43" fmla="*/ 5086344 h 5143494"/>
              <a:gd name="connsiteX44" fmla="*/ 5175616 w 9143989"/>
              <a:gd name="connsiteY44" fmla="*/ 5086344 h 5143494"/>
              <a:gd name="connsiteX45" fmla="*/ 5285028 w 9143989"/>
              <a:gd name="connsiteY45" fmla="*/ 4976932 h 5143494"/>
              <a:gd name="connsiteX46" fmla="*/ 5285028 w 9143989"/>
              <a:gd name="connsiteY46" fmla="*/ 4539298 h 5143494"/>
              <a:gd name="connsiteX47" fmla="*/ 5175616 w 9143989"/>
              <a:gd name="connsiteY47" fmla="*/ 4429886 h 5143494"/>
              <a:gd name="connsiteX48" fmla="*/ 3975990 w 9143989"/>
              <a:gd name="connsiteY48" fmla="*/ 4429886 h 5143494"/>
              <a:gd name="connsiteX49" fmla="*/ 3866579 w 9143989"/>
              <a:gd name="connsiteY49" fmla="*/ 4539298 h 5143494"/>
              <a:gd name="connsiteX50" fmla="*/ 3866579 w 9143989"/>
              <a:gd name="connsiteY50" fmla="*/ 4976932 h 5143494"/>
              <a:gd name="connsiteX51" fmla="*/ 3975990 w 9143989"/>
              <a:gd name="connsiteY51" fmla="*/ 5086344 h 5143494"/>
              <a:gd name="connsiteX52" fmla="*/ 4413617 w 9143989"/>
              <a:gd name="connsiteY52" fmla="*/ 5086344 h 5143494"/>
              <a:gd name="connsiteX53" fmla="*/ 4523029 w 9143989"/>
              <a:gd name="connsiteY53" fmla="*/ 4976932 h 5143494"/>
              <a:gd name="connsiteX54" fmla="*/ 4523029 w 9143989"/>
              <a:gd name="connsiteY54" fmla="*/ 4539298 h 5143494"/>
              <a:gd name="connsiteX55" fmla="*/ 4413617 w 9143989"/>
              <a:gd name="connsiteY55" fmla="*/ 4429886 h 5143494"/>
              <a:gd name="connsiteX56" fmla="*/ 3213993 w 9143989"/>
              <a:gd name="connsiteY56" fmla="*/ 4429886 h 5143494"/>
              <a:gd name="connsiteX57" fmla="*/ 3104580 w 9143989"/>
              <a:gd name="connsiteY57" fmla="*/ 4539298 h 5143494"/>
              <a:gd name="connsiteX58" fmla="*/ 3104580 w 9143989"/>
              <a:gd name="connsiteY58" fmla="*/ 4976932 h 5143494"/>
              <a:gd name="connsiteX59" fmla="*/ 3213993 w 9143989"/>
              <a:gd name="connsiteY59" fmla="*/ 5086344 h 5143494"/>
              <a:gd name="connsiteX60" fmla="*/ 3651627 w 9143989"/>
              <a:gd name="connsiteY60" fmla="*/ 5086344 h 5143494"/>
              <a:gd name="connsiteX61" fmla="*/ 3761039 w 9143989"/>
              <a:gd name="connsiteY61" fmla="*/ 4976932 h 5143494"/>
              <a:gd name="connsiteX62" fmla="*/ 3761039 w 9143989"/>
              <a:gd name="connsiteY62" fmla="*/ 4539298 h 5143494"/>
              <a:gd name="connsiteX63" fmla="*/ 3651627 w 9143989"/>
              <a:gd name="connsiteY63" fmla="*/ 4429886 h 5143494"/>
              <a:gd name="connsiteX64" fmla="*/ 2451995 w 9143989"/>
              <a:gd name="connsiteY64" fmla="*/ 4429886 h 5143494"/>
              <a:gd name="connsiteX65" fmla="*/ 2342584 w 9143989"/>
              <a:gd name="connsiteY65" fmla="*/ 4539298 h 5143494"/>
              <a:gd name="connsiteX66" fmla="*/ 2342584 w 9143989"/>
              <a:gd name="connsiteY66" fmla="*/ 4976932 h 5143494"/>
              <a:gd name="connsiteX67" fmla="*/ 2451995 w 9143989"/>
              <a:gd name="connsiteY67" fmla="*/ 5086344 h 5143494"/>
              <a:gd name="connsiteX68" fmla="*/ 2889629 w 9143989"/>
              <a:gd name="connsiteY68" fmla="*/ 5086344 h 5143494"/>
              <a:gd name="connsiteX69" fmla="*/ 2999040 w 9143989"/>
              <a:gd name="connsiteY69" fmla="*/ 4976932 h 5143494"/>
              <a:gd name="connsiteX70" fmla="*/ 2999040 w 9143989"/>
              <a:gd name="connsiteY70" fmla="*/ 4539298 h 5143494"/>
              <a:gd name="connsiteX71" fmla="*/ 2889629 w 9143989"/>
              <a:gd name="connsiteY71" fmla="*/ 4429886 h 5143494"/>
              <a:gd name="connsiteX72" fmla="*/ 1689996 w 9143989"/>
              <a:gd name="connsiteY72" fmla="*/ 4429886 h 5143494"/>
              <a:gd name="connsiteX73" fmla="*/ 1580586 w 9143989"/>
              <a:gd name="connsiteY73" fmla="*/ 4539298 h 5143494"/>
              <a:gd name="connsiteX74" fmla="*/ 1580586 w 9143989"/>
              <a:gd name="connsiteY74" fmla="*/ 4976932 h 5143494"/>
              <a:gd name="connsiteX75" fmla="*/ 1689996 w 9143989"/>
              <a:gd name="connsiteY75" fmla="*/ 5086344 h 5143494"/>
              <a:gd name="connsiteX76" fmla="*/ 2127633 w 9143989"/>
              <a:gd name="connsiteY76" fmla="*/ 5086344 h 5143494"/>
              <a:gd name="connsiteX77" fmla="*/ 2237044 w 9143989"/>
              <a:gd name="connsiteY77" fmla="*/ 4976932 h 5143494"/>
              <a:gd name="connsiteX78" fmla="*/ 2237044 w 9143989"/>
              <a:gd name="connsiteY78" fmla="*/ 4539298 h 5143494"/>
              <a:gd name="connsiteX79" fmla="*/ 2127633 w 9143989"/>
              <a:gd name="connsiteY79" fmla="*/ 4429886 h 5143494"/>
              <a:gd name="connsiteX80" fmla="*/ 927996 w 9143989"/>
              <a:gd name="connsiteY80" fmla="*/ 4429886 h 5143494"/>
              <a:gd name="connsiteX81" fmla="*/ 818584 w 9143989"/>
              <a:gd name="connsiteY81" fmla="*/ 4539298 h 5143494"/>
              <a:gd name="connsiteX82" fmla="*/ 818584 w 9143989"/>
              <a:gd name="connsiteY82" fmla="*/ 4976932 h 5143494"/>
              <a:gd name="connsiteX83" fmla="*/ 927996 w 9143989"/>
              <a:gd name="connsiteY83" fmla="*/ 5086344 h 5143494"/>
              <a:gd name="connsiteX84" fmla="*/ 1365636 w 9143989"/>
              <a:gd name="connsiteY84" fmla="*/ 5086344 h 5143494"/>
              <a:gd name="connsiteX85" fmla="*/ 1475050 w 9143989"/>
              <a:gd name="connsiteY85" fmla="*/ 4976932 h 5143494"/>
              <a:gd name="connsiteX86" fmla="*/ 1475050 w 9143989"/>
              <a:gd name="connsiteY86" fmla="*/ 4539298 h 5143494"/>
              <a:gd name="connsiteX87" fmla="*/ 1365636 w 9143989"/>
              <a:gd name="connsiteY87" fmla="*/ 4429886 h 5143494"/>
              <a:gd name="connsiteX88" fmla="*/ 165998 w 9143989"/>
              <a:gd name="connsiteY88" fmla="*/ 4429886 h 5143494"/>
              <a:gd name="connsiteX89" fmla="*/ 56587 w 9143989"/>
              <a:gd name="connsiteY89" fmla="*/ 4539298 h 5143494"/>
              <a:gd name="connsiteX90" fmla="*/ 56587 w 9143989"/>
              <a:gd name="connsiteY90" fmla="*/ 4976932 h 5143494"/>
              <a:gd name="connsiteX91" fmla="*/ 165998 w 9143989"/>
              <a:gd name="connsiteY91" fmla="*/ 5086344 h 5143494"/>
              <a:gd name="connsiteX92" fmla="*/ 603632 w 9143989"/>
              <a:gd name="connsiteY92" fmla="*/ 5086344 h 5143494"/>
              <a:gd name="connsiteX93" fmla="*/ 713044 w 9143989"/>
              <a:gd name="connsiteY93" fmla="*/ 4976932 h 5143494"/>
              <a:gd name="connsiteX94" fmla="*/ 713044 w 9143989"/>
              <a:gd name="connsiteY94" fmla="*/ 4539298 h 5143494"/>
              <a:gd name="connsiteX95" fmla="*/ 603632 w 9143989"/>
              <a:gd name="connsiteY95" fmla="*/ 4429886 h 5143494"/>
              <a:gd name="connsiteX96" fmla="*/ 8540357 w 9143989"/>
              <a:gd name="connsiteY96" fmla="*/ 3700488 h 5143494"/>
              <a:gd name="connsiteX97" fmla="*/ 8430945 w 9143989"/>
              <a:gd name="connsiteY97" fmla="*/ 3809900 h 5143494"/>
              <a:gd name="connsiteX98" fmla="*/ 8430945 w 9143989"/>
              <a:gd name="connsiteY98" fmla="*/ 4247534 h 5143494"/>
              <a:gd name="connsiteX99" fmla="*/ 8540357 w 9143989"/>
              <a:gd name="connsiteY99" fmla="*/ 4356946 h 5143494"/>
              <a:gd name="connsiteX100" fmla="*/ 8977991 w 9143989"/>
              <a:gd name="connsiteY100" fmla="*/ 4356946 h 5143494"/>
              <a:gd name="connsiteX101" fmla="*/ 9087403 w 9143989"/>
              <a:gd name="connsiteY101" fmla="*/ 4247534 h 5143494"/>
              <a:gd name="connsiteX102" fmla="*/ 9087403 w 9143989"/>
              <a:gd name="connsiteY102" fmla="*/ 3809900 h 5143494"/>
              <a:gd name="connsiteX103" fmla="*/ 8977991 w 9143989"/>
              <a:gd name="connsiteY103" fmla="*/ 3700488 h 5143494"/>
              <a:gd name="connsiteX104" fmla="*/ 7778358 w 9143989"/>
              <a:gd name="connsiteY104" fmla="*/ 3700488 h 5143494"/>
              <a:gd name="connsiteX105" fmla="*/ 7668946 w 9143989"/>
              <a:gd name="connsiteY105" fmla="*/ 3809900 h 5143494"/>
              <a:gd name="connsiteX106" fmla="*/ 7668946 w 9143989"/>
              <a:gd name="connsiteY106" fmla="*/ 4247534 h 5143494"/>
              <a:gd name="connsiteX107" fmla="*/ 7778358 w 9143989"/>
              <a:gd name="connsiteY107" fmla="*/ 4356946 h 5143494"/>
              <a:gd name="connsiteX108" fmla="*/ 8215992 w 9143989"/>
              <a:gd name="connsiteY108" fmla="*/ 4356946 h 5143494"/>
              <a:gd name="connsiteX109" fmla="*/ 8325404 w 9143989"/>
              <a:gd name="connsiteY109" fmla="*/ 4247534 h 5143494"/>
              <a:gd name="connsiteX110" fmla="*/ 8325404 w 9143989"/>
              <a:gd name="connsiteY110" fmla="*/ 3809900 h 5143494"/>
              <a:gd name="connsiteX111" fmla="*/ 8215992 w 9143989"/>
              <a:gd name="connsiteY111" fmla="*/ 3700488 h 5143494"/>
              <a:gd name="connsiteX112" fmla="*/ 7023979 w 9143989"/>
              <a:gd name="connsiteY112" fmla="*/ 3700488 h 5143494"/>
              <a:gd name="connsiteX113" fmla="*/ 6914567 w 9143989"/>
              <a:gd name="connsiteY113" fmla="*/ 3809900 h 5143494"/>
              <a:gd name="connsiteX114" fmla="*/ 6914567 w 9143989"/>
              <a:gd name="connsiteY114" fmla="*/ 4247534 h 5143494"/>
              <a:gd name="connsiteX115" fmla="*/ 7023979 w 9143989"/>
              <a:gd name="connsiteY115" fmla="*/ 4356946 h 5143494"/>
              <a:gd name="connsiteX116" fmla="*/ 7461613 w 9143989"/>
              <a:gd name="connsiteY116" fmla="*/ 4356946 h 5143494"/>
              <a:gd name="connsiteX117" fmla="*/ 7571025 w 9143989"/>
              <a:gd name="connsiteY117" fmla="*/ 4247534 h 5143494"/>
              <a:gd name="connsiteX118" fmla="*/ 7571025 w 9143989"/>
              <a:gd name="connsiteY118" fmla="*/ 3809900 h 5143494"/>
              <a:gd name="connsiteX119" fmla="*/ 7461613 w 9143989"/>
              <a:gd name="connsiteY119" fmla="*/ 3700488 h 5143494"/>
              <a:gd name="connsiteX120" fmla="*/ 6261980 w 9143989"/>
              <a:gd name="connsiteY120" fmla="*/ 3700488 h 5143494"/>
              <a:gd name="connsiteX121" fmla="*/ 6152568 w 9143989"/>
              <a:gd name="connsiteY121" fmla="*/ 3809900 h 5143494"/>
              <a:gd name="connsiteX122" fmla="*/ 6152568 w 9143989"/>
              <a:gd name="connsiteY122" fmla="*/ 4247534 h 5143494"/>
              <a:gd name="connsiteX123" fmla="*/ 6261980 w 9143989"/>
              <a:gd name="connsiteY123" fmla="*/ 4356946 h 5143494"/>
              <a:gd name="connsiteX124" fmla="*/ 6699614 w 9143989"/>
              <a:gd name="connsiteY124" fmla="*/ 4356946 h 5143494"/>
              <a:gd name="connsiteX125" fmla="*/ 6809026 w 9143989"/>
              <a:gd name="connsiteY125" fmla="*/ 4247534 h 5143494"/>
              <a:gd name="connsiteX126" fmla="*/ 6809026 w 9143989"/>
              <a:gd name="connsiteY126" fmla="*/ 3809900 h 5143494"/>
              <a:gd name="connsiteX127" fmla="*/ 6699614 w 9143989"/>
              <a:gd name="connsiteY127" fmla="*/ 3700488 h 5143494"/>
              <a:gd name="connsiteX128" fmla="*/ 5499981 w 9143989"/>
              <a:gd name="connsiteY128" fmla="*/ 3700488 h 5143494"/>
              <a:gd name="connsiteX129" fmla="*/ 5390569 w 9143989"/>
              <a:gd name="connsiteY129" fmla="*/ 3809900 h 5143494"/>
              <a:gd name="connsiteX130" fmla="*/ 5390569 w 9143989"/>
              <a:gd name="connsiteY130" fmla="*/ 4247534 h 5143494"/>
              <a:gd name="connsiteX131" fmla="*/ 5499981 w 9143989"/>
              <a:gd name="connsiteY131" fmla="*/ 4356946 h 5143494"/>
              <a:gd name="connsiteX132" fmla="*/ 5937615 w 9143989"/>
              <a:gd name="connsiteY132" fmla="*/ 4356946 h 5143494"/>
              <a:gd name="connsiteX133" fmla="*/ 6047027 w 9143989"/>
              <a:gd name="connsiteY133" fmla="*/ 4247534 h 5143494"/>
              <a:gd name="connsiteX134" fmla="*/ 6047027 w 9143989"/>
              <a:gd name="connsiteY134" fmla="*/ 3809900 h 5143494"/>
              <a:gd name="connsiteX135" fmla="*/ 5937615 w 9143989"/>
              <a:gd name="connsiteY135" fmla="*/ 3700488 h 5143494"/>
              <a:gd name="connsiteX136" fmla="*/ 4737982 w 9143989"/>
              <a:gd name="connsiteY136" fmla="*/ 3700488 h 5143494"/>
              <a:gd name="connsiteX137" fmla="*/ 4628570 w 9143989"/>
              <a:gd name="connsiteY137" fmla="*/ 3809900 h 5143494"/>
              <a:gd name="connsiteX138" fmla="*/ 4628570 w 9143989"/>
              <a:gd name="connsiteY138" fmla="*/ 4247534 h 5143494"/>
              <a:gd name="connsiteX139" fmla="*/ 4737982 w 9143989"/>
              <a:gd name="connsiteY139" fmla="*/ 4356946 h 5143494"/>
              <a:gd name="connsiteX140" fmla="*/ 5175616 w 9143989"/>
              <a:gd name="connsiteY140" fmla="*/ 4356946 h 5143494"/>
              <a:gd name="connsiteX141" fmla="*/ 5285028 w 9143989"/>
              <a:gd name="connsiteY141" fmla="*/ 4247534 h 5143494"/>
              <a:gd name="connsiteX142" fmla="*/ 5285028 w 9143989"/>
              <a:gd name="connsiteY142" fmla="*/ 3809900 h 5143494"/>
              <a:gd name="connsiteX143" fmla="*/ 5175616 w 9143989"/>
              <a:gd name="connsiteY143" fmla="*/ 3700488 h 5143494"/>
              <a:gd name="connsiteX144" fmla="*/ 3975991 w 9143989"/>
              <a:gd name="connsiteY144" fmla="*/ 3700488 h 5143494"/>
              <a:gd name="connsiteX145" fmla="*/ 3866579 w 9143989"/>
              <a:gd name="connsiteY145" fmla="*/ 3809900 h 5143494"/>
              <a:gd name="connsiteX146" fmla="*/ 3866579 w 9143989"/>
              <a:gd name="connsiteY146" fmla="*/ 4247534 h 5143494"/>
              <a:gd name="connsiteX147" fmla="*/ 3975991 w 9143989"/>
              <a:gd name="connsiteY147" fmla="*/ 4356946 h 5143494"/>
              <a:gd name="connsiteX148" fmla="*/ 4413617 w 9143989"/>
              <a:gd name="connsiteY148" fmla="*/ 4356946 h 5143494"/>
              <a:gd name="connsiteX149" fmla="*/ 4523029 w 9143989"/>
              <a:gd name="connsiteY149" fmla="*/ 4247534 h 5143494"/>
              <a:gd name="connsiteX150" fmla="*/ 4523029 w 9143989"/>
              <a:gd name="connsiteY150" fmla="*/ 3809900 h 5143494"/>
              <a:gd name="connsiteX151" fmla="*/ 4413617 w 9143989"/>
              <a:gd name="connsiteY151" fmla="*/ 3700488 h 5143494"/>
              <a:gd name="connsiteX152" fmla="*/ 3213993 w 9143989"/>
              <a:gd name="connsiteY152" fmla="*/ 3700488 h 5143494"/>
              <a:gd name="connsiteX153" fmla="*/ 3104581 w 9143989"/>
              <a:gd name="connsiteY153" fmla="*/ 3809900 h 5143494"/>
              <a:gd name="connsiteX154" fmla="*/ 3104581 w 9143989"/>
              <a:gd name="connsiteY154" fmla="*/ 4247534 h 5143494"/>
              <a:gd name="connsiteX155" fmla="*/ 3213993 w 9143989"/>
              <a:gd name="connsiteY155" fmla="*/ 4356946 h 5143494"/>
              <a:gd name="connsiteX156" fmla="*/ 3651627 w 9143989"/>
              <a:gd name="connsiteY156" fmla="*/ 4356946 h 5143494"/>
              <a:gd name="connsiteX157" fmla="*/ 3761039 w 9143989"/>
              <a:gd name="connsiteY157" fmla="*/ 4247534 h 5143494"/>
              <a:gd name="connsiteX158" fmla="*/ 3761039 w 9143989"/>
              <a:gd name="connsiteY158" fmla="*/ 3809900 h 5143494"/>
              <a:gd name="connsiteX159" fmla="*/ 3651627 w 9143989"/>
              <a:gd name="connsiteY159" fmla="*/ 3700488 h 5143494"/>
              <a:gd name="connsiteX160" fmla="*/ 2451995 w 9143989"/>
              <a:gd name="connsiteY160" fmla="*/ 3700488 h 5143494"/>
              <a:gd name="connsiteX161" fmla="*/ 2342584 w 9143989"/>
              <a:gd name="connsiteY161" fmla="*/ 3809900 h 5143494"/>
              <a:gd name="connsiteX162" fmla="*/ 2342584 w 9143989"/>
              <a:gd name="connsiteY162" fmla="*/ 4247534 h 5143494"/>
              <a:gd name="connsiteX163" fmla="*/ 2451995 w 9143989"/>
              <a:gd name="connsiteY163" fmla="*/ 4356946 h 5143494"/>
              <a:gd name="connsiteX164" fmla="*/ 2889629 w 9143989"/>
              <a:gd name="connsiteY164" fmla="*/ 4356946 h 5143494"/>
              <a:gd name="connsiteX165" fmla="*/ 2999040 w 9143989"/>
              <a:gd name="connsiteY165" fmla="*/ 4247534 h 5143494"/>
              <a:gd name="connsiteX166" fmla="*/ 2999040 w 9143989"/>
              <a:gd name="connsiteY166" fmla="*/ 3809900 h 5143494"/>
              <a:gd name="connsiteX167" fmla="*/ 2889629 w 9143989"/>
              <a:gd name="connsiteY167" fmla="*/ 3700488 h 5143494"/>
              <a:gd name="connsiteX168" fmla="*/ 1689996 w 9143989"/>
              <a:gd name="connsiteY168" fmla="*/ 3700488 h 5143494"/>
              <a:gd name="connsiteX169" fmla="*/ 1580586 w 9143989"/>
              <a:gd name="connsiteY169" fmla="*/ 3809900 h 5143494"/>
              <a:gd name="connsiteX170" fmla="*/ 1580586 w 9143989"/>
              <a:gd name="connsiteY170" fmla="*/ 4247534 h 5143494"/>
              <a:gd name="connsiteX171" fmla="*/ 1689996 w 9143989"/>
              <a:gd name="connsiteY171" fmla="*/ 4356946 h 5143494"/>
              <a:gd name="connsiteX172" fmla="*/ 2127633 w 9143989"/>
              <a:gd name="connsiteY172" fmla="*/ 4356946 h 5143494"/>
              <a:gd name="connsiteX173" fmla="*/ 2237045 w 9143989"/>
              <a:gd name="connsiteY173" fmla="*/ 4247534 h 5143494"/>
              <a:gd name="connsiteX174" fmla="*/ 2237045 w 9143989"/>
              <a:gd name="connsiteY174" fmla="*/ 3809900 h 5143494"/>
              <a:gd name="connsiteX175" fmla="*/ 2127633 w 9143989"/>
              <a:gd name="connsiteY175" fmla="*/ 3700488 h 5143494"/>
              <a:gd name="connsiteX176" fmla="*/ 927996 w 9143989"/>
              <a:gd name="connsiteY176" fmla="*/ 3700488 h 5143494"/>
              <a:gd name="connsiteX177" fmla="*/ 818584 w 9143989"/>
              <a:gd name="connsiteY177" fmla="*/ 3809900 h 5143494"/>
              <a:gd name="connsiteX178" fmla="*/ 818584 w 9143989"/>
              <a:gd name="connsiteY178" fmla="*/ 4247534 h 5143494"/>
              <a:gd name="connsiteX179" fmla="*/ 927996 w 9143989"/>
              <a:gd name="connsiteY179" fmla="*/ 4356946 h 5143494"/>
              <a:gd name="connsiteX180" fmla="*/ 1365637 w 9143989"/>
              <a:gd name="connsiteY180" fmla="*/ 4356946 h 5143494"/>
              <a:gd name="connsiteX181" fmla="*/ 1475050 w 9143989"/>
              <a:gd name="connsiteY181" fmla="*/ 4247534 h 5143494"/>
              <a:gd name="connsiteX182" fmla="*/ 1475050 w 9143989"/>
              <a:gd name="connsiteY182" fmla="*/ 3809900 h 5143494"/>
              <a:gd name="connsiteX183" fmla="*/ 1365637 w 9143989"/>
              <a:gd name="connsiteY183" fmla="*/ 3700488 h 5143494"/>
              <a:gd name="connsiteX184" fmla="*/ 165999 w 9143989"/>
              <a:gd name="connsiteY184" fmla="*/ 3700488 h 5143494"/>
              <a:gd name="connsiteX185" fmla="*/ 56587 w 9143989"/>
              <a:gd name="connsiteY185" fmla="*/ 3809900 h 5143494"/>
              <a:gd name="connsiteX186" fmla="*/ 56587 w 9143989"/>
              <a:gd name="connsiteY186" fmla="*/ 4247534 h 5143494"/>
              <a:gd name="connsiteX187" fmla="*/ 165999 w 9143989"/>
              <a:gd name="connsiteY187" fmla="*/ 4356946 h 5143494"/>
              <a:gd name="connsiteX188" fmla="*/ 603632 w 9143989"/>
              <a:gd name="connsiteY188" fmla="*/ 4356946 h 5143494"/>
              <a:gd name="connsiteX189" fmla="*/ 713044 w 9143989"/>
              <a:gd name="connsiteY189" fmla="*/ 4247534 h 5143494"/>
              <a:gd name="connsiteX190" fmla="*/ 713044 w 9143989"/>
              <a:gd name="connsiteY190" fmla="*/ 3809900 h 5143494"/>
              <a:gd name="connsiteX191" fmla="*/ 603632 w 9143989"/>
              <a:gd name="connsiteY191" fmla="*/ 3700488 h 5143494"/>
              <a:gd name="connsiteX192" fmla="*/ 8540357 w 9143989"/>
              <a:gd name="connsiteY192" fmla="*/ 2971089 h 5143494"/>
              <a:gd name="connsiteX193" fmla="*/ 8430945 w 9143989"/>
              <a:gd name="connsiteY193" fmla="*/ 3080501 h 5143494"/>
              <a:gd name="connsiteX194" fmla="*/ 8430945 w 9143989"/>
              <a:gd name="connsiteY194" fmla="*/ 3518135 h 5143494"/>
              <a:gd name="connsiteX195" fmla="*/ 8540357 w 9143989"/>
              <a:gd name="connsiteY195" fmla="*/ 3627547 h 5143494"/>
              <a:gd name="connsiteX196" fmla="*/ 8977991 w 9143989"/>
              <a:gd name="connsiteY196" fmla="*/ 3627547 h 5143494"/>
              <a:gd name="connsiteX197" fmla="*/ 9087403 w 9143989"/>
              <a:gd name="connsiteY197" fmla="*/ 3518135 h 5143494"/>
              <a:gd name="connsiteX198" fmla="*/ 9087403 w 9143989"/>
              <a:gd name="connsiteY198" fmla="*/ 3080501 h 5143494"/>
              <a:gd name="connsiteX199" fmla="*/ 8977991 w 9143989"/>
              <a:gd name="connsiteY199" fmla="*/ 2971089 h 5143494"/>
              <a:gd name="connsiteX200" fmla="*/ 7778358 w 9143989"/>
              <a:gd name="connsiteY200" fmla="*/ 2971089 h 5143494"/>
              <a:gd name="connsiteX201" fmla="*/ 7668946 w 9143989"/>
              <a:gd name="connsiteY201" fmla="*/ 3080501 h 5143494"/>
              <a:gd name="connsiteX202" fmla="*/ 7668946 w 9143989"/>
              <a:gd name="connsiteY202" fmla="*/ 3518135 h 5143494"/>
              <a:gd name="connsiteX203" fmla="*/ 7778358 w 9143989"/>
              <a:gd name="connsiteY203" fmla="*/ 3627547 h 5143494"/>
              <a:gd name="connsiteX204" fmla="*/ 8215992 w 9143989"/>
              <a:gd name="connsiteY204" fmla="*/ 3627547 h 5143494"/>
              <a:gd name="connsiteX205" fmla="*/ 8325404 w 9143989"/>
              <a:gd name="connsiteY205" fmla="*/ 3518135 h 5143494"/>
              <a:gd name="connsiteX206" fmla="*/ 8325404 w 9143989"/>
              <a:gd name="connsiteY206" fmla="*/ 3080501 h 5143494"/>
              <a:gd name="connsiteX207" fmla="*/ 8215992 w 9143989"/>
              <a:gd name="connsiteY207" fmla="*/ 2971089 h 5143494"/>
              <a:gd name="connsiteX208" fmla="*/ 7023979 w 9143989"/>
              <a:gd name="connsiteY208" fmla="*/ 2971089 h 5143494"/>
              <a:gd name="connsiteX209" fmla="*/ 6914567 w 9143989"/>
              <a:gd name="connsiteY209" fmla="*/ 3080501 h 5143494"/>
              <a:gd name="connsiteX210" fmla="*/ 6914567 w 9143989"/>
              <a:gd name="connsiteY210" fmla="*/ 3518135 h 5143494"/>
              <a:gd name="connsiteX211" fmla="*/ 7023979 w 9143989"/>
              <a:gd name="connsiteY211" fmla="*/ 3627547 h 5143494"/>
              <a:gd name="connsiteX212" fmla="*/ 7461613 w 9143989"/>
              <a:gd name="connsiteY212" fmla="*/ 3627547 h 5143494"/>
              <a:gd name="connsiteX213" fmla="*/ 7571025 w 9143989"/>
              <a:gd name="connsiteY213" fmla="*/ 3518135 h 5143494"/>
              <a:gd name="connsiteX214" fmla="*/ 7571025 w 9143989"/>
              <a:gd name="connsiteY214" fmla="*/ 3080501 h 5143494"/>
              <a:gd name="connsiteX215" fmla="*/ 7461613 w 9143989"/>
              <a:gd name="connsiteY215" fmla="*/ 2971089 h 5143494"/>
              <a:gd name="connsiteX216" fmla="*/ 6261980 w 9143989"/>
              <a:gd name="connsiteY216" fmla="*/ 2971089 h 5143494"/>
              <a:gd name="connsiteX217" fmla="*/ 6152568 w 9143989"/>
              <a:gd name="connsiteY217" fmla="*/ 3080501 h 5143494"/>
              <a:gd name="connsiteX218" fmla="*/ 6152568 w 9143989"/>
              <a:gd name="connsiteY218" fmla="*/ 3518135 h 5143494"/>
              <a:gd name="connsiteX219" fmla="*/ 6261980 w 9143989"/>
              <a:gd name="connsiteY219" fmla="*/ 3627547 h 5143494"/>
              <a:gd name="connsiteX220" fmla="*/ 6699614 w 9143989"/>
              <a:gd name="connsiteY220" fmla="*/ 3627547 h 5143494"/>
              <a:gd name="connsiteX221" fmla="*/ 6809026 w 9143989"/>
              <a:gd name="connsiteY221" fmla="*/ 3518135 h 5143494"/>
              <a:gd name="connsiteX222" fmla="*/ 6809026 w 9143989"/>
              <a:gd name="connsiteY222" fmla="*/ 3080501 h 5143494"/>
              <a:gd name="connsiteX223" fmla="*/ 6699614 w 9143989"/>
              <a:gd name="connsiteY223" fmla="*/ 2971089 h 5143494"/>
              <a:gd name="connsiteX224" fmla="*/ 5499981 w 9143989"/>
              <a:gd name="connsiteY224" fmla="*/ 2971089 h 5143494"/>
              <a:gd name="connsiteX225" fmla="*/ 5390569 w 9143989"/>
              <a:gd name="connsiteY225" fmla="*/ 3080501 h 5143494"/>
              <a:gd name="connsiteX226" fmla="*/ 5390569 w 9143989"/>
              <a:gd name="connsiteY226" fmla="*/ 3518135 h 5143494"/>
              <a:gd name="connsiteX227" fmla="*/ 5499981 w 9143989"/>
              <a:gd name="connsiteY227" fmla="*/ 3627547 h 5143494"/>
              <a:gd name="connsiteX228" fmla="*/ 5937615 w 9143989"/>
              <a:gd name="connsiteY228" fmla="*/ 3627547 h 5143494"/>
              <a:gd name="connsiteX229" fmla="*/ 6047027 w 9143989"/>
              <a:gd name="connsiteY229" fmla="*/ 3518135 h 5143494"/>
              <a:gd name="connsiteX230" fmla="*/ 6047027 w 9143989"/>
              <a:gd name="connsiteY230" fmla="*/ 3080501 h 5143494"/>
              <a:gd name="connsiteX231" fmla="*/ 5937615 w 9143989"/>
              <a:gd name="connsiteY231" fmla="*/ 2971089 h 5143494"/>
              <a:gd name="connsiteX232" fmla="*/ 4737982 w 9143989"/>
              <a:gd name="connsiteY232" fmla="*/ 2971089 h 5143494"/>
              <a:gd name="connsiteX233" fmla="*/ 4628570 w 9143989"/>
              <a:gd name="connsiteY233" fmla="*/ 3080501 h 5143494"/>
              <a:gd name="connsiteX234" fmla="*/ 4628570 w 9143989"/>
              <a:gd name="connsiteY234" fmla="*/ 3518135 h 5143494"/>
              <a:gd name="connsiteX235" fmla="*/ 4737982 w 9143989"/>
              <a:gd name="connsiteY235" fmla="*/ 3627547 h 5143494"/>
              <a:gd name="connsiteX236" fmla="*/ 5175616 w 9143989"/>
              <a:gd name="connsiteY236" fmla="*/ 3627547 h 5143494"/>
              <a:gd name="connsiteX237" fmla="*/ 5285028 w 9143989"/>
              <a:gd name="connsiteY237" fmla="*/ 3518135 h 5143494"/>
              <a:gd name="connsiteX238" fmla="*/ 5285028 w 9143989"/>
              <a:gd name="connsiteY238" fmla="*/ 3080501 h 5143494"/>
              <a:gd name="connsiteX239" fmla="*/ 5175616 w 9143989"/>
              <a:gd name="connsiteY239" fmla="*/ 2971089 h 5143494"/>
              <a:gd name="connsiteX240" fmla="*/ 3975991 w 9143989"/>
              <a:gd name="connsiteY240" fmla="*/ 2971089 h 5143494"/>
              <a:gd name="connsiteX241" fmla="*/ 3866579 w 9143989"/>
              <a:gd name="connsiteY241" fmla="*/ 3080501 h 5143494"/>
              <a:gd name="connsiteX242" fmla="*/ 3866579 w 9143989"/>
              <a:gd name="connsiteY242" fmla="*/ 3518135 h 5143494"/>
              <a:gd name="connsiteX243" fmla="*/ 3975991 w 9143989"/>
              <a:gd name="connsiteY243" fmla="*/ 3627547 h 5143494"/>
              <a:gd name="connsiteX244" fmla="*/ 4413617 w 9143989"/>
              <a:gd name="connsiteY244" fmla="*/ 3627547 h 5143494"/>
              <a:gd name="connsiteX245" fmla="*/ 4523029 w 9143989"/>
              <a:gd name="connsiteY245" fmla="*/ 3518135 h 5143494"/>
              <a:gd name="connsiteX246" fmla="*/ 4523029 w 9143989"/>
              <a:gd name="connsiteY246" fmla="*/ 3080501 h 5143494"/>
              <a:gd name="connsiteX247" fmla="*/ 4413617 w 9143989"/>
              <a:gd name="connsiteY247" fmla="*/ 2971089 h 5143494"/>
              <a:gd name="connsiteX248" fmla="*/ 3213993 w 9143989"/>
              <a:gd name="connsiteY248" fmla="*/ 2971089 h 5143494"/>
              <a:gd name="connsiteX249" fmla="*/ 3104581 w 9143989"/>
              <a:gd name="connsiteY249" fmla="*/ 3080501 h 5143494"/>
              <a:gd name="connsiteX250" fmla="*/ 3104581 w 9143989"/>
              <a:gd name="connsiteY250" fmla="*/ 3518135 h 5143494"/>
              <a:gd name="connsiteX251" fmla="*/ 3213993 w 9143989"/>
              <a:gd name="connsiteY251" fmla="*/ 3627547 h 5143494"/>
              <a:gd name="connsiteX252" fmla="*/ 3651627 w 9143989"/>
              <a:gd name="connsiteY252" fmla="*/ 3627547 h 5143494"/>
              <a:gd name="connsiteX253" fmla="*/ 3761039 w 9143989"/>
              <a:gd name="connsiteY253" fmla="*/ 3518135 h 5143494"/>
              <a:gd name="connsiteX254" fmla="*/ 3761039 w 9143989"/>
              <a:gd name="connsiteY254" fmla="*/ 3080501 h 5143494"/>
              <a:gd name="connsiteX255" fmla="*/ 3651627 w 9143989"/>
              <a:gd name="connsiteY255" fmla="*/ 2971089 h 5143494"/>
              <a:gd name="connsiteX256" fmla="*/ 2451995 w 9143989"/>
              <a:gd name="connsiteY256" fmla="*/ 2971089 h 5143494"/>
              <a:gd name="connsiteX257" fmla="*/ 2342584 w 9143989"/>
              <a:gd name="connsiteY257" fmla="*/ 3080501 h 5143494"/>
              <a:gd name="connsiteX258" fmla="*/ 2342584 w 9143989"/>
              <a:gd name="connsiteY258" fmla="*/ 3518135 h 5143494"/>
              <a:gd name="connsiteX259" fmla="*/ 2451995 w 9143989"/>
              <a:gd name="connsiteY259" fmla="*/ 3627547 h 5143494"/>
              <a:gd name="connsiteX260" fmla="*/ 2889629 w 9143989"/>
              <a:gd name="connsiteY260" fmla="*/ 3627547 h 5143494"/>
              <a:gd name="connsiteX261" fmla="*/ 2999040 w 9143989"/>
              <a:gd name="connsiteY261" fmla="*/ 3518135 h 5143494"/>
              <a:gd name="connsiteX262" fmla="*/ 2999040 w 9143989"/>
              <a:gd name="connsiteY262" fmla="*/ 3080501 h 5143494"/>
              <a:gd name="connsiteX263" fmla="*/ 2889629 w 9143989"/>
              <a:gd name="connsiteY263" fmla="*/ 2971089 h 5143494"/>
              <a:gd name="connsiteX264" fmla="*/ 1689997 w 9143989"/>
              <a:gd name="connsiteY264" fmla="*/ 2971089 h 5143494"/>
              <a:gd name="connsiteX265" fmla="*/ 1580587 w 9143989"/>
              <a:gd name="connsiteY265" fmla="*/ 3080501 h 5143494"/>
              <a:gd name="connsiteX266" fmla="*/ 1580587 w 9143989"/>
              <a:gd name="connsiteY266" fmla="*/ 3518135 h 5143494"/>
              <a:gd name="connsiteX267" fmla="*/ 1689997 w 9143989"/>
              <a:gd name="connsiteY267" fmla="*/ 3627547 h 5143494"/>
              <a:gd name="connsiteX268" fmla="*/ 2127633 w 9143989"/>
              <a:gd name="connsiteY268" fmla="*/ 3627547 h 5143494"/>
              <a:gd name="connsiteX269" fmla="*/ 2237045 w 9143989"/>
              <a:gd name="connsiteY269" fmla="*/ 3518135 h 5143494"/>
              <a:gd name="connsiteX270" fmla="*/ 2237045 w 9143989"/>
              <a:gd name="connsiteY270" fmla="*/ 3080501 h 5143494"/>
              <a:gd name="connsiteX271" fmla="*/ 2127633 w 9143989"/>
              <a:gd name="connsiteY271" fmla="*/ 2971089 h 5143494"/>
              <a:gd name="connsiteX272" fmla="*/ 927996 w 9143989"/>
              <a:gd name="connsiteY272" fmla="*/ 2971089 h 5143494"/>
              <a:gd name="connsiteX273" fmla="*/ 818584 w 9143989"/>
              <a:gd name="connsiteY273" fmla="*/ 3080501 h 5143494"/>
              <a:gd name="connsiteX274" fmla="*/ 818584 w 9143989"/>
              <a:gd name="connsiteY274" fmla="*/ 3518135 h 5143494"/>
              <a:gd name="connsiteX275" fmla="*/ 927996 w 9143989"/>
              <a:gd name="connsiteY275" fmla="*/ 3627547 h 5143494"/>
              <a:gd name="connsiteX276" fmla="*/ 1365637 w 9143989"/>
              <a:gd name="connsiteY276" fmla="*/ 3627547 h 5143494"/>
              <a:gd name="connsiteX277" fmla="*/ 1475050 w 9143989"/>
              <a:gd name="connsiteY277" fmla="*/ 3518135 h 5143494"/>
              <a:gd name="connsiteX278" fmla="*/ 1475050 w 9143989"/>
              <a:gd name="connsiteY278" fmla="*/ 3080501 h 5143494"/>
              <a:gd name="connsiteX279" fmla="*/ 1365637 w 9143989"/>
              <a:gd name="connsiteY279" fmla="*/ 2971089 h 5143494"/>
              <a:gd name="connsiteX280" fmla="*/ 165999 w 9143989"/>
              <a:gd name="connsiteY280" fmla="*/ 2971089 h 5143494"/>
              <a:gd name="connsiteX281" fmla="*/ 56587 w 9143989"/>
              <a:gd name="connsiteY281" fmla="*/ 3080501 h 5143494"/>
              <a:gd name="connsiteX282" fmla="*/ 56587 w 9143989"/>
              <a:gd name="connsiteY282" fmla="*/ 3518135 h 5143494"/>
              <a:gd name="connsiteX283" fmla="*/ 165999 w 9143989"/>
              <a:gd name="connsiteY283" fmla="*/ 3627547 h 5143494"/>
              <a:gd name="connsiteX284" fmla="*/ 603632 w 9143989"/>
              <a:gd name="connsiteY284" fmla="*/ 3627547 h 5143494"/>
              <a:gd name="connsiteX285" fmla="*/ 713044 w 9143989"/>
              <a:gd name="connsiteY285" fmla="*/ 3518135 h 5143494"/>
              <a:gd name="connsiteX286" fmla="*/ 713044 w 9143989"/>
              <a:gd name="connsiteY286" fmla="*/ 3080501 h 5143494"/>
              <a:gd name="connsiteX287" fmla="*/ 603632 w 9143989"/>
              <a:gd name="connsiteY287" fmla="*/ 2971089 h 5143494"/>
              <a:gd name="connsiteX288" fmla="*/ 8540357 w 9143989"/>
              <a:gd name="connsiteY288" fmla="*/ 2245338 h 5143494"/>
              <a:gd name="connsiteX289" fmla="*/ 8430945 w 9143989"/>
              <a:gd name="connsiteY289" fmla="*/ 2354750 h 5143494"/>
              <a:gd name="connsiteX290" fmla="*/ 8430945 w 9143989"/>
              <a:gd name="connsiteY290" fmla="*/ 2792384 h 5143494"/>
              <a:gd name="connsiteX291" fmla="*/ 8540357 w 9143989"/>
              <a:gd name="connsiteY291" fmla="*/ 2901796 h 5143494"/>
              <a:gd name="connsiteX292" fmla="*/ 8977991 w 9143989"/>
              <a:gd name="connsiteY292" fmla="*/ 2901796 h 5143494"/>
              <a:gd name="connsiteX293" fmla="*/ 9087403 w 9143989"/>
              <a:gd name="connsiteY293" fmla="*/ 2792384 h 5143494"/>
              <a:gd name="connsiteX294" fmla="*/ 9087403 w 9143989"/>
              <a:gd name="connsiteY294" fmla="*/ 2354750 h 5143494"/>
              <a:gd name="connsiteX295" fmla="*/ 8977991 w 9143989"/>
              <a:gd name="connsiteY295" fmla="*/ 2245338 h 5143494"/>
              <a:gd name="connsiteX296" fmla="*/ 7778358 w 9143989"/>
              <a:gd name="connsiteY296" fmla="*/ 2245338 h 5143494"/>
              <a:gd name="connsiteX297" fmla="*/ 7668946 w 9143989"/>
              <a:gd name="connsiteY297" fmla="*/ 2354750 h 5143494"/>
              <a:gd name="connsiteX298" fmla="*/ 7668946 w 9143989"/>
              <a:gd name="connsiteY298" fmla="*/ 2792384 h 5143494"/>
              <a:gd name="connsiteX299" fmla="*/ 7778358 w 9143989"/>
              <a:gd name="connsiteY299" fmla="*/ 2901796 h 5143494"/>
              <a:gd name="connsiteX300" fmla="*/ 8215992 w 9143989"/>
              <a:gd name="connsiteY300" fmla="*/ 2901796 h 5143494"/>
              <a:gd name="connsiteX301" fmla="*/ 8325404 w 9143989"/>
              <a:gd name="connsiteY301" fmla="*/ 2792384 h 5143494"/>
              <a:gd name="connsiteX302" fmla="*/ 8325404 w 9143989"/>
              <a:gd name="connsiteY302" fmla="*/ 2354750 h 5143494"/>
              <a:gd name="connsiteX303" fmla="*/ 8215992 w 9143989"/>
              <a:gd name="connsiteY303" fmla="*/ 2245338 h 5143494"/>
              <a:gd name="connsiteX304" fmla="*/ 7023979 w 9143989"/>
              <a:gd name="connsiteY304" fmla="*/ 2245338 h 5143494"/>
              <a:gd name="connsiteX305" fmla="*/ 6914567 w 9143989"/>
              <a:gd name="connsiteY305" fmla="*/ 2354750 h 5143494"/>
              <a:gd name="connsiteX306" fmla="*/ 6914567 w 9143989"/>
              <a:gd name="connsiteY306" fmla="*/ 2792384 h 5143494"/>
              <a:gd name="connsiteX307" fmla="*/ 7023979 w 9143989"/>
              <a:gd name="connsiteY307" fmla="*/ 2901796 h 5143494"/>
              <a:gd name="connsiteX308" fmla="*/ 7461613 w 9143989"/>
              <a:gd name="connsiteY308" fmla="*/ 2901796 h 5143494"/>
              <a:gd name="connsiteX309" fmla="*/ 7571025 w 9143989"/>
              <a:gd name="connsiteY309" fmla="*/ 2792384 h 5143494"/>
              <a:gd name="connsiteX310" fmla="*/ 7571025 w 9143989"/>
              <a:gd name="connsiteY310" fmla="*/ 2354750 h 5143494"/>
              <a:gd name="connsiteX311" fmla="*/ 7461613 w 9143989"/>
              <a:gd name="connsiteY311" fmla="*/ 2245338 h 5143494"/>
              <a:gd name="connsiteX312" fmla="*/ 6261980 w 9143989"/>
              <a:gd name="connsiteY312" fmla="*/ 2245338 h 5143494"/>
              <a:gd name="connsiteX313" fmla="*/ 6152568 w 9143989"/>
              <a:gd name="connsiteY313" fmla="*/ 2354750 h 5143494"/>
              <a:gd name="connsiteX314" fmla="*/ 6152568 w 9143989"/>
              <a:gd name="connsiteY314" fmla="*/ 2792384 h 5143494"/>
              <a:gd name="connsiteX315" fmla="*/ 6261980 w 9143989"/>
              <a:gd name="connsiteY315" fmla="*/ 2901796 h 5143494"/>
              <a:gd name="connsiteX316" fmla="*/ 6699614 w 9143989"/>
              <a:gd name="connsiteY316" fmla="*/ 2901796 h 5143494"/>
              <a:gd name="connsiteX317" fmla="*/ 6809026 w 9143989"/>
              <a:gd name="connsiteY317" fmla="*/ 2792384 h 5143494"/>
              <a:gd name="connsiteX318" fmla="*/ 6809026 w 9143989"/>
              <a:gd name="connsiteY318" fmla="*/ 2354750 h 5143494"/>
              <a:gd name="connsiteX319" fmla="*/ 6699614 w 9143989"/>
              <a:gd name="connsiteY319" fmla="*/ 2245338 h 5143494"/>
              <a:gd name="connsiteX320" fmla="*/ 5499981 w 9143989"/>
              <a:gd name="connsiteY320" fmla="*/ 2245338 h 5143494"/>
              <a:gd name="connsiteX321" fmla="*/ 5390569 w 9143989"/>
              <a:gd name="connsiteY321" fmla="*/ 2354750 h 5143494"/>
              <a:gd name="connsiteX322" fmla="*/ 5390569 w 9143989"/>
              <a:gd name="connsiteY322" fmla="*/ 2792384 h 5143494"/>
              <a:gd name="connsiteX323" fmla="*/ 5499981 w 9143989"/>
              <a:gd name="connsiteY323" fmla="*/ 2901796 h 5143494"/>
              <a:gd name="connsiteX324" fmla="*/ 5937615 w 9143989"/>
              <a:gd name="connsiteY324" fmla="*/ 2901796 h 5143494"/>
              <a:gd name="connsiteX325" fmla="*/ 6047027 w 9143989"/>
              <a:gd name="connsiteY325" fmla="*/ 2792384 h 5143494"/>
              <a:gd name="connsiteX326" fmla="*/ 6047027 w 9143989"/>
              <a:gd name="connsiteY326" fmla="*/ 2354750 h 5143494"/>
              <a:gd name="connsiteX327" fmla="*/ 5937615 w 9143989"/>
              <a:gd name="connsiteY327" fmla="*/ 2245338 h 5143494"/>
              <a:gd name="connsiteX328" fmla="*/ 4737982 w 9143989"/>
              <a:gd name="connsiteY328" fmla="*/ 2245338 h 5143494"/>
              <a:gd name="connsiteX329" fmla="*/ 4628570 w 9143989"/>
              <a:gd name="connsiteY329" fmla="*/ 2354750 h 5143494"/>
              <a:gd name="connsiteX330" fmla="*/ 4628570 w 9143989"/>
              <a:gd name="connsiteY330" fmla="*/ 2792384 h 5143494"/>
              <a:gd name="connsiteX331" fmla="*/ 4737982 w 9143989"/>
              <a:gd name="connsiteY331" fmla="*/ 2901796 h 5143494"/>
              <a:gd name="connsiteX332" fmla="*/ 5175616 w 9143989"/>
              <a:gd name="connsiteY332" fmla="*/ 2901796 h 5143494"/>
              <a:gd name="connsiteX333" fmla="*/ 5285028 w 9143989"/>
              <a:gd name="connsiteY333" fmla="*/ 2792384 h 5143494"/>
              <a:gd name="connsiteX334" fmla="*/ 5285028 w 9143989"/>
              <a:gd name="connsiteY334" fmla="*/ 2354750 h 5143494"/>
              <a:gd name="connsiteX335" fmla="*/ 5175616 w 9143989"/>
              <a:gd name="connsiteY335" fmla="*/ 2245338 h 5143494"/>
              <a:gd name="connsiteX336" fmla="*/ 3975991 w 9143989"/>
              <a:gd name="connsiteY336" fmla="*/ 2245338 h 5143494"/>
              <a:gd name="connsiteX337" fmla="*/ 3866579 w 9143989"/>
              <a:gd name="connsiteY337" fmla="*/ 2354750 h 5143494"/>
              <a:gd name="connsiteX338" fmla="*/ 3866579 w 9143989"/>
              <a:gd name="connsiteY338" fmla="*/ 2792384 h 5143494"/>
              <a:gd name="connsiteX339" fmla="*/ 3975991 w 9143989"/>
              <a:gd name="connsiteY339" fmla="*/ 2901796 h 5143494"/>
              <a:gd name="connsiteX340" fmla="*/ 4413617 w 9143989"/>
              <a:gd name="connsiteY340" fmla="*/ 2901796 h 5143494"/>
              <a:gd name="connsiteX341" fmla="*/ 4523029 w 9143989"/>
              <a:gd name="connsiteY341" fmla="*/ 2792384 h 5143494"/>
              <a:gd name="connsiteX342" fmla="*/ 4523029 w 9143989"/>
              <a:gd name="connsiteY342" fmla="*/ 2354750 h 5143494"/>
              <a:gd name="connsiteX343" fmla="*/ 4413617 w 9143989"/>
              <a:gd name="connsiteY343" fmla="*/ 2245338 h 5143494"/>
              <a:gd name="connsiteX344" fmla="*/ 3213993 w 9143989"/>
              <a:gd name="connsiteY344" fmla="*/ 2245338 h 5143494"/>
              <a:gd name="connsiteX345" fmla="*/ 3104581 w 9143989"/>
              <a:gd name="connsiteY345" fmla="*/ 2354750 h 5143494"/>
              <a:gd name="connsiteX346" fmla="*/ 3104581 w 9143989"/>
              <a:gd name="connsiteY346" fmla="*/ 2792384 h 5143494"/>
              <a:gd name="connsiteX347" fmla="*/ 3213993 w 9143989"/>
              <a:gd name="connsiteY347" fmla="*/ 2901796 h 5143494"/>
              <a:gd name="connsiteX348" fmla="*/ 3651627 w 9143989"/>
              <a:gd name="connsiteY348" fmla="*/ 2901796 h 5143494"/>
              <a:gd name="connsiteX349" fmla="*/ 3761040 w 9143989"/>
              <a:gd name="connsiteY349" fmla="*/ 2792384 h 5143494"/>
              <a:gd name="connsiteX350" fmla="*/ 3761040 w 9143989"/>
              <a:gd name="connsiteY350" fmla="*/ 2354750 h 5143494"/>
              <a:gd name="connsiteX351" fmla="*/ 3651627 w 9143989"/>
              <a:gd name="connsiteY351" fmla="*/ 2245338 h 5143494"/>
              <a:gd name="connsiteX352" fmla="*/ 2451995 w 9143989"/>
              <a:gd name="connsiteY352" fmla="*/ 2245338 h 5143494"/>
              <a:gd name="connsiteX353" fmla="*/ 2342584 w 9143989"/>
              <a:gd name="connsiteY353" fmla="*/ 2354750 h 5143494"/>
              <a:gd name="connsiteX354" fmla="*/ 2342584 w 9143989"/>
              <a:gd name="connsiteY354" fmla="*/ 2792384 h 5143494"/>
              <a:gd name="connsiteX355" fmla="*/ 2451995 w 9143989"/>
              <a:gd name="connsiteY355" fmla="*/ 2901796 h 5143494"/>
              <a:gd name="connsiteX356" fmla="*/ 2889629 w 9143989"/>
              <a:gd name="connsiteY356" fmla="*/ 2901796 h 5143494"/>
              <a:gd name="connsiteX357" fmla="*/ 2999040 w 9143989"/>
              <a:gd name="connsiteY357" fmla="*/ 2792384 h 5143494"/>
              <a:gd name="connsiteX358" fmla="*/ 2999040 w 9143989"/>
              <a:gd name="connsiteY358" fmla="*/ 2354750 h 5143494"/>
              <a:gd name="connsiteX359" fmla="*/ 2889629 w 9143989"/>
              <a:gd name="connsiteY359" fmla="*/ 2245338 h 5143494"/>
              <a:gd name="connsiteX360" fmla="*/ 1689997 w 9143989"/>
              <a:gd name="connsiteY360" fmla="*/ 2245338 h 5143494"/>
              <a:gd name="connsiteX361" fmla="*/ 1580587 w 9143989"/>
              <a:gd name="connsiteY361" fmla="*/ 2354750 h 5143494"/>
              <a:gd name="connsiteX362" fmla="*/ 1580587 w 9143989"/>
              <a:gd name="connsiteY362" fmla="*/ 2792384 h 5143494"/>
              <a:gd name="connsiteX363" fmla="*/ 1689997 w 9143989"/>
              <a:gd name="connsiteY363" fmla="*/ 2901796 h 5143494"/>
              <a:gd name="connsiteX364" fmla="*/ 2127634 w 9143989"/>
              <a:gd name="connsiteY364" fmla="*/ 2901796 h 5143494"/>
              <a:gd name="connsiteX365" fmla="*/ 2237045 w 9143989"/>
              <a:gd name="connsiteY365" fmla="*/ 2792384 h 5143494"/>
              <a:gd name="connsiteX366" fmla="*/ 2237045 w 9143989"/>
              <a:gd name="connsiteY366" fmla="*/ 2354750 h 5143494"/>
              <a:gd name="connsiteX367" fmla="*/ 2127634 w 9143989"/>
              <a:gd name="connsiteY367" fmla="*/ 2245338 h 5143494"/>
              <a:gd name="connsiteX368" fmla="*/ 927996 w 9143989"/>
              <a:gd name="connsiteY368" fmla="*/ 2245338 h 5143494"/>
              <a:gd name="connsiteX369" fmla="*/ 818584 w 9143989"/>
              <a:gd name="connsiteY369" fmla="*/ 2354750 h 5143494"/>
              <a:gd name="connsiteX370" fmla="*/ 818584 w 9143989"/>
              <a:gd name="connsiteY370" fmla="*/ 2792384 h 5143494"/>
              <a:gd name="connsiteX371" fmla="*/ 927996 w 9143989"/>
              <a:gd name="connsiteY371" fmla="*/ 2901796 h 5143494"/>
              <a:gd name="connsiteX372" fmla="*/ 1365637 w 9143989"/>
              <a:gd name="connsiteY372" fmla="*/ 2901796 h 5143494"/>
              <a:gd name="connsiteX373" fmla="*/ 1475051 w 9143989"/>
              <a:gd name="connsiteY373" fmla="*/ 2792384 h 5143494"/>
              <a:gd name="connsiteX374" fmla="*/ 1475051 w 9143989"/>
              <a:gd name="connsiteY374" fmla="*/ 2354750 h 5143494"/>
              <a:gd name="connsiteX375" fmla="*/ 1365637 w 9143989"/>
              <a:gd name="connsiteY375" fmla="*/ 2245338 h 5143494"/>
              <a:gd name="connsiteX376" fmla="*/ 165999 w 9143989"/>
              <a:gd name="connsiteY376" fmla="*/ 2245338 h 5143494"/>
              <a:gd name="connsiteX377" fmla="*/ 56587 w 9143989"/>
              <a:gd name="connsiteY377" fmla="*/ 2354750 h 5143494"/>
              <a:gd name="connsiteX378" fmla="*/ 56587 w 9143989"/>
              <a:gd name="connsiteY378" fmla="*/ 2792384 h 5143494"/>
              <a:gd name="connsiteX379" fmla="*/ 165999 w 9143989"/>
              <a:gd name="connsiteY379" fmla="*/ 2901796 h 5143494"/>
              <a:gd name="connsiteX380" fmla="*/ 603632 w 9143989"/>
              <a:gd name="connsiteY380" fmla="*/ 2901796 h 5143494"/>
              <a:gd name="connsiteX381" fmla="*/ 713044 w 9143989"/>
              <a:gd name="connsiteY381" fmla="*/ 2792384 h 5143494"/>
              <a:gd name="connsiteX382" fmla="*/ 713044 w 9143989"/>
              <a:gd name="connsiteY382" fmla="*/ 2354750 h 5143494"/>
              <a:gd name="connsiteX383" fmla="*/ 603632 w 9143989"/>
              <a:gd name="connsiteY383" fmla="*/ 2245338 h 5143494"/>
              <a:gd name="connsiteX384" fmla="*/ 165999 w 9143989"/>
              <a:gd name="connsiteY384" fmla="*/ 1515948 h 5143494"/>
              <a:gd name="connsiteX385" fmla="*/ 56587 w 9143989"/>
              <a:gd name="connsiteY385" fmla="*/ 1625361 h 5143494"/>
              <a:gd name="connsiteX386" fmla="*/ 56587 w 9143989"/>
              <a:gd name="connsiteY386" fmla="*/ 2062996 h 5143494"/>
              <a:gd name="connsiteX387" fmla="*/ 165999 w 9143989"/>
              <a:gd name="connsiteY387" fmla="*/ 2172398 h 5143494"/>
              <a:gd name="connsiteX388" fmla="*/ 603632 w 9143989"/>
              <a:gd name="connsiteY388" fmla="*/ 2172398 h 5143494"/>
              <a:gd name="connsiteX389" fmla="*/ 713044 w 9143989"/>
              <a:gd name="connsiteY389" fmla="*/ 2062996 h 5143494"/>
              <a:gd name="connsiteX390" fmla="*/ 713044 w 9143989"/>
              <a:gd name="connsiteY390" fmla="*/ 1625361 h 5143494"/>
              <a:gd name="connsiteX391" fmla="*/ 603632 w 9143989"/>
              <a:gd name="connsiteY391" fmla="*/ 1515948 h 5143494"/>
              <a:gd name="connsiteX392" fmla="*/ 927996 w 9143989"/>
              <a:gd name="connsiteY392" fmla="*/ 1515947 h 5143494"/>
              <a:gd name="connsiteX393" fmla="*/ 818584 w 9143989"/>
              <a:gd name="connsiteY393" fmla="*/ 1625360 h 5143494"/>
              <a:gd name="connsiteX394" fmla="*/ 818584 w 9143989"/>
              <a:gd name="connsiteY394" fmla="*/ 2062995 h 5143494"/>
              <a:gd name="connsiteX395" fmla="*/ 927996 w 9143989"/>
              <a:gd name="connsiteY395" fmla="*/ 2172398 h 5143494"/>
              <a:gd name="connsiteX396" fmla="*/ 1365637 w 9143989"/>
              <a:gd name="connsiteY396" fmla="*/ 2172398 h 5143494"/>
              <a:gd name="connsiteX397" fmla="*/ 1475051 w 9143989"/>
              <a:gd name="connsiteY397" fmla="*/ 2062995 h 5143494"/>
              <a:gd name="connsiteX398" fmla="*/ 1475051 w 9143989"/>
              <a:gd name="connsiteY398" fmla="*/ 1625360 h 5143494"/>
              <a:gd name="connsiteX399" fmla="*/ 1365637 w 9143989"/>
              <a:gd name="connsiteY399" fmla="*/ 1515947 h 5143494"/>
              <a:gd name="connsiteX400" fmla="*/ 1689997 w 9143989"/>
              <a:gd name="connsiteY400" fmla="*/ 1515947 h 5143494"/>
              <a:gd name="connsiteX401" fmla="*/ 1580588 w 9143989"/>
              <a:gd name="connsiteY401" fmla="*/ 1625359 h 5143494"/>
              <a:gd name="connsiteX402" fmla="*/ 1580588 w 9143989"/>
              <a:gd name="connsiteY402" fmla="*/ 2062994 h 5143494"/>
              <a:gd name="connsiteX403" fmla="*/ 1689997 w 9143989"/>
              <a:gd name="connsiteY403" fmla="*/ 2172398 h 5143494"/>
              <a:gd name="connsiteX404" fmla="*/ 2127634 w 9143989"/>
              <a:gd name="connsiteY404" fmla="*/ 2172398 h 5143494"/>
              <a:gd name="connsiteX405" fmla="*/ 2237045 w 9143989"/>
              <a:gd name="connsiteY405" fmla="*/ 2062994 h 5143494"/>
              <a:gd name="connsiteX406" fmla="*/ 2237045 w 9143989"/>
              <a:gd name="connsiteY406" fmla="*/ 1625359 h 5143494"/>
              <a:gd name="connsiteX407" fmla="*/ 2127634 w 9143989"/>
              <a:gd name="connsiteY407" fmla="*/ 1515947 h 5143494"/>
              <a:gd name="connsiteX408" fmla="*/ 2451996 w 9143989"/>
              <a:gd name="connsiteY408" fmla="*/ 1515946 h 5143494"/>
              <a:gd name="connsiteX409" fmla="*/ 2342584 w 9143989"/>
              <a:gd name="connsiteY409" fmla="*/ 1625359 h 5143494"/>
              <a:gd name="connsiteX410" fmla="*/ 2342584 w 9143989"/>
              <a:gd name="connsiteY410" fmla="*/ 2062993 h 5143494"/>
              <a:gd name="connsiteX411" fmla="*/ 2451996 w 9143989"/>
              <a:gd name="connsiteY411" fmla="*/ 2172398 h 5143494"/>
              <a:gd name="connsiteX412" fmla="*/ 2889629 w 9143989"/>
              <a:gd name="connsiteY412" fmla="*/ 2172398 h 5143494"/>
              <a:gd name="connsiteX413" fmla="*/ 2999041 w 9143989"/>
              <a:gd name="connsiteY413" fmla="*/ 2062993 h 5143494"/>
              <a:gd name="connsiteX414" fmla="*/ 2999041 w 9143989"/>
              <a:gd name="connsiteY414" fmla="*/ 1625359 h 5143494"/>
              <a:gd name="connsiteX415" fmla="*/ 2889629 w 9143989"/>
              <a:gd name="connsiteY415" fmla="*/ 1515946 h 5143494"/>
              <a:gd name="connsiteX416" fmla="*/ 3213993 w 9143989"/>
              <a:gd name="connsiteY416" fmla="*/ 1515945 h 5143494"/>
              <a:gd name="connsiteX417" fmla="*/ 3104581 w 9143989"/>
              <a:gd name="connsiteY417" fmla="*/ 1625358 h 5143494"/>
              <a:gd name="connsiteX418" fmla="*/ 3104581 w 9143989"/>
              <a:gd name="connsiteY418" fmla="*/ 2062992 h 5143494"/>
              <a:gd name="connsiteX419" fmla="*/ 3213993 w 9143989"/>
              <a:gd name="connsiteY419" fmla="*/ 2172398 h 5143494"/>
              <a:gd name="connsiteX420" fmla="*/ 3651628 w 9143989"/>
              <a:gd name="connsiteY420" fmla="*/ 2172398 h 5143494"/>
              <a:gd name="connsiteX421" fmla="*/ 3761040 w 9143989"/>
              <a:gd name="connsiteY421" fmla="*/ 2062992 h 5143494"/>
              <a:gd name="connsiteX422" fmla="*/ 3761040 w 9143989"/>
              <a:gd name="connsiteY422" fmla="*/ 1625358 h 5143494"/>
              <a:gd name="connsiteX423" fmla="*/ 3651628 w 9143989"/>
              <a:gd name="connsiteY423" fmla="*/ 1515945 h 5143494"/>
              <a:gd name="connsiteX424" fmla="*/ 3975991 w 9143989"/>
              <a:gd name="connsiteY424" fmla="*/ 1515945 h 5143494"/>
              <a:gd name="connsiteX425" fmla="*/ 3866579 w 9143989"/>
              <a:gd name="connsiteY425" fmla="*/ 1625357 h 5143494"/>
              <a:gd name="connsiteX426" fmla="*/ 3866579 w 9143989"/>
              <a:gd name="connsiteY426" fmla="*/ 2062992 h 5143494"/>
              <a:gd name="connsiteX427" fmla="*/ 3975991 w 9143989"/>
              <a:gd name="connsiteY427" fmla="*/ 2172398 h 5143494"/>
              <a:gd name="connsiteX428" fmla="*/ 4413617 w 9143989"/>
              <a:gd name="connsiteY428" fmla="*/ 2172398 h 5143494"/>
              <a:gd name="connsiteX429" fmla="*/ 4523029 w 9143989"/>
              <a:gd name="connsiteY429" fmla="*/ 2062992 h 5143494"/>
              <a:gd name="connsiteX430" fmla="*/ 4523029 w 9143989"/>
              <a:gd name="connsiteY430" fmla="*/ 1625357 h 5143494"/>
              <a:gd name="connsiteX431" fmla="*/ 4413617 w 9143989"/>
              <a:gd name="connsiteY431" fmla="*/ 1515945 h 5143494"/>
              <a:gd name="connsiteX432" fmla="*/ 4737982 w 9143989"/>
              <a:gd name="connsiteY432" fmla="*/ 1515944 h 5143494"/>
              <a:gd name="connsiteX433" fmla="*/ 4628570 w 9143989"/>
              <a:gd name="connsiteY433" fmla="*/ 1625356 h 5143494"/>
              <a:gd name="connsiteX434" fmla="*/ 4628570 w 9143989"/>
              <a:gd name="connsiteY434" fmla="*/ 2062991 h 5143494"/>
              <a:gd name="connsiteX435" fmla="*/ 4737982 w 9143989"/>
              <a:gd name="connsiteY435" fmla="*/ 2172398 h 5143494"/>
              <a:gd name="connsiteX436" fmla="*/ 5175616 w 9143989"/>
              <a:gd name="connsiteY436" fmla="*/ 2172398 h 5143494"/>
              <a:gd name="connsiteX437" fmla="*/ 5285028 w 9143989"/>
              <a:gd name="connsiteY437" fmla="*/ 2062991 h 5143494"/>
              <a:gd name="connsiteX438" fmla="*/ 5285028 w 9143989"/>
              <a:gd name="connsiteY438" fmla="*/ 1625356 h 5143494"/>
              <a:gd name="connsiteX439" fmla="*/ 5175616 w 9143989"/>
              <a:gd name="connsiteY439" fmla="*/ 1515944 h 5143494"/>
              <a:gd name="connsiteX440" fmla="*/ 5499981 w 9143989"/>
              <a:gd name="connsiteY440" fmla="*/ 1515943 h 5143494"/>
              <a:gd name="connsiteX441" fmla="*/ 5390569 w 9143989"/>
              <a:gd name="connsiteY441" fmla="*/ 1625356 h 5143494"/>
              <a:gd name="connsiteX442" fmla="*/ 5390569 w 9143989"/>
              <a:gd name="connsiteY442" fmla="*/ 2062990 h 5143494"/>
              <a:gd name="connsiteX443" fmla="*/ 5499981 w 9143989"/>
              <a:gd name="connsiteY443" fmla="*/ 2172398 h 5143494"/>
              <a:gd name="connsiteX444" fmla="*/ 5937615 w 9143989"/>
              <a:gd name="connsiteY444" fmla="*/ 2172398 h 5143494"/>
              <a:gd name="connsiteX445" fmla="*/ 6047027 w 9143989"/>
              <a:gd name="connsiteY445" fmla="*/ 2062990 h 5143494"/>
              <a:gd name="connsiteX446" fmla="*/ 6047027 w 9143989"/>
              <a:gd name="connsiteY446" fmla="*/ 1625356 h 5143494"/>
              <a:gd name="connsiteX447" fmla="*/ 5937615 w 9143989"/>
              <a:gd name="connsiteY447" fmla="*/ 1515943 h 5143494"/>
              <a:gd name="connsiteX448" fmla="*/ 6261980 w 9143989"/>
              <a:gd name="connsiteY448" fmla="*/ 1515943 h 5143494"/>
              <a:gd name="connsiteX449" fmla="*/ 6152568 w 9143989"/>
              <a:gd name="connsiteY449" fmla="*/ 1625355 h 5143494"/>
              <a:gd name="connsiteX450" fmla="*/ 6152568 w 9143989"/>
              <a:gd name="connsiteY450" fmla="*/ 2062989 h 5143494"/>
              <a:gd name="connsiteX451" fmla="*/ 6261980 w 9143989"/>
              <a:gd name="connsiteY451" fmla="*/ 2172398 h 5143494"/>
              <a:gd name="connsiteX452" fmla="*/ 6699614 w 9143989"/>
              <a:gd name="connsiteY452" fmla="*/ 2172398 h 5143494"/>
              <a:gd name="connsiteX453" fmla="*/ 6809026 w 9143989"/>
              <a:gd name="connsiteY453" fmla="*/ 2062989 h 5143494"/>
              <a:gd name="connsiteX454" fmla="*/ 6809026 w 9143989"/>
              <a:gd name="connsiteY454" fmla="*/ 1625355 h 5143494"/>
              <a:gd name="connsiteX455" fmla="*/ 6699614 w 9143989"/>
              <a:gd name="connsiteY455" fmla="*/ 1515943 h 5143494"/>
              <a:gd name="connsiteX456" fmla="*/ 7023979 w 9143989"/>
              <a:gd name="connsiteY456" fmla="*/ 1515942 h 5143494"/>
              <a:gd name="connsiteX457" fmla="*/ 6914567 w 9143989"/>
              <a:gd name="connsiteY457" fmla="*/ 1625354 h 5143494"/>
              <a:gd name="connsiteX458" fmla="*/ 6914567 w 9143989"/>
              <a:gd name="connsiteY458" fmla="*/ 2062988 h 5143494"/>
              <a:gd name="connsiteX459" fmla="*/ 7023979 w 9143989"/>
              <a:gd name="connsiteY459" fmla="*/ 2172398 h 5143494"/>
              <a:gd name="connsiteX460" fmla="*/ 7461613 w 9143989"/>
              <a:gd name="connsiteY460" fmla="*/ 2172398 h 5143494"/>
              <a:gd name="connsiteX461" fmla="*/ 7571025 w 9143989"/>
              <a:gd name="connsiteY461" fmla="*/ 2062988 h 5143494"/>
              <a:gd name="connsiteX462" fmla="*/ 7571025 w 9143989"/>
              <a:gd name="connsiteY462" fmla="*/ 1625354 h 5143494"/>
              <a:gd name="connsiteX463" fmla="*/ 7461613 w 9143989"/>
              <a:gd name="connsiteY463" fmla="*/ 1515942 h 5143494"/>
              <a:gd name="connsiteX464" fmla="*/ 7778358 w 9143989"/>
              <a:gd name="connsiteY464" fmla="*/ 1515941 h 5143494"/>
              <a:gd name="connsiteX465" fmla="*/ 7668946 w 9143989"/>
              <a:gd name="connsiteY465" fmla="*/ 1625353 h 5143494"/>
              <a:gd name="connsiteX466" fmla="*/ 7668946 w 9143989"/>
              <a:gd name="connsiteY466" fmla="*/ 2062987 h 5143494"/>
              <a:gd name="connsiteX467" fmla="*/ 7778358 w 9143989"/>
              <a:gd name="connsiteY467" fmla="*/ 2172398 h 5143494"/>
              <a:gd name="connsiteX468" fmla="*/ 8215992 w 9143989"/>
              <a:gd name="connsiteY468" fmla="*/ 2172398 h 5143494"/>
              <a:gd name="connsiteX469" fmla="*/ 8325404 w 9143989"/>
              <a:gd name="connsiteY469" fmla="*/ 2062987 h 5143494"/>
              <a:gd name="connsiteX470" fmla="*/ 8325404 w 9143989"/>
              <a:gd name="connsiteY470" fmla="*/ 1625353 h 5143494"/>
              <a:gd name="connsiteX471" fmla="*/ 8215992 w 9143989"/>
              <a:gd name="connsiteY471" fmla="*/ 1515941 h 5143494"/>
              <a:gd name="connsiteX472" fmla="*/ 8540357 w 9143989"/>
              <a:gd name="connsiteY472" fmla="*/ 1515941 h 5143494"/>
              <a:gd name="connsiteX473" fmla="*/ 8430945 w 9143989"/>
              <a:gd name="connsiteY473" fmla="*/ 1625353 h 5143494"/>
              <a:gd name="connsiteX474" fmla="*/ 8430945 w 9143989"/>
              <a:gd name="connsiteY474" fmla="*/ 2062987 h 5143494"/>
              <a:gd name="connsiteX475" fmla="*/ 8540357 w 9143989"/>
              <a:gd name="connsiteY475" fmla="*/ 2172398 h 5143494"/>
              <a:gd name="connsiteX476" fmla="*/ 8977991 w 9143989"/>
              <a:gd name="connsiteY476" fmla="*/ 2172398 h 5143494"/>
              <a:gd name="connsiteX477" fmla="*/ 9087403 w 9143989"/>
              <a:gd name="connsiteY477" fmla="*/ 2062987 h 5143494"/>
              <a:gd name="connsiteX478" fmla="*/ 9087403 w 9143989"/>
              <a:gd name="connsiteY478" fmla="*/ 1625353 h 5143494"/>
              <a:gd name="connsiteX479" fmla="*/ 8977991 w 9143989"/>
              <a:gd name="connsiteY479" fmla="*/ 1515941 h 5143494"/>
              <a:gd name="connsiteX480" fmla="*/ 165999 w 9143989"/>
              <a:gd name="connsiteY480" fmla="*/ 786548 h 5143494"/>
              <a:gd name="connsiteX481" fmla="*/ 56587 w 9143989"/>
              <a:gd name="connsiteY481" fmla="*/ 895959 h 5143494"/>
              <a:gd name="connsiteX482" fmla="*/ 56587 w 9143989"/>
              <a:gd name="connsiteY482" fmla="*/ 1333596 h 5143494"/>
              <a:gd name="connsiteX483" fmla="*/ 165999 w 9143989"/>
              <a:gd name="connsiteY483" fmla="*/ 1443008 h 5143494"/>
              <a:gd name="connsiteX484" fmla="*/ 603633 w 9143989"/>
              <a:gd name="connsiteY484" fmla="*/ 1443008 h 5143494"/>
              <a:gd name="connsiteX485" fmla="*/ 713044 w 9143989"/>
              <a:gd name="connsiteY485" fmla="*/ 1333596 h 5143494"/>
              <a:gd name="connsiteX486" fmla="*/ 713044 w 9143989"/>
              <a:gd name="connsiteY486" fmla="*/ 895959 h 5143494"/>
              <a:gd name="connsiteX487" fmla="*/ 603633 w 9143989"/>
              <a:gd name="connsiteY487" fmla="*/ 786548 h 5143494"/>
              <a:gd name="connsiteX488" fmla="*/ 927996 w 9143989"/>
              <a:gd name="connsiteY488" fmla="*/ 786547 h 5143494"/>
              <a:gd name="connsiteX489" fmla="*/ 818584 w 9143989"/>
              <a:gd name="connsiteY489" fmla="*/ 895959 h 5143494"/>
              <a:gd name="connsiteX490" fmla="*/ 818584 w 9143989"/>
              <a:gd name="connsiteY490" fmla="*/ 1333595 h 5143494"/>
              <a:gd name="connsiteX491" fmla="*/ 927996 w 9143989"/>
              <a:gd name="connsiteY491" fmla="*/ 1443007 h 5143494"/>
              <a:gd name="connsiteX492" fmla="*/ 1365637 w 9143989"/>
              <a:gd name="connsiteY492" fmla="*/ 1443007 h 5143494"/>
              <a:gd name="connsiteX493" fmla="*/ 1475051 w 9143989"/>
              <a:gd name="connsiteY493" fmla="*/ 1333595 h 5143494"/>
              <a:gd name="connsiteX494" fmla="*/ 1475051 w 9143989"/>
              <a:gd name="connsiteY494" fmla="*/ 895959 h 5143494"/>
              <a:gd name="connsiteX495" fmla="*/ 1365637 w 9143989"/>
              <a:gd name="connsiteY495" fmla="*/ 786547 h 5143494"/>
              <a:gd name="connsiteX496" fmla="*/ 1689998 w 9143989"/>
              <a:gd name="connsiteY496" fmla="*/ 786547 h 5143494"/>
              <a:gd name="connsiteX497" fmla="*/ 1580588 w 9143989"/>
              <a:gd name="connsiteY497" fmla="*/ 895959 h 5143494"/>
              <a:gd name="connsiteX498" fmla="*/ 1580588 w 9143989"/>
              <a:gd name="connsiteY498" fmla="*/ 1333594 h 5143494"/>
              <a:gd name="connsiteX499" fmla="*/ 1689998 w 9143989"/>
              <a:gd name="connsiteY499" fmla="*/ 1443007 h 5143494"/>
              <a:gd name="connsiteX500" fmla="*/ 2127634 w 9143989"/>
              <a:gd name="connsiteY500" fmla="*/ 1443007 h 5143494"/>
              <a:gd name="connsiteX501" fmla="*/ 2237045 w 9143989"/>
              <a:gd name="connsiteY501" fmla="*/ 1333594 h 5143494"/>
              <a:gd name="connsiteX502" fmla="*/ 2237045 w 9143989"/>
              <a:gd name="connsiteY502" fmla="*/ 895959 h 5143494"/>
              <a:gd name="connsiteX503" fmla="*/ 2127634 w 9143989"/>
              <a:gd name="connsiteY503" fmla="*/ 786547 h 5143494"/>
              <a:gd name="connsiteX504" fmla="*/ 2451996 w 9143989"/>
              <a:gd name="connsiteY504" fmla="*/ 786546 h 5143494"/>
              <a:gd name="connsiteX505" fmla="*/ 2342584 w 9143989"/>
              <a:gd name="connsiteY505" fmla="*/ 895958 h 5143494"/>
              <a:gd name="connsiteX506" fmla="*/ 2342584 w 9143989"/>
              <a:gd name="connsiteY506" fmla="*/ 1333593 h 5143494"/>
              <a:gd name="connsiteX507" fmla="*/ 2451996 w 9143989"/>
              <a:gd name="connsiteY507" fmla="*/ 1443006 h 5143494"/>
              <a:gd name="connsiteX508" fmla="*/ 2889629 w 9143989"/>
              <a:gd name="connsiteY508" fmla="*/ 1443006 h 5143494"/>
              <a:gd name="connsiteX509" fmla="*/ 2999041 w 9143989"/>
              <a:gd name="connsiteY509" fmla="*/ 1333593 h 5143494"/>
              <a:gd name="connsiteX510" fmla="*/ 2999041 w 9143989"/>
              <a:gd name="connsiteY510" fmla="*/ 895958 h 5143494"/>
              <a:gd name="connsiteX511" fmla="*/ 2889629 w 9143989"/>
              <a:gd name="connsiteY511" fmla="*/ 786546 h 5143494"/>
              <a:gd name="connsiteX512" fmla="*/ 3213993 w 9143989"/>
              <a:gd name="connsiteY512" fmla="*/ 786546 h 5143494"/>
              <a:gd name="connsiteX513" fmla="*/ 3104581 w 9143989"/>
              <a:gd name="connsiteY513" fmla="*/ 895958 h 5143494"/>
              <a:gd name="connsiteX514" fmla="*/ 3104581 w 9143989"/>
              <a:gd name="connsiteY514" fmla="*/ 1333593 h 5143494"/>
              <a:gd name="connsiteX515" fmla="*/ 3213993 w 9143989"/>
              <a:gd name="connsiteY515" fmla="*/ 1443005 h 5143494"/>
              <a:gd name="connsiteX516" fmla="*/ 3651628 w 9143989"/>
              <a:gd name="connsiteY516" fmla="*/ 1443005 h 5143494"/>
              <a:gd name="connsiteX517" fmla="*/ 3761040 w 9143989"/>
              <a:gd name="connsiteY517" fmla="*/ 1333593 h 5143494"/>
              <a:gd name="connsiteX518" fmla="*/ 3761040 w 9143989"/>
              <a:gd name="connsiteY518" fmla="*/ 895958 h 5143494"/>
              <a:gd name="connsiteX519" fmla="*/ 3651628 w 9143989"/>
              <a:gd name="connsiteY519" fmla="*/ 786546 h 5143494"/>
              <a:gd name="connsiteX520" fmla="*/ 3975991 w 9143989"/>
              <a:gd name="connsiteY520" fmla="*/ 786545 h 5143494"/>
              <a:gd name="connsiteX521" fmla="*/ 3866579 w 9143989"/>
              <a:gd name="connsiteY521" fmla="*/ 895957 h 5143494"/>
              <a:gd name="connsiteX522" fmla="*/ 3866579 w 9143989"/>
              <a:gd name="connsiteY522" fmla="*/ 1333592 h 5143494"/>
              <a:gd name="connsiteX523" fmla="*/ 3975991 w 9143989"/>
              <a:gd name="connsiteY523" fmla="*/ 1443005 h 5143494"/>
              <a:gd name="connsiteX524" fmla="*/ 4413617 w 9143989"/>
              <a:gd name="connsiteY524" fmla="*/ 1443005 h 5143494"/>
              <a:gd name="connsiteX525" fmla="*/ 4523029 w 9143989"/>
              <a:gd name="connsiteY525" fmla="*/ 1333592 h 5143494"/>
              <a:gd name="connsiteX526" fmla="*/ 4523029 w 9143989"/>
              <a:gd name="connsiteY526" fmla="*/ 895957 h 5143494"/>
              <a:gd name="connsiteX527" fmla="*/ 4413617 w 9143989"/>
              <a:gd name="connsiteY527" fmla="*/ 786545 h 5143494"/>
              <a:gd name="connsiteX528" fmla="*/ 4737982 w 9143989"/>
              <a:gd name="connsiteY528" fmla="*/ 786545 h 5143494"/>
              <a:gd name="connsiteX529" fmla="*/ 4628570 w 9143989"/>
              <a:gd name="connsiteY529" fmla="*/ 895957 h 5143494"/>
              <a:gd name="connsiteX530" fmla="*/ 4628570 w 9143989"/>
              <a:gd name="connsiteY530" fmla="*/ 1333592 h 5143494"/>
              <a:gd name="connsiteX531" fmla="*/ 4737982 w 9143989"/>
              <a:gd name="connsiteY531" fmla="*/ 1443004 h 5143494"/>
              <a:gd name="connsiteX532" fmla="*/ 5175616 w 9143989"/>
              <a:gd name="connsiteY532" fmla="*/ 1443004 h 5143494"/>
              <a:gd name="connsiteX533" fmla="*/ 5285028 w 9143989"/>
              <a:gd name="connsiteY533" fmla="*/ 1333592 h 5143494"/>
              <a:gd name="connsiteX534" fmla="*/ 5285028 w 9143989"/>
              <a:gd name="connsiteY534" fmla="*/ 895957 h 5143494"/>
              <a:gd name="connsiteX535" fmla="*/ 5175616 w 9143989"/>
              <a:gd name="connsiteY535" fmla="*/ 786545 h 5143494"/>
              <a:gd name="connsiteX536" fmla="*/ 5499981 w 9143989"/>
              <a:gd name="connsiteY536" fmla="*/ 786544 h 5143494"/>
              <a:gd name="connsiteX537" fmla="*/ 5390569 w 9143989"/>
              <a:gd name="connsiteY537" fmla="*/ 895956 h 5143494"/>
              <a:gd name="connsiteX538" fmla="*/ 5390569 w 9143989"/>
              <a:gd name="connsiteY538" fmla="*/ 1333591 h 5143494"/>
              <a:gd name="connsiteX539" fmla="*/ 5499981 w 9143989"/>
              <a:gd name="connsiteY539" fmla="*/ 1443003 h 5143494"/>
              <a:gd name="connsiteX540" fmla="*/ 5937615 w 9143989"/>
              <a:gd name="connsiteY540" fmla="*/ 1443003 h 5143494"/>
              <a:gd name="connsiteX541" fmla="*/ 6047027 w 9143989"/>
              <a:gd name="connsiteY541" fmla="*/ 1333591 h 5143494"/>
              <a:gd name="connsiteX542" fmla="*/ 6047027 w 9143989"/>
              <a:gd name="connsiteY542" fmla="*/ 895956 h 5143494"/>
              <a:gd name="connsiteX543" fmla="*/ 5937615 w 9143989"/>
              <a:gd name="connsiteY543" fmla="*/ 786544 h 5143494"/>
              <a:gd name="connsiteX544" fmla="*/ 6261980 w 9143989"/>
              <a:gd name="connsiteY544" fmla="*/ 786544 h 5143494"/>
              <a:gd name="connsiteX545" fmla="*/ 6152568 w 9143989"/>
              <a:gd name="connsiteY545" fmla="*/ 895956 h 5143494"/>
              <a:gd name="connsiteX546" fmla="*/ 6152568 w 9143989"/>
              <a:gd name="connsiteY546" fmla="*/ 1333590 h 5143494"/>
              <a:gd name="connsiteX547" fmla="*/ 6261980 w 9143989"/>
              <a:gd name="connsiteY547" fmla="*/ 1443003 h 5143494"/>
              <a:gd name="connsiteX548" fmla="*/ 6699614 w 9143989"/>
              <a:gd name="connsiteY548" fmla="*/ 1443003 h 5143494"/>
              <a:gd name="connsiteX549" fmla="*/ 6809026 w 9143989"/>
              <a:gd name="connsiteY549" fmla="*/ 1333590 h 5143494"/>
              <a:gd name="connsiteX550" fmla="*/ 6809026 w 9143989"/>
              <a:gd name="connsiteY550" fmla="*/ 895956 h 5143494"/>
              <a:gd name="connsiteX551" fmla="*/ 6699614 w 9143989"/>
              <a:gd name="connsiteY551" fmla="*/ 786544 h 5143494"/>
              <a:gd name="connsiteX552" fmla="*/ 7023979 w 9143989"/>
              <a:gd name="connsiteY552" fmla="*/ 786543 h 5143494"/>
              <a:gd name="connsiteX553" fmla="*/ 6914567 w 9143989"/>
              <a:gd name="connsiteY553" fmla="*/ 895955 h 5143494"/>
              <a:gd name="connsiteX554" fmla="*/ 6914567 w 9143989"/>
              <a:gd name="connsiteY554" fmla="*/ 1333590 h 5143494"/>
              <a:gd name="connsiteX555" fmla="*/ 7023979 w 9143989"/>
              <a:gd name="connsiteY555" fmla="*/ 1443002 h 5143494"/>
              <a:gd name="connsiteX556" fmla="*/ 7461613 w 9143989"/>
              <a:gd name="connsiteY556" fmla="*/ 1443002 h 5143494"/>
              <a:gd name="connsiteX557" fmla="*/ 7571025 w 9143989"/>
              <a:gd name="connsiteY557" fmla="*/ 1333590 h 5143494"/>
              <a:gd name="connsiteX558" fmla="*/ 7571025 w 9143989"/>
              <a:gd name="connsiteY558" fmla="*/ 895955 h 5143494"/>
              <a:gd name="connsiteX559" fmla="*/ 7461613 w 9143989"/>
              <a:gd name="connsiteY559" fmla="*/ 786543 h 5143494"/>
              <a:gd name="connsiteX560" fmla="*/ 7778358 w 9143989"/>
              <a:gd name="connsiteY560" fmla="*/ 786543 h 5143494"/>
              <a:gd name="connsiteX561" fmla="*/ 7668946 w 9143989"/>
              <a:gd name="connsiteY561" fmla="*/ 895955 h 5143494"/>
              <a:gd name="connsiteX562" fmla="*/ 7668946 w 9143989"/>
              <a:gd name="connsiteY562" fmla="*/ 1333589 h 5143494"/>
              <a:gd name="connsiteX563" fmla="*/ 7778358 w 9143989"/>
              <a:gd name="connsiteY563" fmla="*/ 1443001 h 5143494"/>
              <a:gd name="connsiteX564" fmla="*/ 8215992 w 9143989"/>
              <a:gd name="connsiteY564" fmla="*/ 1443001 h 5143494"/>
              <a:gd name="connsiteX565" fmla="*/ 8325404 w 9143989"/>
              <a:gd name="connsiteY565" fmla="*/ 1333589 h 5143494"/>
              <a:gd name="connsiteX566" fmla="*/ 8325404 w 9143989"/>
              <a:gd name="connsiteY566" fmla="*/ 895955 h 5143494"/>
              <a:gd name="connsiteX567" fmla="*/ 8215992 w 9143989"/>
              <a:gd name="connsiteY567" fmla="*/ 786543 h 5143494"/>
              <a:gd name="connsiteX568" fmla="*/ 8540357 w 9143989"/>
              <a:gd name="connsiteY568" fmla="*/ 786542 h 5143494"/>
              <a:gd name="connsiteX569" fmla="*/ 8430945 w 9143989"/>
              <a:gd name="connsiteY569" fmla="*/ 895955 h 5143494"/>
              <a:gd name="connsiteX570" fmla="*/ 8430945 w 9143989"/>
              <a:gd name="connsiteY570" fmla="*/ 1333589 h 5143494"/>
              <a:gd name="connsiteX571" fmla="*/ 8540357 w 9143989"/>
              <a:gd name="connsiteY571" fmla="*/ 1443001 h 5143494"/>
              <a:gd name="connsiteX572" fmla="*/ 8977991 w 9143989"/>
              <a:gd name="connsiteY572" fmla="*/ 1443001 h 5143494"/>
              <a:gd name="connsiteX573" fmla="*/ 9087403 w 9143989"/>
              <a:gd name="connsiteY573" fmla="*/ 1333589 h 5143494"/>
              <a:gd name="connsiteX574" fmla="*/ 9087403 w 9143989"/>
              <a:gd name="connsiteY574" fmla="*/ 895955 h 5143494"/>
              <a:gd name="connsiteX575" fmla="*/ 8977991 w 9143989"/>
              <a:gd name="connsiteY575" fmla="*/ 786542 h 5143494"/>
              <a:gd name="connsiteX576" fmla="*/ 165999 w 9143989"/>
              <a:gd name="connsiteY576" fmla="*/ 57150 h 5143494"/>
              <a:gd name="connsiteX577" fmla="*/ 56587 w 9143989"/>
              <a:gd name="connsiteY577" fmla="*/ 166562 h 5143494"/>
              <a:gd name="connsiteX578" fmla="*/ 56587 w 9143989"/>
              <a:gd name="connsiteY578" fmla="*/ 604196 h 5143494"/>
              <a:gd name="connsiteX579" fmla="*/ 165999 w 9143989"/>
              <a:gd name="connsiteY579" fmla="*/ 713608 h 5143494"/>
              <a:gd name="connsiteX580" fmla="*/ 603633 w 9143989"/>
              <a:gd name="connsiteY580" fmla="*/ 713608 h 5143494"/>
              <a:gd name="connsiteX581" fmla="*/ 713045 w 9143989"/>
              <a:gd name="connsiteY581" fmla="*/ 604196 h 5143494"/>
              <a:gd name="connsiteX582" fmla="*/ 713045 w 9143989"/>
              <a:gd name="connsiteY582" fmla="*/ 166562 h 5143494"/>
              <a:gd name="connsiteX583" fmla="*/ 603633 w 9143989"/>
              <a:gd name="connsiteY583" fmla="*/ 57150 h 5143494"/>
              <a:gd name="connsiteX584" fmla="*/ 927996 w 9143989"/>
              <a:gd name="connsiteY584" fmla="*/ 57150 h 5143494"/>
              <a:gd name="connsiteX585" fmla="*/ 818585 w 9143989"/>
              <a:gd name="connsiteY585" fmla="*/ 166562 h 5143494"/>
              <a:gd name="connsiteX586" fmla="*/ 818585 w 9143989"/>
              <a:gd name="connsiteY586" fmla="*/ 604195 h 5143494"/>
              <a:gd name="connsiteX587" fmla="*/ 927996 w 9143989"/>
              <a:gd name="connsiteY587" fmla="*/ 713607 h 5143494"/>
              <a:gd name="connsiteX588" fmla="*/ 1365637 w 9143989"/>
              <a:gd name="connsiteY588" fmla="*/ 713607 h 5143494"/>
              <a:gd name="connsiteX589" fmla="*/ 1475051 w 9143989"/>
              <a:gd name="connsiteY589" fmla="*/ 604195 h 5143494"/>
              <a:gd name="connsiteX590" fmla="*/ 1475051 w 9143989"/>
              <a:gd name="connsiteY590" fmla="*/ 166562 h 5143494"/>
              <a:gd name="connsiteX591" fmla="*/ 1365637 w 9143989"/>
              <a:gd name="connsiteY591" fmla="*/ 57150 h 5143494"/>
              <a:gd name="connsiteX592" fmla="*/ 1689998 w 9143989"/>
              <a:gd name="connsiteY592" fmla="*/ 57149 h 5143494"/>
              <a:gd name="connsiteX593" fmla="*/ 1580588 w 9143989"/>
              <a:gd name="connsiteY593" fmla="*/ 166561 h 5143494"/>
              <a:gd name="connsiteX594" fmla="*/ 1580588 w 9143989"/>
              <a:gd name="connsiteY594" fmla="*/ 604195 h 5143494"/>
              <a:gd name="connsiteX595" fmla="*/ 1689998 w 9143989"/>
              <a:gd name="connsiteY595" fmla="*/ 713607 h 5143494"/>
              <a:gd name="connsiteX596" fmla="*/ 2127634 w 9143989"/>
              <a:gd name="connsiteY596" fmla="*/ 713607 h 5143494"/>
              <a:gd name="connsiteX597" fmla="*/ 2237045 w 9143989"/>
              <a:gd name="connsiteY597" fmla="*/ 604195 h 5143494"/>
              <a:gd name="connsiteX598" fmla="*/ 2237045 w 9143989"/>
              <a:gd name="connsiteY598" fmla="*/ 166561 h 5143494"/>
              <a:gd name="connsiteX599" fmla="*/ 2127634 w 9143989"/>
              <a:gd name="connsiteY599" fmla="*/ 57149 h 5143494"/>
              <a:gd name="connsiteX600" fmla="*/ 2451996 w 9143989"/>
              <a:gd name="connsiteY600" fmla="*/ 57149 h 5143494"/>
              <a:gd name="connsiteX601" fmla="*/ 2342585 w 9143989"/>
              <a:gd name="connsiteY601" fmla="*/ 166561 h 5143494"/>
              <a:gd name="connsiteX602" fmla="*/ 2342585 w 9143989"/>
              <a:gd name="connsiteY602" fmla="*/ 604194 h 5143494"/>
              <a:gd name="connsiteX603" fmla="*/ 2451996 w 9143989"/>
              <a:gd name="connsiteY603" fmla="*/ 713606 h 5143494"/>
              <a:gd name="connsiteX604" fmla="*/ 2889629 w 9143989"/>
              <a:gd name="connsiteY604" fmla="*/ 713606 h 5143494"/>
              <a:gd name="connsiteX605" fmla="*/ 2999041 w 9143989"/>
              <a:gd name="connsiteY605" fmla="*/ 604194 h 5143494"/>
              <a:gd name="connsiteX606" fmla="*/ 2999041 w 9143989"/>
              <a:gd name="connsiteY606" fmla="*/ 166561 h 5143494"/>
              <a:gd name="connsiteX607" fmla="*/ 2889629 w 9143989"/>
              <a:gd name="connsiteY607" fmla="*/ 57149 h 5143494"/>
              <a:gd name="connsiteX608" fmla="*/ 3213995 w 9143989"/>
              <a:gd name="connsiteY608" fmla="*/ 57148 h 5143494"/>
              <a:gd name="connsiteX609" fmla="*/ 3104581 w 9143989"/>
              <a:gd name="connsiteY609" fmla="*/ 166560 h 5143494"/>
              <a:gd name="connsiteX610" fmla="*/ 3104581 w 9143989"/>
              <a:gd name="connsiteY610" fmla="*/ 604194 h 5143494"/>
              <a:gd name="connsiteX611" fmla="*/ 3213995 w 9143989"/>
              <a:gd name="connsiteY611" fmla="*/ 713606 h 5143494"/>
              <a:gd name="connsiteX612" fmla="*/ 3651628 w 9143989"/>
              <a:gd name="connsiteY612" fmla="*/ 713606 h 5143494"/>
              <a:gd name="connsiteX613" fmla="*/ 3761040 w 9143989"/>
              <a:gd name="connsiteY613" fmla="*/ 604194 h 5143494"/>
              <a:gd name="connsiteX614" fmla="*/ 3761040 w 9143989"/>
              <a:gd name="connsiteY614" fmla="*/ 166560 h 5143494"/>
              <a:gd name="connsiteX615" fmla="*/ 3651628 w 9143989"/>
              <a:gd name="connsiteY615" fmla="*/ 57148 h 5143494"/>
              <a:gd name="connsiteX616" fmla="*/ 3975991 w 9143989"/>
              <a:gd name="connsiteY616" fmla="*/ 57148 h 5143494"/>
              <a:gd name="connsiteX617" fmla="*/ 3866579 w 9143989"/>
              <a:gd name="connsiteY617" fmla="*/ 166560 h 5143494"/>
              <a:gd name="connsiteX618" fmla="*/ 3866579 w 9143989"/>
              <a:gd name="connsiteY618" fmla="*/ 604194 h 5143494"/>
              <a:gd name="connsiteX619" fmla="*/ 3975991 w 9143989"/>
              <a:gd name="connsiteY619" fmla="*/ 713605 h 5143494"/>
              <a:gd name="connsiteX620" fmla="*/ 4413617 w 9143989"/>
              <a:gd name="connsiteY620" fmla="*/ 713605 h 5143494"/>
              <a:gd name="connsiteX621" fmla="*/ 4523029 w 9143989"/>
              <a:gd name="connsiteY621" fmla="*/ 604194 h 5143494"/>
              <a:gd name="connsiteX622" fmla="*/ 4523029 w 9143989"/>
              <a:gd name="connsiteY622" fmla="*/ 166560 h 5143494"/>
              <a:gd name="connsiteX623" fmla="*/ 4413617 w 9143989"/>
              <a:gd name="connsiteY623" fmla="*/ 57148 h 5143494"/>
              <a:gd name="connsiteX624" fmla="*/ 4737982 w 9143989"/>
              <a:gd name="connsiteY624" fmla="*/ 57147 h 5143494"/>
              <a:gd name="connsiteX625" fmla="*/ 4628570 w 9143989"/>
              <a:gd name="connsiteY625" fmla="*/ 166559 h 5143494"/>
              <a:gd name="connsiteX626" fmla="*/ 4628570 w 9143989"/>
              <a:gd name="connsiteY626" fmla="*/ 604193 h 5143494"/>
              <a:gd name="connsiteX627" fmla="*/ 4737982 w 9143989"/>
              <a:gd name="connsiteY627" fmla="*/ 713605 h 5143494"/>
              <a:gd name="connsiteX628" fmla="*/ 5175616 w 9143989"/>
              <a:gd name="connsiteY628" fmla="*/ 713605 h 5143494"/>
              <a:gd name="connsiteX629" fmla="*/ 5285028 w 9143989"/>
              <a:gd name="connsiteY629" fmla="*/ 604193 h 5143494"/>
              <a:gd name="connsiteX630" fmla="*/ 5285028 w 9143989"/>
              <a:gd name="connsiteY630" fmla="*/ 166559 h 5143494"/>
              <a:gd name="connsiteX631" fmla="*/ 5175616 w 9143989"/>
              <a:gd name="connsiteY631" fmla="*/ 57147 h 5143494"/>
              <a:gd name="connsiteX632" fmla="*/ 5499981 w 9143989"/>
              <a:gd name="connsiteY632" fmla="*/ 57147 h 5143494"/>
              <a:gd name="connsiteX633" fmla="*/ 5390569 w 9143989"/>
              <a:gd name="connsiteY633" fmla="*/ 166559 h 5143494"/>
              <a:gd name="connsiteX634" fmla="*/ 5390569 w 9143989"/>
              <a:gd name="connsiteY634" fmla="*/ 604192 h 5143494"/>
              <a:gd name="connsiteX635" fmla="*/ 5499981 w 9143989"/>
              <a:gd name="connsiteY635" fmla="*/ 713605 h 5143494"/>
              <a:gd name="connsiteX636" fmla="*/ 5937615 w 9143989"/>
              <a:gd name="connsiteY636" fmla="*/ 713605 h 5143494"/>
              <a:gd name="connsiteX637" fmla="*/ 6047027 w 9143989"/>
              <a:gd name="connsiteY637" fmla="*/ 604192 h 5143494"/>
              <a:gd name="connsiteX638" fmla="*/ 6047027 w 9143989"/>
              <a:gd name="connsiteY638" fmla="*/ 166559 h 5143494"/>
              <a:gd name="connsiteX639" fmla="*/ 5937615 w 9143989"/>
              <a:gd name="connsiteY639" fmla="*/ 57147 h 5143494"/>
              <a:gd name="connsiteX640" fmla="*/ 6261980 w 9143989"/>
              <a:gd name="connsiteY640" fmla="*/ 57146 h 5143494"/>
              <a:gd name="connsiteX641" fmla="*/ 6152568 w 9143989"/>
              <a:gd name="connsiteY641" fmla="*/ 166558 h 5143494"/>
              <a:gd name="connsiteX642" fmla="*/ 6152568 w 9143989"/>
              <a:gd name="connsiteY642" fmla="*/ 604192 h 5143494"/>
              <a:gd name="connsiteX643" fmla="*/ 6261980 w 9143989"/>
              <a:gd name="connsiteY643" fmla="*/ 713604 h 5143494"/>
              <a:gd name="connsiteX644" fmla="*/ 6699614 w 9143989"/>
              <a:gd name="connsiteY644" fmla="*/ 713604 h 5143494"/>
              <a:gd name="connsiteX645" fmla="*/ 6809026 w 9143989"/>
              <a:gd name="connsiteY645" fmla="*/ 604192 h 5143494"/>
              <a:gd name="connsiteX646" fmla="*/ 6809026 w 9143989"/>
              <a:gd name="connsiteY646" fmla="*/ 166558 h 5143494"/>
              <a:gd name="connsiteX647" fmla="*/ 6699614 w 9143989"/>
              <a:gd name="connsiteY647" fmla="*/ 57146 h 5143494"/>
              <a:gd name="connsiteX648" fmla="*/ 7023979 w 9143989"/>
              <a:gd name="connsiteY648" fmla="*/ 57146 h 5143494"/>
              <a:gd name="connsiteX649" fmla="*/ 6914567 w 9143989"/>
              <a:gd name="connsiteY649" fmla="*/ 166558 h 5143494"/>
              <a:gd name="connsiteX650" fmla="*/ 6914567 w 9143989"/>
              <a:gd name="connsiteY650" fmla="*/ 604191 h 5143494"/>
              <a:gd name="connsiteX651" fmla="*/ 7023979 w 9143989"/>
              <a:gd name="connsiteY651" fmla="*/ 713604 h 5143494"/>
              <a:gd name="connsiteX652" fmla="*/ 7461613 w 9143989"/>
              <a:gd name="connsiteY652" fmla="*/ 713604 h 5143494"/>
              <a:gd name="connsiteX653" fmla="*/ 7571025 w 9143989"/>
              <a:gd name="connsiteY653" fmla="*/ 604191 h 5143494"/>
              <a:gd name="connsiteX654" fmla="*/ 7571025 w 9143989"/>
              <a:gd name="connsiteY654" fmla="*/ 166558 h 5143494"/>
              <a:gd name="connsiteX655" fmla="*/ 7461613 w 9143989"/>
              <a:gd name="connsiteY655" fmla="*/ 57146 h 5143494"/>
              <a:gd name="connsiteX656" fmla="*/ 7778358 w 9143989"/>
              <a:gd name="connsiteY656" fmla="*/ 57145 h 5143494"/>
              <a:gd name="connsiteX657" fmla="*/ 7668946 w 9143989"/>
              <a:gd name="connsiteY657" fmla="*/ 166557 h 5143494"/>
              <a:gd name="connsiteX658" fmla="*/ 7668946 w 9143989"/>
              <a:gd name="connsiteY658" fmla="*/ 604191 h 5143494"/>
              <a:gd name="connsiteX659" fmla="*/ 7778358 w 9143989"/>
              <a:gd name="connsiteY659" fmla="*/ 713603 h 5143494"/>
              <a:gd name="connsiteX660" fmla="*/ 8215992 w 9143989"/>
              <a:gd name="connsiteY660" fmla="*/ 713603 h 5143494"/>
              <a:gd name="connsiteX661" fmla="*/ 8325404 w 9143989"/>
              <a:gd name="connsiteY661" fmla="*/ 604191 h 5143494"/>
              <a:gd name="connsiteX662" fmla="*/ 8325404 w 9143989"/>
              <a:gd name="connsiteY662" fmla="*/ 166557 h 5143494"/>
              <a:gd name="connsiteX663" fmla="*/ 8215992 w 9143989"/>
              <a:gd name="connsiteY663" fmla="*/ 57145 h 5143494"/>
              <a:gd name="connsiteX664" fmla="*/ 8540357 w 9143989"/>
              <a:gd name="connsiteY664" fmla="*/ 57145 h 5143494"/>
              <a:gd name="connsiteX665" fmla="*/ 8430945 w 9143989"/>
              <a:gd name="connsiteY665" fmla="*/ 166557 h 5143494"/>
              <a:gd name="connsiteX666" fmla="*/ 8430945 w 9143989"/>
              <a:gd name="connsiteY666" fmla="*/ 604190 h 5143494"/>
              <a:gd name="connsiteX667" fmla="*/ 8540357 w 9143989"/>
              <a:gd name="connsiteY667" fmla="*/ 713603 h 5143494"/>
              <a:gd name="connsiteX668" fmla="*/ 8977991 w 9143989"/>
              <a:gd name="connsiteY668" fmla="*/ 713603 h 5143494"/>
              <a:gd name="connsiteX669" fmla="*/ 9087403 w 9143989"/>
              <a:gd name="connsiteY669" fmla="*/ 604190 h 5143494"/>
              <a:gd name="connsiteX670" fmla="*/ 9087403 w 9143989"/>
              <a:gd name="connsiteY670" fmla="*/ 166557 h 5143494"/>
              <a:gd name="connsiteX671" fmla="*/ 8977991 w 9143989"/>
              <a:gd name="connsiteY671" fmla="*/ 57145 h 5143494"/>
              <a:gd name="connsiteX672" fmla="*/ 0 w 9143989"/>
              <a:gd name="connsiteY672" fmla="*/ 0 h 5143494"/>
              <a:gd name="connsiteX673" fmla="*/ 9143989 w 9143989"/>
              <a:gd name="connsiteY673" fmla="*/ 0 h 5143494"/>
              <a:gd name="connsiteX674" fmla="*/ 9143989 w 9143989"/>
              <a:gd name="connsiteY674" fmla="*/ 5143494 h 5143494"/>
              <a:gd name="connsiteX675" fmla="*/ 0 w 9143989"/>
              <a:gd name="connsiteY675" fmla="*/ 5143494 h 514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9143989" h="5143494">
                <a:moveTo>
                  <a:pt x="8540357" y="4429886"/>
                </a:moveTo>
                <a:cubicBezTo>
                  <a:pt x="8479930" y="4429886"/>
                  <a:pt x="8430945" y="4478871"/>
                  <a:pt x="8430945" y="4539298"/>
                </a:cubicBezTo>
                <a:lnTo>
                  <a:pt x="8430945" y="4976932"/>
                </a:lnTo>
                <a:cubicBezTo>
                  <a:pt x="8430945" y="5037359"/>
                  <a:pt x="8479930" y="5086344"/>
                  <a:pt x="8540357" y="5086344"/>
                </a:cubicBezTo>
                <a:lnTo>
                  <a:pt x="8977991" y="5086344"/>
                </a:lnTo>
                <a:cubicBezTo>
                  <a:pt x="9038418" y="5086344"/>
                  <a:pt x="9087403" y="5037359"/>
                  <a:pt x="9087403" y="4976932"/>
                </a:cubicBezTo>
                <a:lnTo>
                  <a:pt x="9087403" y="4539298"/>
                </a:lnTo>
                <a:cubicBezTo>
                  <a:pt x="9087403" y="4478871"/>
                  <a:pt x="9038418" y="4429886"/>
                  <a:pt x="8977991" y="4429886"/>
                </a:cubicBezTo>
                <a:close/>
                <a:moveTo>
                  <a:pt x="7778358" y="4429886"/>
                </a:moveTo>
                <a:cubicBezTo>
                  <a:pt x="7717931" y="4429886"/>
                  <a:pt x="7668946" y="4478871"/>
                  <a:pt x="7668946" y="4539298"/>
                </a:cubicBezTo>
                <a:lnTo>
                  <a:pt x="7668946" y="4976932"/>
                </a:lnTo>
                <a:cubicBezTo>
                  <a:pt x="7668946" y="5037359"/>
                  <a:pt x="7717931" y="5086344"/>
                  <a:pt x="7778358" y="5086344"/>
                </a:cubicBezTo>
                <a:lnTo>
                  <a:pt x="8215992" y="5086344"/>
                </a:lnTo>
                <a:cubicBezTo>
                  <a:pt x="8276419" y="5086344"/>
                  <a:pt x="8325404" y="5037359"/>
                  <a:pt x="8325404" y="4976932"/>
                </a:cubicBezTo>
                <a:lnTo>
                  <a:pt x="8325404" y="4539298"/>
                </a:lnTo>
                <a:cubicBezTo>
                  <a:pt x="8325404" y="4478871"/>
                  <a:pt x="8276419" y="4429886"/>
                  <a:pt x="8215992" y="4429886"/>
                </a:cubicBezTo>
                <a:close/>
                <a:moveTo>
                  <a:pt x="7023979" y="4429886"/>
                </a:moveTo>
                <a:cubicBezTo>
                  <a:pt x="6963552" y="4429886"/>
                  <a:pt x="6914567" y="4478871"/>
                  <a:pt x="6914567" y="4539298"/>
                </a:cubicBezTo>
                <a:lnTo>
                  <a:pt x="6914567" y="4976932"/>
                </a:lnTo>
                <a:cubicBezTo>
                  <a:pt x="6914567" y="5037359"/>
                  <a:pt x="6963552" y="5086344"/>
                  <a:pt x="7023979" y="5086344"/>
                </a:cubicBezTo>
                <a:lnTo>
                  <a:pt x="7461613" y="5086344"/>
                </a:lnTo>
                <a:cubicBezTo>
                  <a:pt x="7522040" y="5086344"/>
                  <a:pt x="7571025" y="5037359"/>
                  <a:pt x="7571025" y="4976932"/>
                </a:cubicBezTo>
                <a:lnTo>
                  <a:pt x="7571025" y="4539298"/>
                </a:lnTo>
                <a:cubicBezTo>
                  <a:pt x="7571025" y="4478871"/>
                  <a:pt x="7522040" y="4429886"/>
                  <a:pt x="7461613" y="4429886"/>
                </a:cubicBezTo>
                <a:close/>
                <a:moveTo>
                  <a:pt x="6261980" y="4429886"/>
                </a:moveTo>
                <a:cubicBezTo>
                  <a:pt x="6201553" y="4429886"/>
                  <a:pt x="6152568" y="4478871"/>
                  <a:pt x="6152568" y="4539298"/>
                </a:cubicBezTo>
                <a:lnTo>
                  <a:pt x="6152568" y="4976932"/>
                </a:lnTo>
                <a:cubicBezTo>
                  <a:pt x="6152568" y="5037359"/>
                  <a:pt x="6201553" y="5086344"/>
                  <a:pt x="6261980" y="5086344"/>
                </a:cubicBezTo>
                <a:lnTo>
                  <a:pt x="6699614" y="5086344"/>
                </a:lnTo>
                <a:cubicBezTo>
                  <a:pt x="6760041" y="5086344"/>
                  <a:pt x="6809026" y="5037359"/>
                  <a:pt x="6809026" y="4976932"/>
                </a:cubicBezTo>
                <a:lnTo>
                  <a:pt x="6809026" y="4539298"/>
                </a:lnTo>
                <a:cubicBezTo>
                  <a:pt x="6809026" y="4478871"/>
                  <a:pt x="6760041" y="4429886"/>
                  <a:pt x="6699614" y="4429886"/>
                </a:cubicBezTo>
                <a:close/>
                <a:moveTo>
                  <a:pt x="5499981" y="4429886"/>
                </a:moveTo>
                <a:cubicBezTo>
                  <a:pt x="5439554" y="4429886"/>
                  <a:pt x="5390569" y="4478871"/>
                  <a:pt x="5390569" y="4539298"/>
                </a:cubicBezTo>
                <a:lnTo>
                  <a:pt x="5390569" y="4976932"/>
                </a:lnTo>
                <a:cubicBezTo>
                  <a:pt x="5390569" y="5037359"/>
                  <a:pt x="5439554" y="5086344"/>
                  <a:pt x="5499981" y="5086344"/>
                </a:cubicBezTo>
                <a:lnTo>
                  <a:pt x="5937615" y="5086344"/>
                </a:lnTo>
                <a:cubicBezTo>
                  <a:pt x="5998042" y="5086344"/>
                  <a:pt x="6047027" y="5037359"/>
                  <a:pt x="6047027" y="4976932"/>
                </a:cubicBezTo>
                <a:lnTo>
                  <a:pt x="6047027" y="4539298"/>
                </a:lnTo>
                <a:cubicBezTo>
                  <a:pt x="6047027" y="4478871"/>
                  <a:pt x="5998042" y="4429886"/>
                  <a:pt x="5937615" y="4429886"/>
                </a:cubicBezTo>
                <a:close/>
                <a:moveTo>
                  <a:pt x="4737982" y="4429886"/>
                </a:moveTo>
                <a:cubicBezTo>
                  <a:pt x="4677555" y="4429886"/>
                  <a:pt x="4628570" y="4478871"/>
                  <a:pt x="4628570" y="4539298"/>
                </a:cubicBezTo>
                <a:lnTo>
                  <a:pt x="4628570" y="4976932"/>
                </a:lnTo>
                <a:cubicBezTo>
                  <a:pt x="4628570" y="5037359"/>
                  <a:pt x="4677555" y="5086344"/>
                  <a:pt x="4737982" y="5086344"/>
                </a:cubicBezTo>
                <a:lnTo>
                  <a:pt x="5175616" y="5086344"/>
                </a:lnTo>
                <a:cubicBezTo>
                  <a:pt x="5236043" y="5086344"/>
                  <a:pt x="5285028" y="5037359"/>
                  <a:pt x="5285028" y="4976932"/>
                </a:cubicBezTo>
                <a:lnTo>
                  <a:pt x="5285028" y="4539298"/>
                </a:lnTo>
                <a:cubicBezTo>
                  <a:pt x="5285028" y="4478871"/>
                  <a:pt x="5236043" y="4429886"/>
                  <a:pt x="5175616" y="4429886"/>
                </a:cubicBezTo>
                <a:close/>
                <a:moveTo>
                  <a:pt x="3975990" y="4429886"/>
                </a:moveTo>
                <a:cubicBezTo>
                  <a:pt x="3915564" y="4429886"/>
                  <a:pt x="3866579" y="4478871"/>
                  <a:pt x="3866579" y="4539298"/>
                </a:cubicBezTo>
                <a:lnTo>
                  <a:pt x="3866579" y="4976932"/>
                </a:lnTo>
                <a:cubicBezTo>
                  <a:pt x="3866579" y="5037359"/>
                  <a:pt x="3915564" y="5086344"/>
                  <a:pt x="3975990" y="5086344"/>
                </a:cubicBezTo>
                <a:lnTo>
                  <a:pt x="4413617" y="5086344"/>
                </a:lnTo>
                <a:cubicBezTo>
                  <a:pt x="4474044" y="5086344"/>
                  <a:pt x="4523029" y="5037359"/>
                  <a:pt x="4523029" y="4976932"/>
                </a:cubicBezTo>
                <a:lnTo>
                  <a:pt x="4523029" y="4539298"/>
                </a:lnTo>
                <a:cubicBezTo>
                  <a:pt x="4523029" y="4478871"/>
                  <a:pt x="4474044" y="4429886"/>
                  <a:pt x="4413617" y="4429886"/>
                </a:cubicBezTo>
                <a:close/>
                <a:moveTo>
                  <a:pt x="3213993" y="4429886"/>
                </a:moveTo>
                <a:cubicBezTo>
                  <a:pt x="3153566" y="4429886"/>
                  <a:pt x="3104580" y="4478871"/>
                  <a:pt x="3104580" y="4539298"/>
                </a:cubicBezTo>
                <a:lnTo>
                  <a:pt x="3104580" y="4976932"/>
                </a:lnTo>
                <a:cubicBezTo>
                  <a:pt x="3104580" y="5037359"/>
                  <a:pt x="3153566" y="5086344"/>
                  <a:pt x="3213993" y="5086344"/>
                </a:cubicBezTo>
                <a:lnTo>
                  <a:pt x="3651627" y="5086344"/>
                </a:lnTo>
                <a:cubicBezTo>
                  <a:pt x="3712054" y="5086344"/>
                  <a:pt x="3761039" y="5037359"/>
                  <a:pt x="3761039" y="4976932"/>
                </a:cubicBezTo>
                <a:lnTo>
                  <a:pt x="3761039" y="4539298"/>
                </a:lnTo>
                <a:cubicBezTo>
                  <a:pt x="3761039" y="4478871"/>
                  <a:pt x="3712054" y="4429886"/>
                  <a:pt x="3651627" y="4429886"/>
                </a:cubicBezTo>
                <a:close/>
                <a:moveTo>
                  <a:pt x="2451995" y="4429886"/>
                </a:moveTo>
                <a:cubicBezTo>
                  <a:pt x="2391568" y="4429886"/>
                  <a:pt x="2342584" y="4478871"/>
                  <a:pt x="2342584" y="4539298"/>
                </a:cubicBezTo>
                <a:lnTo>
                  <a:pt x="2342584" y="4976932"/>
                </a:lnTo>
                <a:cubicBezTo>
                  <a:pt x="2342584" y="5037359"/>
                  <a:pt x="2391568" y="5086344"/>
                  <a:pt x="2451995" y="5086344"/>
                </a:cubicBezTo>
                <a:lnTo>
                  <a:pt x="2889629" y="5086344"/>
                </a:lnTo>
                <a:cubicBezTo>
                  <a:pt x="2950055" y="5086344"/>
                  <a:pt x="2999040" y="5037359"/>
                  <a:pt x="2999040" y="4976932"/>
                </a:cubicBezTo>
                <a:lnTo>
                  <a:pt x="2999040" y="4539298"/>
                </a:lnTo>
                <a:cubicBezTo>
                  <a:pt x="2999040" y="4478871"/>
                  <a:pt x="2950055" y="4429886"/>
                  <a:pt x="2889629" y="4429886"/>
                </a:cubicBezTo>
                <a:close/>
                <a:moveTo>
                  <a:pt x="1689996" y="4429886"/>
                </a:moveTo>
                <a:cubicBezTo>
                  <a:pt x="1629569" y="4429886"/>
                  <a:pt x="1580586" y="4478871"/>
                  <a:pt x="1580586" y="4539298"/>
                </a:cubicBezTo>
                <a:lnTo>
                  <a:pt x="1580586" y="4976932"/>
                </a:lnTo>
                <a:cubicBezTo>
                  <a:pt x="1580586" y="5037359"/>
                  <a:pt x="1629569" y="5086344"/>
                  <a:pt x="1689996" y="5086344"/>
                </a:cubicBezTo>
                <a:lnTo>
                  <a:pt x="2127633" y="5086344"/>
                </a:lnTo>
                <a:cubicBezTo>
                  <a:pt x="2188059" y="5086344"/>
                  <a:pt x="2237044" y="5037359"/>
                  <a:pt x="2237044" y="4976932"/>
                </a:cubicBezTo>
                <a:lnTo>
                  <a:pt x="2237044" y="4539298"/>
                </a:lnTo>
                <a:cubicBezTo>
                  <a:pt x="2237044" y="4478871"/>
                  <a:pt x="2188059" y="4429886"/>
                  <a:pt x="2127633" y="4429886"/>
                </a:cubicBezTo>
                <a:close/>
                <a:moveTo>
                  <a:pt x="927996" y="4429886"/>
                </a:moveTo>
                <a:cubicBezTo>
                  <a:pt x="867569" y="4429886"/>
                  <a:pt x="818584" y="4478871"/>
                  <a:pt x="818584" y="4539298"/>
                </a:cubicBezTo>
                <a:lnTo>
                  <a:pt x="818584" y="4976932"/>
                </a:lnTo>
                <a:cubicBezTo>
                  <a:pt x="818584" y="5037359"/>
                  <a:pt x="867569" y="5086344"/>
                  <a:pt x="927996" y="5086344"/>
                </a:cubicBezTo>
                <a:lnTo>
                  <a:pt x="1365636" y="5086344"/>
                </a:lnTo>
                <a:cubicBezTo>
                  <a:pt x="1426065" y="5086344"/>
                  <a:pt x="1475050" y="5037359"/>
                  <a:pt x="1475050" y="4976932"/>
                </a:cubicBezTo>
                <a:lnTo>
                  <a:pt x="1475050" y="4539298"/>
                </a:lnTo>
                <a:cubicBezTo>
                  <a:pt x="1475050" y="4478871"/>
                  <a:pt x="1426065" y="4429886"/>
                  <a:pt x="1365636" y="4429886"/>
                </a:cubicBezTo>
                <a:close/>
                <a:moveTo>
                  <a:pt x="165998" y="4429886"/>
                </a:moveTo>
                <a:cubicBezTo>
                  <a:pt x="105572" y="4429886"/>
                  <a:pt x="56587" y="4478871"/>
                  <a:pt x="56587" y="4539298"/>
                </a:cubicBezTo>
                <a:lnTo>
                  <a:pt x="56587" y="4976932"/>
                </a:lnTo>
                <a:cubicBezTo>
                  <a:pt x="56587" y="5037359"/>
                  <a:pt x="105572" y="5086344"/>
                  <a:pt x="165998" y="5086344"/>
                </a:cubicBezTo>
                <a:lnTo>
                  <a:pt x="603632" y="5086344"/>
                </a:lnTo>
                <a:cubicBezTo>
                  <a:pt x="664059" y="5086344"/>
                  <a:pt x="713044" y="5037359"/>
                  <a:pt x="713044" y="4976932"/>
                </a:cubicBezTo>
                <a:lnTo>
                  <a:pt x="713044" y="4539298"/>
                </a:lnTo>
                <a:cubicBezTo>
                  <a:pt x="713044" y="4478871"/>
                  <a:pt x="664059" y="4429886"/>
                  <a:pt x="603632" y="4429886"/>
                </a:cubicBezTo>
                <a:close/>
                <a:moveTo>
                  <a:pt x="8540357" y="3700488"/>
                </a:moveTo>
                <a:cubicBezTo>
                  <a:pt x="8479930" y="3700488"/>
                  <a:pt x="8430945" y="3749473"/>
                  <a:pt x="8430945" y="3809900"/>
                </a:cubicBezTo>
                <a:lnTo>
                  <a:pt x="8430945" y="4247534"/>
                </a:lnTo>
                <a:cubicBezTo>
                  <a:pt x="8430945" y="4307961"/>
                  <a:pt x="8479930" y="4356946"/>
                  <a:pt x="8540357" y="4356946"/>
                </a:cubicBezTo>
                <a:lnTo>
                  <a:pt x="8977991" y="4356946"/>
                </a:lnTo>
                <a:cubicBezTo>
                  <a:pt x="9038418" y="4356946"/>
                  <a:pt x="9087403" y="4307961"/>
                  <a:pt x="9087403" y="4247534"/>
                </a:cubicBezTo>
                <a:lnTo>
                  <a:pt x="9087403" y="3809900"/>
                </a:lnTo>
                <a:cubicBezTo>
                  <a:pt x="9087403" y="3749473"/>
                  <a:pt x="9038418" y="3700488"/>
                  <a:pt x="8977991" y="3700488"/>
                </a:cubicBezTo>
                <a:close/>
                <a:moveTo>
                  <a:pt x="7778358" y="3700488"/>
                </a:moveTo>
                <a:cubicBezTo>
                  <a:pt x="7717931" y="3700488"/>
                  <a:pt x="7668946" y="3749473"/>
                  <a:pt x="7668946" y="3809900"/>
                </a:cubicBezTo>
                <a:lnTo>
                  <a:pt x="7668946" y="4247534"/>
                </a:lnTo>
                <a:cubicBezTo>
                  <a:pt x="7668946" y="4307961"/>
                  <a:pt x="7717931" y="4356946"/>
                  <a:pt x="7778358" y="4356946"/>
                </a:cubicBezTo>
                <a:lnTo>
                  <a:pt x="8215992" y="4356946"/>
                </a:lnTo>
                <a:cubicBezTo>
                  <a:pt x="8276419" y="4356946"/>
                  <a:pt x="8325404" y="4307961"/>
                  <a:pt x="8325404" y="4247534"/>
                </a:cubicBezTo>
                <a:lnTo>
                  <a:pt x="8325404" y="3809900"/>
                </a:lnTo>
                <a:cubicBezTo>
                  <a:pt x="8325404" y="3749473"/>
                  <a:pt x="8276419" y="3700488"/>
                  <a:pt x="8215992" y="3700488"/>
                </a:cubicBezTo>
                <a:close/>
                <a:moveTo>
                  <a:pt x="7023979" y="3700488"/>
                </a:moveTo>
                <a:cubicBezTo>
                  <a:pt x="6963552" y="3700488"/>
                  <a:pt x="6914567" y="3749473"/>
                  <a:pt x="6914567" y="3809900"/>
                </a:cubicBezTo>
                <a:lnTo>
                  <a:pt x="6914567" y="4247534"/>
                </a:lnTo>
                <a:cubicBezTo>
                  <a:pt x="6914567" y="4307961"/>
                  <a:pt x="6963552" y="4356946"/>
                  <a:pt x="7023979" y="4356946"/>
                </a:cubicBezTo>
                <a:lnTo>
                  <a:pt x="7461613" y="4356946"/>
                </a:lnTo>
                <a:cubicBezTo>
                  <a:pt x="7522040" y="4356946"/>
                  <a:pt x="7571025" y="4307961"/>
                  <a:pt x="7571025" y="4247534"/>
                </a:cubicBezTo>
                <a:lnTo>
                  <a:pt x="7571025" y="3809900"/>
                </a:lnTo>
                <a:cubicBezTo>
                  <a:pt x="7571025" y="3749473"/>
                  <a:pt x="7522040" y="3700488"/>
                  <a:pt x="7461613" y="3700488"/>
                </a:cubicBezTo>
                <a:close/>
                <a:moveTo>
                  <a:pt x="6261980" y="3700488"/>
                </a:moveTo>
                <a:cubicBezTo>
                  <a:pt x="6201553" y="3700488"/>
                  <a:pt x="6152568" y="3749473"/>
                  <a:pt x="6152568" y="3809900"/>
                </a:cubicBezTo>
                <a:lnTo>
                  <a:pt x="6152568" y="4247534"/>
                </a:lnTo>
                <a:cubicBezTo>
                  <a:pt x="6152568" y="4307961"/>
                  <a:pt x="6201553" y="4356946"/>
                  <a:pt x="6261980" y="4356946"/>
                </a:cubicBezTo>
                <a:lnTo>
                  <a:pt x="6699614" y="4356946"/>
                </a:lnTo>
                <a:cubicBezTo>
                  <a:pt x="6760041" y="4356946"/>
                  <a:pt x="6809026" y="4307961"/>
                  <a:pt x="6809026" y="4247534"/>
                </a:cubicBezTo>
                <a:lnTo>
                  <a:pt x="6809026" y="3809900"/>
                </a:lnTo>
                <a:cubicBezTo>
                  <a:pt x="6809026" y="3749473"/>
                  <a:pt x="6760041" y="3700488"/>
                  <a:pt x="6699614" y="3700488"/>
                </a:cubicBezTo>
                <a:close/>
                <a:moveTo>
                  <a:pt x="5499981" y="3700488"/>
                </a:moveTo>
                <a:cubicBezTo>
                  <a:pt x="5439554" y="3700488"/>
                  <a:pt x="5390569" y="3749473"/>
                  <a:pt x="5390569" y="3809900"/>
                </a:cubicBezTo>
                <a:lnTo>
                  <a:pt x="5390569" y="4247534"/>
                </a:lnTo>
                <a:cubicBezTo>
                  <a:pt x="5390569" y="4307961"/>
                  <a:pt x="5439554" y="4356946"/>
                  <a:pt x="5499981" y="4356946"/>
                </a:cubicBezTo>
                <a:lnTo>
                  <a:pt x="5937615" y="4356946"/>
                </a:lnTo>
                <a:cubicBezTo>
                  <a:pt x="5998042" y="4356946"/>
                  <a:pt x="6047027" y="4307961"/>
                  <a:pt x="6047027" y="4247534"/>
                </a:cubicBezTo>
                <a:lnTo>
                  <a:pt x="6047027" y="3809900"/>
                </a:lnTo>
                <a:cubicBezTo>
                  <a:pt x="6047027" y="3749473"/>
                  <a:pt x="5998042" y="3700488"/>
                  <a:pt x="5937615" y="3700488"/>
                </a:cubicBezTo>
                <a:close/>
                <a:moveTo>
                  <a:pt x="4737982" y="3700488"/>
                </a:moveTo>
                <a:cubicBezTo>
                  <a:pt x="4677555" y="3700488"/>
                  <a:pt x="4628570" y="3749473"/>
                  <a:pt x="4628570" y="3809900"/>
                </a:cubicBezTo>
                <a:lnTo>
                  <a:pt x="4628570" y="4247534"/>
                </a:lnTo>
                <a:cubicBezTo>
                  <a:pt x="4628570" y="4307961"/>
                  <a:pt x="4677555" y="4356946"/>
                  <a:pt x="4737982" y="4356946"/>
                </a:cubicBezTo>
                <a:lnTo>
                  <a:pt x="5175616" y="4356946"/>
                </a:lnTo>
                <a:cubicBezTo>
                  <a:pt x="5236043" y="4356946"/>
                  <a:pt x="5285028" y="4307961"/>
                  <a:pt x="5285028" y="4247534"/>
                </a:cubicBezTo>
                <a:lnTo>
                  <a:pt x="5285028" y="3809900"/>
                </a:lnTo>
                <a:cubicBezTo>
                  <a:pt x="5285028" y="3749473"/>
                  <a:pt x="5236043" y="3700488"/>
                  <a:pt x="5175616" y="3700488"/>
                </a:cubicBezTo>
                <a:close/>
                <a:moveTo>
                  <a:pt x="3975991" y="3700488"/>
                </a:moveTo>
                <a:cubicBezTo>
                  <a:pt x="3915564" y="3700488"/>
                  <a:pt x="3866579" y="3749473"/>
                  <a:pt x="3866579" y="3809900"/>
                </a:cubicBezTo>
                <a:lnTo>
                  <a:pt x="3866579" y="4247534"/>
                </a:lnTo>
                <a:cubicBezTo>
                  <a:pt x="3866579" y="4307961"/>
                  <a:pt x="3915564" y="4356946"/>
                  <a:pt x="3975991" y="4356946"/>
                </a:cubicBezTo>
                <a:lnTo>
                  <a:pt x="4413617" y="4356946"/>
                </a:lnTo>
                <a:cubicBezTo>
                  <a:pt x="4474044" y="4356946"/>
                  <a:pt x="4523029" y="4307961"/>
                  <a:pt x="4523029" y="4247534"/>
                </a:cubicBezTo>
                <a:lnTo>
                  <a:pt x="4523029" y="3809900"/>
                </a:lnTo>
                <a:cubicBezTo>
                  <a:pt x="4523029" y="3749473"/>
                  <a:pt x="4474044" y="3700488"/>
                  <a:pt x="4413617" y="3700488"/>
                </a:cubicBezTo>
                <a:close/>
                <a:moveTo>
                  <a:pt x="3213993" y="3700488"/>
                </a:moveTo>
                <a:cubicBezTo>
                  <a:pt x="3153566" y="3700488"/>
                  <a:pt x="3104581" y="3749473"/>
                  <a:pt x="3104581" y="3809900"/>
                </a:cubicBezTo>
                <a:lnTo>
                  <a:pt x="3104581" y="4247534"/>
                </a:lnTo>
                <a:cubicBezTo>
                  <a:pt x="3104581" y="4307961"/>
                  <a:pt x="3153566" y="4356946"/>
                  <a:pt x="3213993" y="4356946"/>
                </a:cubicBezTo>
                <a:lnTo>
                  <a:pt x="3651627" y="4356946"/>
                </a:lnTo>
                <a:cubicBezTo>
                  <a:pt x="3712054" y="4356946"/>
                  <a:pt x="3761039" y="4307961"/>
                  <a:pt x="3761039" y="4247534"/>
                </a:cubicBezTo>
                <a:lnTo>
                  <a:pt x="3761039" y="3809900"/>
                </a:lnTo>
                <a:cubicBezTo>
                  <a:pt x="3761039" y="3749473"/>
                  <a:pt x="3712054" y="3700488"/>
                  <a:pt x="3651627" y="3700488"/>
                </a:cubicBezTo>
                <a:close/>
                <a:moveTo>
                  <a:pt x="2451995" y="3700488"/>
                </a:moveTo>
                <a:cubicBezTo>
                  <a:pt x="2391569" y="3700488"/>
                  <a:pt x="2342584" y="3749473"/>
                  <a:pt x="2342584" y="3809900"/>
                </a:cubicBezTo>
                <a:lnTo>
                  <a:pt x="2342584" y="4247534"/>
                </a:lnTo>
                <a:cubicBezTo>
                  <a:pt x="2342584" y="4307961"/>
                  <a:pt x="2391569" y="4356946"/>
                  <a:pt x="2451995" y="4356946"/>
                </a:cubicBezTo>
                <a:lnTo>
                  <a:pt x="2889629" y="4356946"/>
                </a:lnTo>
                <a:cubicBezTo>
                  <a:pt x="2950055" y="4356946"/>
                  <a:pt x="2999040" y="4307961"/>
                  <a:pt x="2999040" y="4247534"/>
                </a:cubicBezTo>
                <a:lnTo>
                  <a:pt x="2999040" y="3809900"/>
                </a:lnTo>
                <a:cubicBezTo>
                  <a:pt x="2999040" y="3749473"/>
                  <a:pt x="2950055" y="3700488"/>
                  <a:pt x="2889629" y="3700488"/>
                </a:cubicBezTo>
                <a:close/>
                <a:moveTo>
                  <a:pt x="1689996" y="3700488"/>
                </a:moveTo>
                <a:cubicBezTo>
                  <a:pt x="1629569" y="3700488"/>
                  <a:pt x="1580586" y="3749473"/>
                  <a:pt x="1580586" y="3809900"/>
                </a:cubicBezTo>
                <a:lnTo>
                  <a:pt x="1580586" y="4247534"/>
                </a:lnTo>
                <a:cubicBezTo>
                  <a:pt x="1580586" y="4307961"/>
                  <a:pt x="1629569" y="4356946"/>
                  <a:pt x="1689996" y="4356946"/>
                </a:cubicBezTo>
                <a:lnTo>
                  <a:pt x="2127633" y="4356946"/>
                </a:lnTo>
                <a:cubicBezTo>
                  <a:pt x="2188060" y="4356946"/>
                  <a:pt x="2237045" y="4307961"/>
                  <a:pt x="2237045" y="4247534"/>
                </a:cubicBezTo>
                <a:lnTo>
                  <a:pt x="2237045" y="3809900"/>
                </a:lnTo>
                <a:cubicBezTo>
                  <a:pt x="2237045" y="3749473"/>
                  <a:pt x="2188060" y="3700488"/>
                  <a:pt x="2127633" y="3700488"/>
                </a:cubicBezTo>
                <a:close/>
                <a:moveTo>
                  <a:pt x="927996" y="3700488"/>
                </a:moveTo>
                <a:cubicBezTo>
                  <a:pt x="867569" y="3700488"/>
                  <a:pt x="818584" y="3749473"/>
                  <a:pt x="818584" y="3809900"/>
                </a:cubicBezTo>
                <a:lnTo>
                  <a:pt x="818584" y="4247534"/>
                </a:lnTo>
                <a:cubicBezTo>
                  <a:pt x="818584" y="4307961"/>
                  <a:pt x="867569" y="4356946"/>
                  <a:pt x="927996" y="4356946"/>
                </a:cubicBezTo>
                <a:lnTo>
                  <a:pt x="1365637" y="4356946"/>
                </a:lnTo>
                <a:cubicBezTo>
                  <a:pt x="1426065" y="4356946"/>
                  <a:pt x="1475050" y="4307961"/>
                  <a:pt x="1475050" y="4247534"/>
                </a:cubicBezTo>
                <a:lnTo>
                  <a:pt x="1475050" y="3809900"/>
                </a:lnTo>
                <a:cubicBezTo>
                  <a:pt x="1475050" y="3749473"/>
                  <a:pt x="1426065" y="3700488"/>
                  <a:pt x="1365637" y="3700488"/>
                </a:cubicBezTo>
                <a:close/>
                <a:moveTo>
                  <a:pt x="165999" y="3700488"/>
                </a:moveTo>
                <a:cubicBezTo>
                  <a:pt x="105572" y="3700488"/>
                  <a:pt x="56587" y="3749473"/>
                  <a:pt x="56587" y="3809900"/>
                </a:cubicBezTo>
                <a:lnTo>
                  <a:pt x="56587" y="4247534"/>
                </a:lnTo>
                <a:cubicBezTo>
                  <a:pt x="56587" y="4307961"/>
                  <a:pt x="105572" y="4356946"/>
                  <a:pt x="165999" y="4356946"/>
                </a:cubicBezTo>
                <a:lnTo>
                  <a:pt x="603632" y="4356946"/>
                </a:lnTo>
                <a:cubicBezTo>
                  <a:pt x="664059" y="4356946"/>
                  <a:pt x="713044" y="4307961"/>
                  <a:pt x="713044" y="4247534"/>
                </a:cubicBezTo>
                <a:lnTo>
                  <a:pt x="713044" y="3809900"/>
                </a:lnTo>
                <a:cubicBezTo>
                  <a:pt x="713044" y="3749473"/>
                  <a:pt x="664059" y="3700488"/>
                  <a:pt x="603632" y="3700488"/>
                </a:cubicBezTo>
                <a:close/>
                <a:moveTo>
                  <a:pt x="8540357" y="2971089"/>
                </a:moveTo>
                <a:cubicBezTo>
                  <a:pt x="8479930" y="2971089"/>
                  <a:pt x="8430945" y="3020074"/>
                  <a:pt x="8430945" y="3080501"/>
                </a:cubicBezTo>
                <a:lnTo>
                  <a:pt x="8430945" y="3518135"/>
                </a:lnTo>
                <a:cubicBezTo>
                  <a:pt x="8430945" y="3578562"/>
                  <a:pt x="8479930" y="3627547"/>
                  <a:pt x="8540357" y="3627547"/>
                </a:cubicBezTo>
                <a:lnTo>
                  <a:pt x="8977991" y="3627547"/>
                </a:lnTo>
                <a:cubicBezTo>
                  <a:pt x="9038418" y="3627547"/>
                  <a:pt x="9087403" y="3578562"/>
                  <a:pt x="9087403" y="3518135"/>
                </a:cubicBezTo>
                <a:lnTo>
                  <a:pt x="9087403" y="3080501"/>
                </a:lnTo>
                <a:cubicBezTo>
                  <a:pt x="9087403" y="3020074"/>
                  <a:pt x="9038418" y="2971089"/>
                  <a:pt x="8977991" y="2971089"/>
                </a:cubicBezTo>
                <a:close/>
                <a:moveTo>
                  <a:pt x="7778358" y="2971089"/>
                </a:moveTo>
                <a:cubicBezTo>
                  <a:pt x="7717931" y="2971089"/>
                  <a:pt x="7668946" y="3020074"/>
                  <a:pt x="7668946" y="3080501"/>
                </a:cubicBezTo>
                <a:lnTo>
                  <a:pt x="7668946" y="3518135"/>
                </a:lnTo>
                <a:cubicBezTo>
                  <a:pt x="7668946" y="3578562"/>
                  <a:pt x="7717931" y="3627547"/>
                  <a:pt x="7778358" y="3627547"/>
                </a:cubicBezTo>
                <a:lnTo>
                  <a:pt x="8215992" y="3627547"/>
                </a:lnTo>
                <a:cubicBezTo>
                  <a:pt x="8276419" y="3627547"/>
                  <a:pt x="8325404" y="3578562"/>
                  <a:pt x="8325404" y="3518135"/>
                </a:cubicBezTo>
                <a:lnTo>
                  <a:pt x="8325404" y="3080501"/>
                </a:lnTo>
                <a:cubicBezTo>
                  <a:pt x="8325404" y="3020074"/>
                  <a:pt x="8276419" y="2971089"/>
                  <a:pt x="8215992" y="2971089"/>
                </a:cubicBezTo>
                <a:close/>
                <a:moveTo>
                  <a:pt x="7023979" y="2971089"/>
                </a:moveTo>
                <a:cubicBezTo>
                  <a:pt x="6963552" y="2971089"/>
                  <a:pt x="6914567" y="3020074"/>
                  <a:pt x="6914567" y="3080501"/>
                </a:cubicBezTo>
                <a:lnTo>
                  <a:pt x="6914567" y="3518135"/>
                </a:lnTo>
                <a:cubicBezTo>
                  <a:pt x="6914567" y="3578562"/>
                  <a:pt x="6963552" y="3627547"/>
                  <a:pt x="7023979" y="3627547"/>
                </a:cubicBezTo>
                <a:lnTo>
                  <a:pt x="7461613" y="3627547"/>
                </a:lnTo>
                <a:cubicBezTo>
                  <a:pt x="7522040" y="3627547"/>
                  <a:pt x="7571025" y="3578562"/>
                  <a:pt x="7571025" y="3518135"/>
                </a:cubicBezTo>
                <a:lnTo>
                  <a:pt x="7571025" y="3080501"/>
                </a:lnTo>
                <a:cubicBezTo>
                  <a:pt x="7571025" y="3020074"/>
                  <a:pt x="7522040" y="2971089"/>
                  <a:pt x="7461613" y="2971089"/>
                </a:cubicBezTo>
                <a:close/>
                <a:moveTo>
                  <a:pt x="6261980" y="2971089"/>
                </a:moveTo>
                <a:cubicBezTo>
                  <a:pt x="6201553" y="2971089"/>
                  <a:pt x="6152568" y="3020074"/>
                  <a:pt x="6152568" y="3080501"/>
                </a:cubicBezTo>
                <a:lnTo>
                  <a:pt x="6152568" y="3518135"/>
                </a:lnTo>
                <a:cubicBezTo>
                  <a:pt x="6152568" y="3578562"/>
                  <a:pt x="6201553" y="3627547"/>
                  <a:pt x="6261980" y="3627547"/>
                </a:cubicBezTo>
                <a:lnTo>
                  <a:pt x="6699614" y="3627547"/>
                </a:lnTo>
                <a:cubicBezTo>
                  <a:pt x="6760041" y="3627547"/>
                  <a:pt x="6809026" y="3578562"/>
                  <a:pt x="6809026" y="3518135"/>
                </a:cubicBezTo>
                <a:lnTo>
                  <a:pt x="6809026" y="3080501"/>
                </a:lnTo>
                <a:cubicBezTo>
                  <a:pt x="6809026" y="3020074"/>
                  <a:pt x="6760041" y="2971089"/>
                  <a:pt x="6699614" y="2971089"/>
                </a:cubicBezTo>
                <a:close/>
                <a:moveTo>
                  <a:pt x="5499981" y="2971089"/>
                </a:moveTo>
                <a:cubicBezTo>
                  <a:pt x="5439554" y="2971089"/>
                  <a:pt x="5390569" y="3020074"/>
                  <a:pt x="5390569" y="3080501"/>
                </a:cubicBezTo>
                <a:lnTo>
                  <a:pt x="5390569" y="3518135"/>
                </a:lnTo>
                <a:cubicBezTo>
                  <a:pt x="5390569" y="3578562"/>
                  <a:pt x="5439554" y="3627547"/>
                  <a:pt x="5499981" y="3627547"/>
                </a:cubicBezTo>
                <a:lnTo>
                  <a:pt x="5937615" y="3627547"/>
                </a:lnTo>
                <a:cubicBezTo>
                  <a:pt x="5998042" y="3627547"/>
                  <a:pt x="6047027" y="3578562"/>
                  <a:pt x="6047027" y="3518135"/>
                </a:cubicBezTo>
                <a:lnTo>
                  <a:pt x="6047027" y="3080501"/>
                </a:lnTo>
                <a:cubicBezTo>
                  <a:pt x="6047027" y="3020074"/>
                  <a:pt x="5998042" y="2971089"/>
                  <a:pt x="5937615" y="2971089"/>
                </a:cubicBezTo>
                <a:close/>
                <a:moveTo>
                  <a:pt x="4737982" y="2971089"/>
                </a:moveTo>
                <a:cubicBezTo>
                  <a:pt x="4677555" y="2971089"/>
                  <a:pt x="4628570" y="3020074"/>
                  <a:pt x="4628570" y="3080501"/>
                </a:cubicBezTo>
                <a:lnTo>
                  <a:pt x="4628570" y="3518135"/>
                </a:lnTo>
                <a:cubicBezTo>
                  <a:pt x="4628570" y="3578562"/>
                  <a:pt x="4677555" y="3627547"/>
                  <a:pt x="4737982" y="3627547"/>
                </a:cubicBezTo>
                <a:lnTo>
                  <a:pt x="5175616" y="3627547"/>
                </a:lnTo>
                <a:cubicBezTo>
                  <a:pt x="5236043" y="3627547"/>
                  <a:pt x="5285028" y="3578562"/>
                  <a:pt x="5285028" y="3518135"/>
                </a:cubicBezTo>
                <a:lnTo>
                  <a:pt x="5285028" y="3080501"/>
                </a:lnTo>
                <a:cubicBezTo>
                  <a:pt x="5285028" y="3020074"/>
                  <a:pt x="5236043" y="2971089"/>
                  <a:pt x="5175616" y="2971089"/>
                </a:cubicBezTo>
                <a:close/>
                <a:moveTo>
                  <a:pt x="3975991" y="2971089"/>
                </a:moveTo>
                <a:cubicBezTo>
                  <a:pt x="3915564" y="2971089"/>
                  <a:pt x="3866579" y="3020074"/>
                  <a:pt x="3866579" y="3080501"/>
                </a:cubicBezTo>
                <a:lnTo>
                  <a:pt x="3866579" y="3518135"/>
                </a:lnTo>
                <a:cubicBezTo>
                  <a:pt x="3866579" y="3578562"/>
                  <a:pt x="3915564" y="3627547"/>
                  <a:pt x="3975991" y="3627547"/>
                </a:cubicBezTo>
                <a:lnTo>
                  <a:pt x="4413617" y="3627547"/>
                </a:lnTo>
                <a:cubicBezTo>
                  <a:pt x="4474044" y="3627547"/>
                  <a:pt x="4523029" y="3578562"/>
                  <a:pt x="4523029" y="3518135"/>
                </a:cubicBezTo>
                <a:lnTo>
                  <a:pt x="4523029" y="3080501"/>
                </a:lnTo>
                <a:cubicBezTo>
                  <a:pt x="4523029" y="3020074"/>
                  <a:pt x="4474044" y="2971089"/>
                  <a:pt x="4413617" y="2971089"/>
                </a:cubicBezTo>
                <a:close/>
                <a:moveTo>
                  <a:pt x="3213993" y="2971089"/>
                </a:moveTo>
                <a:cubicBezTo>
                  <a:pt x="3153566" y="2971089"/>
                  <a:pt x="3104581" y="3020074"/>
                  <a:pt x="3104581" y="3080501"/>
                </a:cubicBezTo>
                <a:lnTo>
                  <a:pt x="3104581" y="3518135"/>
                </a:lnTo>
                <a:cubicBezTo>
                  <a:pt x="3104581" y="3578562"/>
                  <a:pt x="3153566" y="3627547"/>
                  <a:pt x="3213993" y="3627547"/>
                </a:cubicBezTo>
                <a:lnTo>
                  <a:pt x="3651627" y="3627547"/>
                </a:lnTo>
                <a:cubicBezTo>
                  <a:pt x="3712054" y="3627547"/>
                  <a:pt x="3761039" y="3578562"/>
                  <a:pt x="3761039" y="3518135"/>
                </a:cubicBezTo>
                <a:lnTo>
                  <a:pt x="3761039" y="3080501"/>
                </a:lnTo>
                <a:cubicBezTo>
                  <a:pt x="3761039" y="3020074"/>
                  <a:pt x="3712054" y="2971089"/>
                  <a:pt x="3651627" y="2971089"/>
                </a:cubicBezTo>
                <a:close/>
                <a:moveTo>
                  <a:pt x="2451995" y="2971089"/>
                </a:moveTo>
                <a:cubicBezTo>
                  <a:pt x="2391569" y="2971089"/>
                  <a:pt x="2342584" y="3020074"/>
                  <a:pt x="2342584" y="3080501"/>
                </a:cubicBezTo>
                <a:lnTo>
                  <a:pt x="2342584" y="3518135"/>
                </a:lnTo>
                <a:cubicBezTo>
                  <a:pt x="2342584" y="3578562"/>
                  <a:pt x="2391569" y="3627547"/>
                  <a:pt x="2451995" y="3627547"/>
                </a:cubicBezTo>
                <a:lnTo>
                  <a:pt x="2889629" y="3627547"/>
                </a:lnTo>
                <a:cubicBezTo>
                  <a:pt x="2950055" y="3627547"/>
                  <a:pt x="2999040" y="3578562"/>
                  <a:pt x="2999040" y="3518135"/>
                </a:cubicBezTo>
                <a:lnTo>
                  <a:pt x="2999040" y="3080501"/>
                </a:lnTo>
                <a:cubicBezTo>
                  <a:pt x="2999040" y="3020074"/>
                  <a:pt x="2950055" y="2971089"/>
                  <a:pt x="2889629" y="2971089"/>
                </a:cubicBezTo>
                <a:close/>
                <a:moveTo>
                  <a:pt x="1689997" y="2971089"/>
                </a:moveTo>
                <a:cubicBezTo>
                  <a:pt x="1629569" y="2971089"/>
                  <a:pt x="1580587" y="3020074"/>
                  <a:pt x="1580587" y="3080501"/>
                </a:cubicBezTo>
                <a:lnTo>
                  <a:pt x="1580587" y="3518135"/>
                </a:lnTo>
                <a:cubicBezTo>
                  <a:pt x="1580587" y="3578562"/>
                  <a:pt x="1629569" y="3627547"/>
                  <a:pt x="1689997" y="3627547"/>
                </a:cubicBezTo>
                <a:lnTo>
                  <a:pt x="2127633" y="3627547"/>
                </a:lnTo>
                <a:cubicBezTo>
                  <a:pt x="2188060" y="3627547"/>
                  <a:pt x="2237045" y="3578562"/>
                  <a:pt x="2237045" y="3518135"/>
                </a:cubicBezTo>
                <a:lnTo>
                  <a:pt x="2237045" y="3080501"/>
                </a:lnTo>
                <a:cubicBezTo>
                  <a:pt x="2237045" y="3020074"/>
                  <a:pt x="2188060" y="2971089"/>
                  <a:pt x="2127633" y="2971089"/>
                </a:cubicBezTo>
                <a:close/>
                <a:moveTo>
                  <a:pt x="927996" y="2971089"/>
                </a:moveTo>
                <a:cubicBezTo>
                  <a:pt x="867569" y="2971089"/>
                  <a:pt x="818584" y="3020074"/>
                  <a:pt x="818584" y="3080501"/>
                </a:cubicBezTo>
                <a:lnTo>
                  <a:pt x="818584" y="3518135"/>
                </a:lnTo>
                <a:cubicBezTo>
                  <a:pt x="818584" y="3578562"/>
                  <a:pt x="867569" y="3627547"/>
                  <a:pt x="927996" y="3627547"/>
                </a:cubicBezTo>
                <a:lnTo>
                  <a:pt x="1365637" y="3627547"/>
                </a:lnTo>
                <a:cubicBezTo>
                  <a:pt x="1426065" y="3627547"/>
                  <a:pt x="1475050" y="3578562"/>
                  <a:pt x="1475050" y="3518135"/>
                </a:cubicBezTo>
                <a:lnTo>
                  <a:pt x="1475050" y="3080501"/>
                </a:lnTo>
                <a:cubicBezTo>
                  <a:pt x="1475050" y="3020074"/>
                  <a:pt x="1426065" y="2971089"/>
                  <a:pt x="1365637" y="2971089"/>
                </a:cubicBezTo>
                <a:close/>
                <a:moveTo>
                  <a:pt x="165999" y="2971089"/>
                </a:moveTo>
                <a:cubicBezTo>
                  <a:pt x="105572" y="2971089"/>
                  <a:pt x="56587" y="3020074"/>
                  <a:pt x="56587" y="3080501"/>
                </a:cubicBezTo>
                <a:lnTo>
                  <a:pt x="56587" y="3518135"/>
                </a:lnTo>
                <a:cubicBezTo>
                  <a:pt x="56587" y="3578562"/>
                  <a:pt x="105572" y="3627547"/>
                  <a:pt x="165999" y="3627547"/>
                </a:cubicBezTo>
                <a:lnTo>
                  <a:pt x="603632" y="3627547"/>
                </a:lnTo>
                <a:cubicBezTo>
                  <a:pt x="664059" y="3627547"/>
                  <a:pt x="713044" y="3578562"/>
                  <a:pt x="713044" y="3518135"/>
                </a:cubicBezTo>
                <a:lnTo>
                  <a:pt x="713044" y="3080501"/>
                </a:lnTo>
                <a:cubicBezTo>
                  <a:pt x="713044" y="3020074"/>
                  <a:pt x="664059" y="2971089"/>
                  <a:pt x="603632" y="2971089"/>
                </a:cubicBezTo>
                <a:close/>
                <a:moveTo>
                  <a:pt x="8540357" y="2245338"/>
                </a:moveTo>
                <a:cubicBezTo>
                  <a:pt x="8479930" y="2245338"/>
                  <a:pt x="8430945" y="2294323"/>
                  <a:pt x="8430945" y="2354750"/>
                </a:cubicBezTo>
                <a:lnTo>
                  <a:pt x="8430945" y="2792384"/>
                </a:lnTo>
                <a:cubicBezTo>
                  <a:pt x="8430945" y="2852811"/>
                  <a:pt x="8479930" y="2901796"/>
                  <a:pt x="8540357" y="2901796"/>
                </a:cubicBezTo>
                <a:lnTo>
                  <a:pt x="8977991" y="2901796"/>
                </a:lnTo>
                <a:cubicBezTo>
                  <a:pt x="9038418" y="2901796"/>
                  <a:pt x="9087403" y="2852811"/>
                  <a:pt x="9087403" y="2792384"/>
                </a:cubicBezTo>
                <a:lnTo>
                  <a:pt x="9087403" y="2354750"/>
                </a:lnTo>
                <a:cubicBezTo>
                  <a:pt x="9087403" y="2294323"/>
                  <a:pt x="9038418" y="2245338"/>
                  <a:pt x="8977991" y="2245338"/>
                </a:cubicBezTo>
                <a:close/>
                <a:moveTo>
                  <a:pt x="7778358" y="2245338"/>
                </a:moveTo>
                <a:cubicBezTo>
                  <a:pt x="7717931" y="2245338"/>
                  <a:pt x="7668946" y="2294323"/>
                  <a:pt x="7668946" y="2354750"/>
                </a:cubicBezTo>
                <a:lnTo>
                  <a:pt x="7668946" y="2792384"/>
                </a:lnTo>
                <a:cubicBezTo>
                  <a:pt x="7668946" y="2852811"/>
                  <a:pt x="7717931" y="2901796"/>
                  <a:pt x="7778358" y="2901796"/>
                </a:cubicBezTo>
                <a:lnTo>
                  <a:pt x="8215992" y="2901796"/>
                </a:lnTo>
                <a:cubicBezTo>
                  <a:pt x="8276419" y="2901796"/>
                  <a:pt x="8325404" y="2852811"/>
                  <a:pt x="8325404" y="2792384"/>
                </a:cubicBezTo>
                <a:lnTo>
                  <a:pt x="8325404" y="2354750"/>
                </a:lnTo>
                <a:cubicBezTo>
                  <a:pt x="8325404" y="2294323"/>
                  <a:pt x="8276419" y="2245338"/>
                  <a:pt x="8215992" y="2245338"/>
                </a:cubicBezTo>
                <a:close/>
                <a:moveTo>
                  <a:pt x="7023979" y="2245338"/>
                </a:moveTo>
                <a:cubicBezTo>
                  <a:pt x="6963552" y="2245338"/>
                  <a:pt x="6914567" y="2294323"/>
                  <a:pt x="6914567" y="2354750"/>
                </a:cubicBezTo>
                <a:lnTo>
                  <a:pt x="6914567" y="2792384"/>
                </a:lnTo>
                <a:cubicBezTo>
                  <a:pt x="6914567" y="2852811"/>
                  <a:pt x="6963552" y="2901796"/>
                  <a:pt x="7023979" y="2901796"/>
                </a:cubicBezTo>
                <a:lnTo>
                  <a:pt x="7461613" y="2901796"/>
                </a:lnTo>
                <a:cubicBezTo>
                  <a:pt x="7522040" y="2901796"/>
                  <a:pt x="7571025" y="2852811"/>
                  <a:pt x="7571025" y="2792384"/>
                </a:cubicBezTo>
                <a:lnTo>
                  <a:pt x="7571025" y="2354750"/>
                </a:lnTo>
                <a:cubicBezTo>
                  <a:pt x="7571025" y="2294323"/>
                  <a:pt x="7522040" y="2245338"/>
                  <a:pt x="7461613" y="2245338"/>
                </a:cubicBezTo>
                <a:close/>
                <a:moveTo>
                  <a:pt x="6261980" y="2245338"/>
                </a:moveTo>
                <a:cubicBezTo>
                  <a:pt x="6201553" y="2245338"/>
                  <a:pt x="6152568" y="2294323"/>
                  <a:pt x="6152568" y="2354750"/>
                </a:cubicBezTo>
                <a:lnTo>
                  <a:pt x="6152568" y="2792384"/>
                </a:lnTo>
                <a:cubicBezTo>
                  <a:pt x="6152568" y="2852811"/>
                  <a:pt x="6201553" y="2901796"/>
                  <a:pt x="6261980" y="2901796"/>
                </a:cubicBezTo>
                <a:lnTo>
                  <a:pt x="6699614" y="2901796"/>
                </a:lnTo>
                <a:cubicBezTo>
                  <a:pt x="6760041" y="2901796"/>
                  <a:pt x="6809026" y="2852811"/>
                  <a:pt x="6809026" y="2792384"/>
                </a:cubicBezTo>
                <a:lnTo>
                  <a:pt x="6809026" y="2354750"/>
                </a:lnTo>
                <a:cubicBezTo>
                  <a:pt x="6809026" y="2294323"/>
                  <a:pt x="6760041" y="2245338"/>
                  <a:pt x="6699614" y="2245338"/>
                </a:cubicBezTo>
                <a:close/>
                <a:moveTo>
                  <a:pt x="5499981" y="2245338"/>
                </a:moveTo>
                <a:cubicBezTo>
                  <a:pt x="5439554" y="2245338"/>
                  <a:pt x="5390569" y="2294323"/>
                  <a:pt x="5390569" y="2354750"/>
                </a:cubicBezTo>
                <a:lnTo>
                  <a:pt x="5390569" y="2792384"/>
                </a:lnTo>
                <a:cubicBezTo>
                  <a:pt x="5390569" y="2852811"/>
                  <a:pt x="5439554" y="2901796"/>
                  <a:pt x="5499981" y="2901796"/>
                </a:cubicBezTo>
                <a:lnTo>
                  <a:pt x="5937615" y="2901796"/>
                </a:lnTo>
                <a:cubicBezTo>
                  <a:pt x="5998042" y="2901796"/>
                  <a:pt x="6047027" y="2852811"/>
                  <a:pt x="6047027" y="2792384"/>
                </a:cubicBezTo>
                <a:lnTo>
                  <a:pt x="6047027" y="2354750"/>
                </a:lnTo>
                <a:cubicBezTo>
                  <a:pt x="6047027" y="2294323"/>
                  <a:pt x="5998042" y="2245338"/>
                  <a:pt x="5937615" y="2245338"/>
                </a:cubicBezTo>
                <a:close/>
                <a:moveTo>
                  <a:pt x="4737982" y="2245338"/>
                </a:moveTo>
                <a:cubicBezTo>
                  <a:pt x="4677555" y="2245338"/>
                  <a:pt x="4628570" y="2294323"/>
                  <a:pt x="4628570" y="2354750"/>
                </a:cubicBezTo>
                <a:lnTo>
                  <a:pt x="4628570" y="2792384"/>
                </a:lnTo>
                <a:cubicBezTo>
                  <a:pt x="4628570" y="2852811"/>
                  <a:pt x="4677555" y="2901796"/>
                  <a:pt x="4737982" y="2901796"/>
                </a:cubicBezTo>
                <a:lnTo>
                  <a:pt x="5175616" y="2901796"/>
                </a:lnTo>
                <a:cubicBezTo>
                  <a:pt x="5236043" y="2901796"/>
                  <a:pt x="5285028" y="2852811"/>
                  <a:pt x="5285028" y="2792384"/>
                </a:cubicBezTo>
                <a:lnTo>
                  <a:pt x="5285028" y="2354750"/>
                </a:lnTo>
                <a:cubicBezTo>
                  <a:pt x="5285028" y="2294323"/>
                  <a:pt x="5236043" y="2245338"/>
                  <a:pt x="5175616" y="2245338"/>
                </a:cubicBezTo>
                <a:close/>
                <a:moveTo>
                  <a:pt x="3975991" y="2245338"/>
                </a:moveTo>
                <a:cubicBezTo>
                  <a:pt x="3915564" y="2245338"/>
                  <a:pt x="3866579" y="2294323"/>
                  <a:pt x="3866579" y="2354750"/>
                </a:cubicBezTo>
                <a:lnTo>
                  <a:pt x="3866579" y="2792384"/>
                </a:lnTo>
                <a:cubicBezTo>
                  <a:pt x="3866579" y="2852811"/>
                  <a:pt x="3915564" y="2901796"/>
                  <a:pt x="3975991" y="2901796"/>
                </a:cubicBezTo>
                <a:lnTo>
                  <a:pt x="4413617" y="2901796"/>
                </a:lnTo>
                <a:cubicBezTo>
                  <a:pt x="4474044" y="2901796"/>
                  <a:pt x="4523029" y="2852811"/>
                  <a:pt x="4523029" y="2792384"/>
                </a:cubicBezTo>
                <a:lnTo>
                  <a:pt x="4523029" y="2354750"/>
                </a:lnTo>
                <a:cubicBezTo>
                  <a:pt x="4523029" y="2294323"/>
                  <a:pt x="4474044" y="2245338"/>
                  <a:pt x="4413617" y="2245338"/>
                </a:cubicBezTo>
                <a:close/>
                <a:moveTo>
                  <a:pt x="3213993" y="2245338"/>
                </a:moveTo>
                <a:cubicBezTo>
                  <a:pt x="3153566" y="2245338"/>
                  <a:pt x="3104581" y="2294323"/>
                  <a:pt x="3104581" y="2354750"/>
                </a:cubicBezTo>
                <a:lnTo>
                  <a:pt x="3104581" y="2792384"/>
                </a:lnTo>
                <a:cubicBezTo>
                  <a:pt x="3104581" y="2852811"/>
                  <a:pt x="3153566" y="2901796"/>
                  <a:pt x="3213993" y="2901796"/>
                </a:cubicBezTo>
                <a:lnTo>
                  <a:pt x="3651627" y="2901796"/>
                </a:lnTo>
                <a:cubicBezTo>
                  <a:pt x="3712054" y="2901796"/>
                  <a:pt x="3761040" y="2852811"/>
                  <a:pt x="3761040" y="2792384"/>
                </a:cubicBezTo>
                <a:lnTo>
                  <a:pt x="3761040" y="2354750"/>
                </a:lnTo>
                <a:cubicBezTo>
                  <a:pt x="3761040" y="2294323"/>
                  <a:pt x="3712054" y="2245338"/>
                  <a:pt x="3651627" y="2245338"/>
                </a:cubicBezTo>
                <a:close/>
                <a:moveTo>
                  <a:pt x="2451995" y="2245338"/>
                </a:moveTo>
                <a:cubicBezTo>
                  <a:pt x="2391569" y="2245338"/>
                  <a:pt x="2342584" y="2294323"/>
                  <a:pt x="2342584" y="2354750"/>
                </a:cubicBezTo>
                <a:lnTo>
                  <a:pt x="2342584" y="2792384"/>
                </a:lnTo>
                <a:cubicBezTo>
                  <a:pt x="2342584" y="2852811"/>
                  <a:pt x="2391569" y="2901796"/>
                  <a:pt x="2451995" y="2901796"/>
                </a:cubicBezTo>
                <a:lnTo>
                  <a:pt x="2889629" y="2901796"/>
                </a:lnTo>
                <a:cubicBezTo>
                  <a:pt x="2950055" y="2901796"/>
                  <a:pt x="2999040" y="2852811"/>
                  <a:pt x="2999040" y="2792384"/>
                </a:cubicBezTo>
                <a:lnTo>
                  <a:pt x="2999040" y="2354750"/>
                </a:lnTo>
                <a:cubicBezTo>
                  <a:pt x="2999040" y="2294323"/>
                  <a:pt x="2950055" y="2245338"/>
                  <a:pt x="2889629" y="2245338"/>
                </a:cubicBezTo>
                <a:close/>
                <a:moveTo>
                  <a:pt x="1689997" y="2245338"/>
                </a:moveTo>
                <a:cubicBezTo>
                  <a:pt x="1629570" y="2245338"/>
                  <a:pt x="1580587" y="2294323"/>
                  <a:pt x="1580587" y="2354750"/>
                </a:cubicBezTo>
                <a:lnTo>
                  <a:pt x="1580587" y="2792384"/>
                </a:lnTo>
                <a:cubicBezTo>
                  <a:pt x="1580587" y="2852811"/>
                  <a:pt x="1629570" y="2901796"/>
                  <a:pt x="1689997" y="2901796"/>
                </a:cubicBezTo>
                <a:lnTo>
                  <a:pt x="2127634" y="2901796"/>
                </a:lnTo>
                <a:cubicBezTo>
                  <a:pt x="2188060" y="2901796"/>
                  <a:pt x="2237045" y="2852811"/>
                  <a:pt x="2237045" y="2792384"/>
                </a:cubicBezTo>
                <a:lnTo>
                  <a:pt x="2237045" y="2354750"/>
                </a:lnTo>
                <a:cubicBezTo>
                  <a:pt x="2237045" y="2294323"/>
                  <a:pt x="2188060" y="2245338"/>
                  <a:pt x="2127634" y="2245338"/>
                </a:cubicBezTo>
                <a:close/>
                <a:moveTo>
                  <a:pt x="927996" y="2245338"/>
                </a:moveTo>
                <a:cubicBezTo>
                  <a:pt x="867569" y="2245338"/>
                  <a:pt x="818584" y="2294323"/>
                  <a:pt x="818584" y="2354750"/>
                </a:cubicBezTo>
                <a:lnTo>
                  <a:pt x="818584" y="2792384"/>
                </a:lnTo>
                <a:cubicBezTo>
                  <a:pt x="818584" y="2852811"/>
                  <a:pt x="867569" y="2901796"/>
                  <a:pt x="927996" y="2901796"/>
                </a:cubicBezTo>
                <a:lnTo>
                  <a:pt x="1365637" y="2901796"/>
                </a:lnTo>
                <a:cubicBezTo>
                  <a:pt x="1426065" y="2901796"/>
                  <a:pt x="1475051" y="2852811"/>
                  <a:pt x="1475051" y="2792384"/>
                </a:cubicBezTo>
                <a:lnTo>
                  <a:pt x="1475051" y="2354750"/>
                </a:lnTo>
                <a:cubicBezTo>
                  <a:pt x="1475051" y="2294323"/>
                  <a:pt x="1426065" y="2245338"/>
                  <a:pt x="1365637" y="2245338"/>
                </a:cubicBezTo>
                <a:close/>
                <a:moveTo>
                  <a:pt x="165999" y="2245338"/>
                </a:moveTo>
                <a:cubicBezTo>
                  <a:pt x="105572" y="2245338"/>
                  <a:pt x="56587" y="2294323"/>
                  <a:pt x="56587" y="2354750"/>
                </a:cubicBezTo>
                <a:lnTo>
                  <a:pt x="56587" y="2792384"/>
                </a:lnTo>
                <a:cubicBezTo>
                  <a:pt x="56587" y="2852811"/>
                  <a:pt x="105572" y="2901796"/>
                  <a:pt x="165999" y="2901796"/>
                </a:cubicBezTo>
                <a:lnTo>
                  <a:pt x="603632" y="2901796"/>
                </a:lnTo>
                <a:cubicBezTo>
                  <a:pt x="664059" y="2901796"/>
                  <a:pt x="713044" y="2852811"/>
                  <a:pt x="713044" y="2792384"/>
                </a:cubicBezTo>
                <a:lnTo>
                  <a:pt x="713044" y="2354750"/>
                </a:lnTo>
                <a:cubicBezTo>
                  <a:pt x="713044" y="2294323"/>
                  <a:pt x="664059" y="2245338"/>
                  <a:pt x="603632" y="2245338"/>
                </a:cubicBezTo>
                <a:close/>
                <a:moveTo>
                  <a:pt x="165999" y="1515948"/>
                </a:moveTo>
                <a:cubicBezTo>
                  <a:pt x="105572" y="1515948"/>
                  <a:pt x="56587" y="1564934"/>
                  <a:pt x="56587" y="1625361"/>
                </a:cubicBezTo>
                <a:lnTo>
                  <a:pt x="56587" y="2062996"/>
                </a:lnTo>
                <a:cubicBezTo>
                  <a:pt x="56587" y="2123413"/>
                  <a:pt x="105572" y="2172398"/>
                  <a:pt x="165999" y="2172398"/>
                </a:cubicBezTo>
                <a:lnTo>
                  <a:pt x="603632" y="2172398"/>
                </a:lnTo>
                <a:cubicBezTo>
                  <a:pt x="664059" y="2172398"/>
                  <a:pt x="713044" y="2123413"/>
                  <a:pt x="713044" y="2062996"/>
                </a:cubicBezTo>
                <a:lnTo>
                  <a:pt x="713044" y="1625361"/>
                </a:lnTo>
                <a:cubicBezTo>
                  <a:pt x="713044" y="1564934"/>
                  <a:pt x="664059" y="1515948"/>
                  <a:pt x="603632" y="1515948"/>
                </a:cubicBezTo>
                <a:close/>
                <a:moveTo>
                  <a:pt x="927996" y="1515947"/>
                </a:moveTo>
                <a:cubicBezTo>
                  <a:pt x="867569" y="1515947"/>
                  <a:pt x="818584" y="1564933"/>
                  <a:pt x="818584" y="1625360"/>
                </a:cubicBezTo>
                <a:lnTo>
                  <a:pt x="818584" y="2062995"/>
                </a:lnTo>
                <a:cubicBezTo>
                  <a:pt x="818584" y="2123413"/>
                  <a:pt x="867569" y="2172398"/>
                  <a:pt x="927996" y="2172398"/>
                </a:cubicBezTo>
                <a:lnTo>
                  <a:pt x="1365637" y="2172398"/>
                </a:lnTo>
                <a:cubicBezTo>
                  <a:pt x="1426065" y="2172398"/>
                  <a:pt x="1475051" y="2123413"/>
                  <a:pt x="1475051" y="2062995"/>
                </a:cubicBezTo>
                <a:lnTo>
                  <a:pt x="1475051" y="1625360"/>
                </a:lnTo>
                <a:cubicBezTo>
                  <a:pt x="1475051" y="1564933"/>
                  <a:pt x="1426065" y="1515947"/>
                  <a:pt x="1365637" y="1515947"/>
                </a:cubicBezTo>
                <a:close/>
                <a:moveTo>
                  <a:pt x="1689997" y="1515947"/>
                </a:moveTo>
                <a:cubicBezTo>
                  <a:pt x="1629570" y="1515947"/>
                  <a:pt x="1580588" y="1564932"/>
                  <a:pt x="1580588" y="1625359"/>
                </a:cubicBezTo>
                <a:lnTo>
                  <a:pt x="1580588" y="2062994"/>
                </a:lnTo>
                <a:cubicBezTo>
                  <a:pt x="1580588" y="2123413"/>
                  <a:pt x="1629570" y="2172398"/>
                  <a:pt x="1689997" y="2172398"/>
                </a:cubicBezTo>
                <a:lnTo>
                  <a:pt x="2127634" y="2172398"/>
                </a:lnTo>
                <a:cubicBezTo>
                  <a:pt x="2188060" y="2172398"/>
                  <a:pt x="2237045" y="2123413"/>
                  <a:pt x="2237045" y="2062994"/>
                </a:cubicBezTo>
                <a:lnTo>
                  <a:pt x="2237045" y="1625359"/>
                </a:lnTo>
                <a:cubicBezTo>
                  <a:pt x="2237045" y="1564932"/>
                  <a:pt x="2188060" y="1515947"/>
                  <a:pt x="2127634" y="1515947"/>
                </a:cubicBezTo>
                <a:close/>
                <a:moveTo>
                  <a:pt x="2451996" y="1515946"/>
                </a:moveTo>
                <a:cubicBezTo>
                  <a:pt x="2391569" y="1515946"/>
                  <a:pt x="2342584" y="1564931"/>
                  <a:pt x="2342584" y="1625359"/>
                </a:cubicBezTo>
                <a:lnTo>
                  <a:pt x="2342584" y="2062993"/>
                </a:lnTo>
                <a:cubicBezTo>
                  <a:pt x="2342584" y="2123413"/>
                  <a:pt x="2391569" y="2172398"/>
                  <a:pt x="2451996" y="2172398"/>
                </a:cubicBezTo>
                <a:lnTo>
                  <a:pt x="2889629" y="2172398"/>
                </a:lnTo>
                <a:cubicBezTo>
                  <a:pt x="2950056" y="2172398"/>
                  <a:pt x="2999041" y="2123413"/>
                  <a:pt x="2999041" y="2062993"/>
                </a:cubicBezTo>
                <a:lnTo>
                  <a:pt x="2999041" y="1625359"/>
                </a:lnTo>
                <a:cubicBezTo>
                  <a:pt x="2999041" y="1564931"/>
                  <a:pt x="2950056" y="1515946"/>
                  <a:pt x="2889629" y="1515946"/>
                </a:cubicBezTo>
                <a:close/>
                <a:moveTo>
                  <a:pt x="3213993" y="1515945"/>
                </a:moveTo>
                <a:cubicBezTo>
                  <a:pt x="3153566" y="1515945"/>
                  <a:pt x="3104581" y="1564931"/>
                  <a:pt x="3104581" y="1625358"/>
                </a:cubicBezTo>
                <a:lnTo>
                  <a:pt x="3104581" y="2062992"/>
                </a:lnTo>
                <a:cubicBezTo>
                  <a:pt x="3104581" y="2123413"/>
                  <a:pt x="3153566" y="2172398"/>
                  <a:pt x="3213993" y="2172398"/>
                </a:cubicBezTo>
                <a:lnTo>
                  <a:pt x="3651628" y="2172398"/>
                </a:lnTo>
                <a:cubicBezTo>
                  <a:pt x="3712054" y="2172398"/>
                  <a:pt x="3761040" y="2123413"/>
                  <a:pt x="3761040" y="2062992"/>
                </a:cubicBezTo>
                <a:lnTo>
                  <a:pt x="3761040" y="1625358"/>
                </a:lnTo>
                <a:cubicBezTo>
                  <a:pt x="3761040" y="1564931"/>
                  <a:pt x="3712054" y="1515945"/>
                  <a:pt x="3651628" y="1515945"/>
                </a:cubicBezTo>
                <a:close/>
                <a:moveTo>
                  <a:pt x="3975991" y="1515945"/>
                </a:moveTo>
                <a:cubicBezTo>
                  <a:pt x="3915564" y="1515945"/>
                  <a:pt x="3866579" y="1564930"/>
                  <a:pt x="3866579" y="1625357"/>
                </a:cubicBezTo>
                <a:lnTo>
                  <a:pt x="3866579" y="2062992"/>
                </a:lnTo>
                <a:cubicBezTo>
                  <a:pt x="3866579" y="2123413"/>
                  <a:pt x="3915564" y="2172398"/>
                  <a:pt x="3975991" y="2172398"/>
                </a:cubicBezTo>
                <a:lnTo>
                  <a:pt x="4413617" y="2172398"/>
                </a:lnTo>
                <a:cubicBezTo>
                  <a:pt x="4474044" y="2172398"/>
                  <a:pt x="4523029" y="2123413"/>
                  <a:pt x="4523029" y="2062992"/>
                </a:cubicBezTo>
                <a:lnTo>
                  <a:pt x="4523029" y="1625357"/>
                </a:lnTo>
                <a:cubicBezTo>
                  <a:pt x="4523029" y="1564930"/>
                  <a:pt x="4474044" y="1515945"/>
                  <a:pt x="4413617" y="1515945"/>
                </a:cubicBezTo>
                <a:close/>
                <a:moveTo>
                  <a:pt x="4737982" y="1515944"/>
                </a:moveTo>
                <a:cubicBezTo>
                  <a:pt x="4677555" y="1515944"/>
                  <a:pt x="4628570" y="1564929"/>
                  <a:pt x="4628570" y="1625356"/>
                </a:cubicBezTo>
                <a:lnTo>
                  <a:pt x="4628570" y="2062991"/>
                </a:lnTo>
                <a:cubicBezTo>
                  <a:pt x="4628570" y="2123413"/>
                  <a:pt x="4677555" y="2172398"/>
                  <a:pt x="4737982" y="2172398"/>
                </a:cubicBezTo>
                <a:lnTo>
                  <a:pt x="5175616" y="2172398"/>
                </a:lnTo>
                <a:cubicBezTo>
                  <a:pt x="5236043" y="2172398"/>
                  <a:pt x="5285028" y="2123413"/>
                  <a:pt x="5285028" y="2062991"/>
                </a:cubicBezTo>
                <a:lnTo>
                  <a:pt x="5285028" y="1625356"/>
                </a:lnTo>
                <a:cubicBezTo>
                  <a:pt x="5285028" y="1564929"/>
                  <a:pt x="5236043" y="1515944"/>
                  <a:pt x="5175616" y="1515944"/>
                </a:cubicBezTo>
                <a:close/>
                <a:moveTo>
                  <a:pt x="5499981" y="1515943"/>
                </a:moveTo>
                <a:cubicBezTo>
                  <a:pt x="5439554" y="1515943"/>
                  <a:pt x="5390569" y="1564929"/>
                  <a:pt x="5390569" y="1625356"/>
                </a:cubicBezTo>
                <a:lnTo>
                  <a:pt x="5390569" y="2062990"/>
                </a:lnTo>
                <a:cubicBezTo>
                  <a:pt x="5390569" y="2123413"/>
                  <a:pt x="5439554" y="2172398"/>
                  <a:pt x="5499981" y="2172398"/>
                </a:cubicBezTo>
                <a:lnTo>
                  <a:pt x="5937615" y="2172398"/>
                </a:lnTo>
                <a:cubicBezTo>
                  <a:pt x="5998042" y="2172398"/>
                  <a:pt x="6047027" y="2123413"/>
                  <a:pt x="6047027" y="2062990"/>
                </a:cubicBezTo>
                <a:lnTo>
                  <a:pt x="6047027" y="1625356"/>
                </a:lnTo>
                <a:cubicBezTo>
                  <a:pt x="6047027" y="1564929"/>
                  <a:pt x="5998042" y="1515943"/>
                  <a:pt x="5937615" y="1515943"/>
                </a:cubicBezTo>
                <a:close/>
                <a:moveTo>
                  <a:pt x="6261980" y="1515943"/>
                </a:moveTo>
                <a:cubicBezTo>
                  <a:pt x="6201553" y="1515943"/>
                  <a:pt x="6152568" y="1564928"/>
                  <a:pt x="6152568" y="1625355"/>
                </a:cubicBezTo>
                <a:lnTo>
                  <a:pt x="6152568" y="2062989"/>
                </a:lnTo>
                <a:cubicBezTo>
                  <a:pt x="6152568" y="2123413"/>
                  <a:pt x="6201553" y="2172398"/>
                  <a:pt x="6261980" y="2172398"/>
                </a:cubicBezTo>
                <a:lnTo>
                  <a:pt x="6699614" y="2172398"/>
                </a:lnTo>
                <a:cubicBezTo>
                  <a:pt x="6760041" y="2172398"/>
                  <a:pt x="6809026" y="2123413"/>
                  <a:pt x="6809026" y="2062989"/>
                </a:cubicBezTo>
                <a:lnTo>
                  <a:pt x="6809026" y="1625355"/>
                </a:lnTo>
                <a:cubicBezTo>
                  <a:pt x="6809026" y="1564928"/>
                  <a:pt x="6760041" y="1515943"/>
                  <a:pt x="6699614" y="1515943"/>
                </a:cubicBezTo>
                <a:close/>
                <a:moveTo>
                  <a:pt x="7023979" y="1515942"/>
                </a:moveTo>
                <a:cubicBezTo>
                  <a:pt x="6963552" y="1515942"/>
                  <a:pt x="6914567" y="1564927"/>
                  <a:pt x="6914567" y="1625354"/>
                </a:cubicBezTo>
                <a:lnTo>
                  <a:pt x="6914567" y="2062988"/>
                </a:lnTo>
                <a:cubicBezTo>
                  <a:pt x="6914567" y="2123413"/>
                  <a:pt x="6963552" y="2172398"/>
                  <a:pt x="7023979" y="2172398"/>
                </a:cubicBezTo>
                <a:lnTo>
                  <a:pt x="7461613" y="2172398"/>
                </a:lnTo>
                <a:cubicBezTo>
                  <a:pt x="7522040" y="2172398"/>
                  <a:pt x="7571025" y="2123413"/>
                  <a:pt x="7571025" y="2062988"/>
                </a:cubicBezTo>
                <a:lnTo>
                  <a:pt x="7571025" y="1625354"/>
                </a:lnTo>
                <a:cubicBezTo>
                  <a:pt x="7571025" y="1564927"/>
                  <a:pt x="7522040" y="1515942"/>
                  <a:pt x="7461613" y="1515942"/>
                </a:cubicBezTo>
                <a:close/>
                <a:moveTo>
                  <a:pt x="7778358" y="1515941"/>
                </a:moveTo>
                <a:cubicBezTo>
                  <a:pt x="7717931" y="1515941"/>
                  <a:pt x="7668946" y="1564926"/>
                  <a:pt x="7668946" y="1625353"/>
                </a:cubicBezTo>
                <a:lnTo>
                  <a:pt x="7668946" y="2062987"/>
                </a:lnTo>
                <a:cubicBezTo>
                  <a:pt x="7668946" y="2123413"/>
                  <a:pt x="7717931" y="2172398"/>
                  <a:pt x="7778358" y="2172398"/>
                </a:cubicBezTo>
                <a:lnTo>
                  <a:pt x="8215992" y="2172398"/>
                </a:lnTo>
                <a:cubicBezTo>
                  <a:pt x="8276419" y="2172398"/>
                  <a:pt x="8325404" y="2123413"/>
                  <a:pt x="8325404" y="2062987"/>
                </a:cubicBezTo>
                <a:lnTo>
                  <a:pt x="8325404" y="1625353"/>
                </a:lnTo>
                <a:cubicBezTo>
                  <a:pt x="8325404" y="1564926"/>
                  <a:pt x="8276419" y="1515941"/>
                  <a:pt x="8215992" y="1515941"/>
                </a:cubicBezTo>
                <a:close/>
                <a:moveTo>
                  <a:pt x="8540357" y="1515941"/>
                </a:moveTo>
                <a:cubicBezTo>
                  <a:pt x="8479930" y="1515941"/>
                  <a:pt x="8430945" y="1564926"/>
                  <a:pt x="8430945" y="1625353"/>
                </a:cubicBezTo>
                <a:lnTo>
                  <a:pt x="8430945" y="2062987"/>
                </a:lnTo>
                <a:cubicBezTo>
                  <a:pt x="8430945" y="2123413"/>
                  <a:pt x="8479930" y="2172398"/>
                  <a:pt x="8540357" y="2172398"/>
                </a:cubicBezTo>
                <a:lnTo>
                  <a:pt x="8977991" y="2172398"/>
                </a:lnTo>
                <a:cubicBezTo>
                  <a:pt x="9038418" y="2172398"/>
                  <a:pt x="9087403" y="2123413"/>
                  <a:pt x="9087403" y="2062987"/>
                </a:cubicBezTo>
                <a:lnTo>
                  <a:pt x="9087403" y="1625353"/>
                </a:lnTo>
                <a:cubicBezTo>
                  <a:pt x="9087403" y="1564926"/>
                  <a:pt x="9038418" y="1515941"/>
                  <a:pt x="8977991" y="1515941"/>
                </a:cubicBezTo>
                <a:close/>
                <a:moveTo>
                  <a:pt x="165999" y="786548"/>
                </a:moveTo>
                <a:cubicBezTo>
                  <a:pt x="105572" y="786548"/>
                  <a:pt x="56587" y="835533"/>
                  <a:pt x="56587" y="895959"/>
                </a:cubicBezTo>
                <a:lnTo>
                  <a:pt x="56587" y="1333596"/>
                </a:lnTo>
                <a:cubicBezTo>
                  <a:pt x="56587" y="1394023"/>
                  <a:pt x="105572" y="1443008"/>
                  <a:pt x="165999" y="1443008"/>
                </a:cubicBezTo>
                <a:lnTo>
                  <a:pt x="603633" y="1443008"/>
                </a:lnTo>
                <a:cubicBezTo>
                  <a:pt x="664060" y="1443008"/>
                  <a:pt x="713044" y="1394023"/>
                  <a:pt x="713044" y="1333596"/>
                </a:cubicBezTo>
                <a:lnTo>
                  <a:pt x="713044" y="895959"/>
                </a:lnTo>
                <a:cubicBezTo>
                  <a:pt x="713044" y="835533"/>
                  <a:pt x="664060" y="786548"/>
                  <a:pt x="603633" y="786548"/>
                </a:cubicBezTo>
                <a:close/>
                <a:moveTo>
                  <a:pt x="927996" y="786547"/>
                </a:moveTo>
                <a:cubicBezTo>
                  <a:pt x="867569" y="786547"/>
                  <a:pt x="818584" y="835532"/>
                  <a:pt x="818584" y="895959"/>
                </a:cubicBezTo>
                <a:lnTo>
                  <a:pt x="818584" y="1333595"/>
                </a:lnTo>
                <a:cubicBezTo>
                  <a:pt x="818584" y="1394022"/>
                  <a:pt x="867569" y="1443007"/>
                  <a:pt x="927996" y="1443007"/>
                </a:cubicBezTo>
                <a:lnTo>
                  <a:pt x="1365637" y="1443007"/>
                </a:lnTo>
                <a:cubicBezTo>
                  <a:pt x="1426065" y="1443007"/>
                  <a:pt x="1475051" y="1394022"/>
                  <a:pt x="1475051" y="1333595"/>
                </a:cubicBezTo>
                <a:lnTo>
                  <a:pt x="1475051" y="895959"/>
                </a:lnTo>
                <a:cubicBezTo>
                  <a:pt x="1475051" y="835532"/>
                  <a:pt x="1426065" y="786547"/>
                  <a:pt x="1365637" y="786547"/>
                </a:cubicBezTo>
                <a:close/>
                <a:moveTo>
                  <a:pt x="1689998" y="786547"/>
                </a:moveTo>
                <a:cubicBezTo>
                  <a:pt x="1629570" y="786547"/>
                  <a:pt x="1580588" y="835532"/>
                  <a:pt x="1580588" y="895959"/>
                </a:cubicBezTo>
                <a:lnTo>
                  <a:pt x="1580588" y="1333594"/>
                </a:lnTo>
                <a:cubicBezTo>
                  <a:pt x="1580588" y="1394022"/>
                  <a:pt x="1629570" y="1443007"/>
                  <a:pt x="1689998" y="1443007"/>
                </a:cubicBezTo>
                <a:lnTo>
                  <a:pt x="2127634" y="1443007"/>
                </a:lnTo>
                <a:cubicBezTo>
                  <a:pt x="2188060" y="1443007"/>
                  <a:pt x="2237045" y="1394022"/>
                  <a:pt x="2237045" y="1333594"/>
                </a:cubicBezTo>
                <a:lnTo>
                  <a:pt x="2237045" y="895959"/>
                </a:lnTo>
                <a:cubicBezTo>
                  <a:pt x="2237045" y="835532"/>
                  <a:pt x="2188060" y="786547"/>
                  <a:pt x="2127634" y="786547"/>
                </a:cubicBezTo>
                <a:close/>
                <a:moveTo>
                  <a:pt x="2451996" y="786546"/>
                </a:moveTo>
                <a:cubicBezTo>
                  <a:pt x="2391569" y="786546"/>
                  <a:pt x="2342584" y="835531"/>
                  <a:pt x="2342584" y="895958"/>
                </a:cubicBezTo>
                <a:lnTo>
                  <a:pt x="2342584" y="1333593"/>
                </a:lnTo>
                <a:cubicBezTo>
                  <a:pt x="2342584" y="1394021"/>
                  <a:pt x="2391569" y="1443006"/>
                  <a:pt x="2451996" y="1443006"/>
                </a:cubicBezTo>
                <a:lnTo>
                  <a:pt x="2889629" y="1443006"/>
                </a:lnTo>
                <a:cubicBezTo>
                  <a:pt x="2950056" y="1443006"/>
                  <a:pt x="2999041" y="1394021"/>
                  <a:pt x="2999041" y="1333593"/>
                </a:cubicBezTo>
                <a:lnTo>
                  <a:pt x="2999041" y="895958"/>
                </a:lnTo>
                <a:cubicBezTo>
                  <a:pt x="2999041" y="835531"/>
                  <a:pt x="2950056" y="786546"/>
                  <a:pt x="2889629" y="786546"/>
                </a:cubicBezTo>
                <a:close/>
                <a:moveTo>
                  <a:pt x="3213993" y="786546"/>
                </a:moveTo>
                <a:cubicBezTo>
                  <a:pt x="3153566" y="786546"/>
                  <a:pt x="3104581" y="835531"/>
                  <a:pt x="3104581" y="895958"/>
                </a:cubicBezTo>
                <a:lnTo>
                  <a:pt x="3104581" y="1333593"/>
                </a:lnTo>
                <a:cubicBezTo>
                  <a:pt x="3104581" y="1394020"/>
                  <a:pt x="3153566" y="1443005"/>
                  <a:pt x="3213993" y="1443005"/>
                </a:cubicBezTo>
                <a:lnTo>
                  <a:pt x="3651628" y="1443005"/>
                </a:lnTo>
                <a:cubicBezTo>
                  <a:pt x="3712054" y="1443005"/>
                  <a:pt x="3761040" y="1394020"/>
                  <a:pt x="3761040" y="1333593"/>
                </a:cubicBezTo>
                <a:lnTo>
                  <a:pt x="3761040" y="895958"/>
                </a:lnTo>
                <a:cubicBezTo>
                  <a:pt x="3761040" y="835531"/>
                  <a:pt x="3712054" y="786546"/>
                  <a:pt x="3651628" y="786546"/>
                </a:cubicBezTo>
                <a:close/>
                <a:moveTo>
                  <a:pt x="3975991" y="786545"/>
                </a:moveTo>
                <a:cubicBezTo>
                  <a:pt x="3915564" y="786545"/>
                  <a:pt x="3866579" y="835530"/>
                  <a:pt x="3866579" y="895957"/>
                </a:cubicBezTo>
                <a:lnTo>
                  <a:pt x="3866579" y="1333592"/>
                </a:lnTo>
                <a:cubicBezTo>
                  <a:pt x="3866579" y="1394019"/>
                  <a:pt x="3915564" y="1443005"/>
                  <a:pt x="3975991" y="1443005"/>
                </a:cubicBezTo>
                <a:lnTo>
                  <a:pt x="4413617" y="1443005"/>
                </a:lnTo>
                <a:cubicBezTo>
                  <a:pt x="4474044" y="1443005"/>
                  <a:pt x="4523029" y="1394019"/>
                  <a:pt x="4523029" y="1333592"/>
                </a:cubicBezTo>
                <a:lnTo>
                  <a:pt x="4523029" y="895957"/>
                </a:lnTo>
                <a:cubicBezTo>
                  <a:pt x="4523029" y="835530"/>
                  <a:pt x="4474044" y="786545"/>
                  <a:pt x="4413617" y="786545"/>
                </a:cubicBezTo>
                <a:close/>
                <a:moveTo>
                  <a:pt x="4737982" y="786545"/>
                </a:moveTo>
                <a:cubicBezTo>
                  <a:pt x="4677555" y="786545"/>
                  <a:pt x="4628570" y="835530"/>
                  <a:pt x="4628570" y="895957"/>
                </a:cubicBezTo>
                <a:lnTo>
                  <a:pt x="4628570" y="1333592"/>
                </a:lnTo>
                <a:cubicBezTo>
                  <a:pt x="4628570" y="1394019"/>
                  <a:pt x="4677555" y="1443004"/>
                  <a:pt x="4737982" y="1443004"/>
                </a:cubicBezTo>
                <a:lnTo>
                  <a:pt x="5175616" y="1443004"/>
                </a:lnTo>
                <a:cubicBezTo>
                  <a:pt x="5236043" y="1443004"/>
                  <a:pt x="5285028" y="1394019"/>
                  <a:pt x="5285028" y="1333592"/>
                </a:cubicBezTo>
                <a:lnTo>
                  <a:pt x="5285028" y="895957"/>
                </a:lnTo>
                <a:cubicBezTo>
                  <a:pt x="5285028" y="835530"/>
                  <a:pt x="5236043" y="786545"/>
                  <a:pt x="5175616" y="786545"/>
                </a:cubicBezTo>
                <a:close/>
                <a:moveTo>
                  <a:pt x="5499981" y="786544"/>
                </a:moveTo>
                <a:cubicBezTo>
                  <a:pt x="5439554" y="786544"/>
                  <a:pt x="5390569" y="835529"/>
                  <a:pt x="5390569" y="895956"/>
                </a:cubicBezTo>
                <a:lnTo>
                  <a:pt x="5390569" y="1333591"/>
                </a:lnTo>
                <a:cubicBezTo>
                  <a:pt x="5390569" y="1394018"/>
                  <a:pt x="5439554" y="1443003"/>
                  <a:pt x="5499981" y="1443003"/>
                </a:cubicBezTo>
                <a:lnTo>
                  <a:pt x="5937615" y="1443003"/>
                </a:lnTo>
                <a:cubicBezTo>
                  <a:pt x="5998042" y="1443003"/>
                  <a:pt x="6047027" y="1394018"/>
                  <a:pt x="6047027" y="1333591"/>
                </a:cubicBezTo>
                <a:lnTo>
                  <a:pt x="6047027" y="895956"/>
                </a:lnTo>
                <a:cubicBezTo>
                  <a:pt x="6047027" y="835529"/>
                  <a:pt x="5998042" y="786544"/>
                  <a:pt x="5937615" y="786544"/>
                </a:cubicBezTo>
                <a:close/>
                <a:moveTo>
                  <a:pt x="6261980" y="786544"/>
                </a:moveTo>
                <a:cubicBezTo>
                  <a:pt x="6201553" y="786544"/>
                  <a:pt x="6152568" y="835529"/>
                  <a:pt x="6152568" y="895956"/>
                </a:cubicBezTo>
                <a:lnTo>
                  <a:pt x="6152568" y="1333590"/>
                </a:lnTo>
                <a:cubicBezTo>
                  <a:pt x="6152568" y="1394017"/>
                  <a:pt x="6201553" y="1443003"/>
                  <a:pt x="6261980" y="1443003"/>
                </a:cubicBezTo>
                <a:lnTo>
                  <a:pt x="6699614" y="1443003"/>
                </a:lnTo>
                <a:cubicBezTo>
                  <a:pt x="6760041" y="1443003"/>
                  <a:pt x="6809026" y="1394017"/>
                  <a:pt x="6809026" y="1333590"/>
                </a:cubicBezTo>
                <a:lnTo>
                  <a:pt x="6809026" y="895956"/>
                </a:lnTo>
                <a:cubicBezTo>
                  <a:pt x="6809026" y="835529"/>
                  <a:pt x="6760041" y="786544"/>
                  <a:pt x="6699614" y="786544"/>
                </a:cubicBezTo>
                <a:close/>
                <a:moveTo>
                  <a:pt x="7023979" y="786543"/>
                </a:moveTo>
                <a:cubicBezTo>
                  <a:pt x="6963552" y="786543"/>
                  <a:pt x="6914567" y="835528"/>
                  <a:pt x="6914567" y="895955"/>
                </a:cubicBezTo>
                <a:lnTo>
                  <a:pt x="6914567" y="1333590"/>
                </a:lnTo>
                <a:cubicBezTo>
                  <a:pt x="6914567" y="1394017"/>
                  <a:pt x="6963552" y="1443002"/>
                  <a:pt x="7023979" y="1443002"/>
                </a:cubicBezTo>
                <a:lnTo>
                  <a:pt x="7461613" y="1443002"/>
                </a:lnTo>
                <a:cubicBezTo>
                  <a:pt x="7522040" y="1443002"/>
                  <a:pt x="7571025" y="1394017"/>
                  <a:pt x="7571025" y="1333590"/>
                </a:cubicBezTo>
                <a:lnTo>
                  <a:pt x="7571025" y="895955"/>
                </a:lnTo>
                <a:cubicBezTo>
                  <a:pt x="7571025" y="835528"/>
                  <a:pt x="7522040" y="786543"/>
                  <a:pt x="7461613" y="786543"/>
                </a:cubicBezTo>
                <a:close/>
                <a:moveTo>
                  <a:pt x="7778358" y="786543"/>
                </a:moveTo>
                <a:cubicBezTo>
                  <a:pt x="7717931" y="786543"/>
                  <a:pt x="7668946" y="835528"/>
                  <a:pt x="7668946" y="895955"/>
                </a:cubicBezTo>
                <a:lnTo>
                  <a:pt x="7668946" y="1333589"/>
                </a:lnTo>
                <a:cubicBezTo>
                  <a:pt x="7668946" y="1394016"/>
                  <a:pt x="7717931" y="1443001"/>
                  <a:pt x="7778358" y="1443001"/>
                </a:cubicBezTo>
                <a:lnTo>
                  <a:pt x="8215992" y="1443001"/>
                </a:lnTo>
                <a:cubicBezTo>
                  <a:pt x="8276419" y="1443001"/>
                  <a:pt x="8325404" y="1394016"/>
                  <a:pt x="8325404" y="1333589"/>
                </a:cubicBezTo>
                <a:lnTo>
                  <a:pt x="8325404" y="895955"/>
                </a:lnTo>
                <a:cubicBezTo>
                  <a:pt x="8325404" y="835528"/>
                  <a:pt x="8276419" y="786543"/>
                  <a:pt x="8215992" y="786543"/>
                </a:cubicBezTo>
                <a:close/>
                <a:moveTo>
                  <a:pt x="8540357" y="786542"/>
                </a:moveTo>
                <a:cubicBezTo>
                  <a:pt x="8479930" y="786542"/>
                  <a:pt x="8430945" y="835528"/>
                  <a:pt x="8430945" y="895955"/>
                </a:cubicBezTo>
                <a:lnTo>
                  <a:pt x="8430945" y="1333589"/>
                </a:lnTo>
                <a:cubicBezTo>
                  <a:pt x="8430945" y="1394016"/>
                  <a:pt x="8479930" y="1443001"/>
                  <a:pt x="8540357" y="1443001"/>
                </a:cubicBezTo>
                <a:lnTo>
                  <a:pt x="8977991" y="1443001"/>
                </a:lnTo>
                <a:cubicBezTo>
                  <a:pt x="9038418" y="1443001"/>
                  <a:pt x="9087403" y="1394016"/>
                  <a:pt x="9087403" y="1333589"/>
                </a:cubicBezTo>
                <a:lnTo>
                  <a:pt x="9087403" y="895955"/>
                </a:lnTo>
                <a:cubicBezTo>
                  <a:pt x="9087403" y="835528"/>
                  <a:pt x="9038418" y="786542"/>
                  <a:pt x="8977991" y="786542"/>
                </a:cubicBezTo>
                <a:close/>
                <a:moveTo>
                  <a:pt x="165999" y="57150"/>
                </a:moveTo>
                <a:cubicBezTo>
                  <a:pt x="105572" y="57150"/>
                  <a:pt x="56587" y="106135"/>
                  <a:pt x="56587" y="166562"/>
                </a:cubicBezTo>
                <a:lnTo>
                  <a:pt x="56587" y="604196"/>
                </a:lnTo>
                <a:cubicBezTo>
                  <a:pt x="56587" y="664623"/>
                  <a:pt x="105572" y="713608"/>
                  <a:pt x="165999" y="713608"/>
                </a:cubicBezTo>
                <a:lnTo>
                  <a:pt x="603633" y="713608"/>
                </a:lnTo>
                <a:cubicBezTo>
                  <a:pt x="664060" y="713608"/>
                  <a:pt x="713045" y="664623"/>
                  <a:pt x="713045" y="604196"/>
                </a:cubicBezTo>
                <a:lnTo>
                  <a:pt x="713045" y="166562"/>
                </a:lnTo>
                <a:cubicBezTo>
                  <a:pt x="713045" y="106135"/>
                  <a:pt x="664060" y="57150"/>
                  <a:pt x="603633" y="57150"/>
                </a:cubicBezTo>
                <a:close/>
                <a:moveTo>
                  <a:pt x="927996" y="57150"/>
                </a:moveTo>
                <a:cubicBezTo>
                  <a:pt x="867570" y="57150"/>
                  <a:pt x="818585" y="106135"/>
                  <a:pt x="818585" y="166562"/>
                </a:cubicBezTo>
                <a:lnTo>
                  <a:pt x="818585" y="604195"/>
                </a:lnTo>
                <a:cubicBezTo>
                  <a:pt x="818585" y="664622"/>
                  <a:pt x="867570" y="713607"/>
                  <a:pt x="927996" y="713607"/>
                </a:cubicBezTo>
                <a:lnTo>
                  <a:pt x="1365637" y="713607"/>
                </a:lnTo>
                <a:cubicBezTo>
                  <a:pt x="1426066" y="713607"/>
                  <a:pt x="1475051" y="664622"/>
                  <a:pt x="1475051" y="604195"/>
                </a:cubicBezTo>
                <a:lnTo>
                  <a:pt x="1475051" y="166562"/>
                </a:lnTo>
                <a:cubicBezTo>
                  <a:pt x="1475051" y="106135"/>
                  <a:pt x="1426066" y="57150"/>
                  <a:pt x="1365637" y="57150"/>
                </a:cubicBezTo>
                <a:close/>
                <a:moveTo>
                  <a:pt x="1689998" y="57149"/>
                </a:moveTo>
                <a:cubicBezTo>
                  <a:pt x="1629570" y="57149"/>
                  <a:pt x="1580588" y="106134"/>
                  <a:pt x="1580588" y="166561"/>
                </a:cubicBezTo>
                <a:lnTo>
                  <a:pt x="1580588" y="604195"/>
                </a:lnTo>
                <a:cubicBezTo>
                  <a:pt x="1580588" y="664622"/>
                  <a:pt x="1629570" y="713607"/>
                  <a:pt x="1689998" y="713607"/>
                </a:cubicBezTo>
                <a:lnTo>
                  <a:pt x="2127634" y="713607"/>
                </a:lnTo>
                <a:cubicBezTo>
                  <a:pt x="2188061" y="713607"/>
                  <a:pt x="2237045" y="664622"/>
                  <a:pt x="2237045" y="604195"/>
                </a:cubicBezTo>
                <a:lnTo>
                  <a:pt x="2237045" y="166561"/>
                </a:lnTo>
                <a:cubicBezTo>
                  <a:pt x="2237045" y="106134"/>
                  <a:pt x="2188061" y="57149"/>
                  <a:pt x="2127634" y="57149"/>
                </a:cubicBezTo>
                <a:close/>
                <a:moveTo>
                  <a:pt x="2451996" y="57149"/>
                </a:moveTo>
                <a:cubicBezTo>
                  <a:pt x="2391569" y="57149"/>
                  <a:pt x="2342585" y="106134"/>
                  <a:pt x="2342585" y="166561"/>
                </a:cubicBezTo>
                <a:lnTo>
                  <a:pt x="2342585" y="604194"/>
                </a:lnTo>
                <a:cubicBezTo>
                  <a:pt x="2342585" y="664621"/>
                  <a:pt x="2391569" y="713606"/>
                  <a:pt x="2451996" y="713606"/>
                </a:cubicBezTo>
                <a:lnTo>
                  <a:pt x="2889629" y="713606"/>
                </a:lnTo>
                <a:cubicBezTo>
                  <a:pt x="2950056" y="713606"/>
                  <a:pt x="2999041" y="664621"/>
                  <a:pt x="2999041" y="604194"/>
                </a:cubicBezTo>
                <a:lnTo>
                  <a:pt x="2999041" y="166561"/>
                </a:lnTo>
                <a:cubicBezTo>
                  <a:pt x="2999041" y="106134"/>
                  <a:pt x="2950056" y="57149"/>
                  <a:pt x="2889629" y="57149"/>
                </a:cubicBezTo>
                <a:close/>
                <a:moveTo>
                  <a:pt x="3213995" y="57148"/>
                </a:moveTo>
                <a:cubicBezTo>
                  <a:pt x="3153567" y="57148"/>
                  <a:pt x="3104581" y="106133"/>
                  <a:pt x="3104581" y="166560"/>
                </a:cubicBezTo>
                <a:lnTo>
                  <a:pt x="3104581" y="604194"/>
                </a:lnTo>
                <a:cubicBezTo>
                  <a:pt x="3104581" y="664621"/>
                  <a:pt x="3153567" y="713606"/>
                  <a:pt x="3213995" y="713606"/>
                </a:cubicBezTo>
                <a:lnTo>
                  <a:pt x="3651628" y="713606"/>
                </a:lnTo>
                <a:cubicBezTo>
                  <a:pt x="3712055" y="713606"/>
                  <a:pt x="3761040" y="664621"/>
                  <a:pt x="3761040" y="604194"/>
                </a:cubicBezTo>
                <a:lnTo>
                  <a:pt x="3761040" y="166560"/>
                </a:lnTo>
                <a:cubicBezTo>
                  <a:pt x="3761040" y="106133"/>
                  <a:pt x="3712055" y="57148"/>
                  <a:pt x="3651628" y="57148"/>
                </a:cubicBezTo>
                <a:close/>
                <a:moveTo>
                  <a:pt x="3975991" y="57148"/>
                </a:moveTo>
                <a:cubicBezTo>
                  <a:pt x="3915565" y="57148"/>
                  <a:pt x="3866579" y="106133"/>
                  <a:pt x="3866579" y="166560"/>
                </a:cubicBezTo>
                <a:lnTo>
                  <a:pt x="3866579" y="604194"/>
                </a:lnTo>
                <a:cubicBezTo>
                  <a:pt x="3866579" y="664620"/>
                  <a:pt x="3915565" y="713605"/>
                  <a:pt x="3975991" y="713605"/>
                </a:cubicBezTo>
                <a:lnTo>
                  <a:pt x="4413617" y="713605"/>
                </a:lnTo>
                <a:cubicBezTo>
                  <a:pt x="4474044" y="713605"/>
                  <a:pt x="4523029" y="664620"/>
                  <a:pt x="4523029" y="604194"/>
                </a:cubicBezTo>
                <a:lnTo>
                  <a:pt x="4523029" y="166560"/>
                </a:lnTo>
                <a:cubicBezTo>
                  <a:pt x="4523029" y="106133"/>
                  <a:pt x="4474044" y="57148"/>
                  <a:pt x="4413617" y="57148"/>
                </a:cubicBezTo>
                <a:close/>
                <a:moveTo>
                  <a:pt x="4737982" y="57147"/>
                </a:moveTo>
                <a:cubicBezTo>
                  <a:pt x="4677555" y="57147"/>
                  <a:pt x="4628570" y="106132"/>
                  <a:pt x="4628570" y="166559"/>
                </a:cubicBezTo>
                <a:lnTo>
                  <a:pt x="4628570" y="604193"/>
                </a:lnTo>
                <a:cubicBezTo>
                  <a:pt x="4628570" y="664620"/>
                  <a:pt x="4677555" y="713605"/>
                  <a:pt x="4737982" y="713605"/>
                </a:cubicBezTo>
                <a:lnTo>
                  <a:pt x="5175616" y="713605"/>
                </a:lnTo>
                <a:cubicBezTo>
                  <a:pt x="5236043" y="713605"/>
                  <a:pt x="5285028" y="664620"/>
                  <a:pt x="5285028" y="604193"/>
                </a:cubicBezTo>
                <a:lnTo>
                  <a:pt x="5285028" y="166559"/>
                </a:lnTo>
                <a:cubicBezTo>
                  <a:pt x="5285028" y="106132"/>
                  <a:pt x="5236043" y="57147"/>
                  <a:pt x="5175616" y="57147"/>
                </a:cubicBezTo>
                <a:close/>
                <a:moveTo>
                  <a:pt x="5499981" y="57147"/>
                </a:moveTo>
                <a:cubicBezTo>
                  <a:pt x="5439554" y="57147"/>
                  <a:pt x="5390569" y="106132"/>
                  <a:pt x="5390569" y="166559"/>
                </a:cubicBezTo>
                <a:lnTo>
                  <a:pt x="5390569" y="604192"/>
                </a:lnTo>
                <a:cubicBezTo>
                  <a:pt x="5390569" y="664620"/>
                  <a:pt x="5439554" y="713605"/>
                  <a:pt x="5499981" y="713605"/>
                </a:cubicBezTo>
                <a:lnTo>
                  <a:pt x="5937615" y="713605"/>
                </a:lnTo>
                <a:cubicBezTo>
                  <a:pt x="5998042" y="713605"/>
                  <a:pt x="6047027" y="664620"/>
                  <a:pt x="6047027" y="604192"/>
                </a:cubicBezTo>
                <a:lnTo>
                  <a:pt x="6047027" y="166559"/>
                </a:lnTo>
                <a:cubicBezTo>
                  <a:pt x="6047027" y="106132"/>
                  <a:pt x="5998042" y="57147"/>
                  <a:pt x="5937615" y="57147"/>
                </a:cubicBezTo>
                <a:close/>
                <a:moveTo>
                  <a:pt x="6261980" y="57146"/>
                </a:moveTo>
                <a:cubicBezTo>
                  <a:pt x="6201553" y="57146"/>
                  <a:pt x="6152568" y="106131"/>
                  <a:pt x="6152568" y="166558"/>
                </a:cubicBezTo>
                <a:lnTo>
                  <a:pt x="6152568" y="604192"/>
                </a:lnTo>
                <a:cubicBezTo>
                  <a:pt x="6152568" y="664619"/>
                  <a:pt x="6201553" y="713604"/>
                  <a:pt x="6261980" y="713604"/>
                </a:cubicBezTo>
                <a:lnTo>
                  <a:pt x="6699614" y="713604"/>
                </a:lnTo>
                <a:cubicBezTo>
                  <a:pt x="6760041" y="713604"/>
                  <a:pt x="6809026" y="664619"/>
                  <a:pt x="6809026" y="604192"/>
                </a:cubicBezTo>
                <a:lnTo>
                  <a:pt x="6809026" y="166558"/>
                </a:lnTo>
                <a:cubicBezTo>
                  <a:pt x="6809026" y="106131"/>
                  <a:pt x="6760041" y="57146"/>
                  <a:pt x="6699614" y="57146"/>
                </a:cubicBezTo>
                <a:close/>
                <a:moveTo>
                  <a:pt x="7023979" y="57146"/>
                </a:moveTo>
                <a:cubicBezTo>
                  <a:pt x="6963552" y="57146"/>
                  <a:pt x="6914567" y="106131"/>
                  <a:pt x="6914567" y="166558"/>
                </a:cubicBezTo>
                <a:lnTo>
                  <a:pt x="6914567" y="604191"/>
                </a:lnTo>
                <a:cubicBezTo>
                  <a:pt x="6914567" y="664618"/>
                  <a:pt x="6963552" y="713604"/>
                  <a:pt x="7023979" y="713604"/>
                </a:cubicBezTo>
                <a:lnTo>
                  <a:pt x="7461613" y="713604"/>
                </a:lnTo>
                <a:cubicBezTo>
                  <a:pt x="7522040" y="713604"/>
                  <a:pt x="7571025" y="664618"/>
                  <a:pt x="7571025" y="604191"/>
                </a:cubicBezTo>
                <a:lnTo>
                  <a:pt x="7571025" y="166558"/>
                </a:lnTo>
                <a:cubicBezTo>
                  <a:pt x="7571025" y="106131"/>
                  <a:pt x="7522040" y="57146"/>
                  <a:pt x="7461613" y="57146"/>
                </a:cubicBezTo>
                <a:close/>
                <a:moveTo>
                  <a:pt x="7778358" y="57145"/>
                </a:moveTo>
                <a:cubicBezTo>
                  <a:pt x="7717931" y="57145"/>
                  <a:pt x="7668946" y="106130"/>
                  <a:pt x="7668946" y="166557"/>
                </a:cubicBezTo>
                <a:lnTo>
                  <a:pt x="7668946" y="604191"/>
                </a:lnTo>
                <a:cubicBezTo>
                  <a:pt x="7668946" y="664618"/>
                  <a:pt x="7717931" y="713603"/>
                  <a:pt x="7778358" y="713603"/>
                </a:cubicBezTo>
                <a:lnTo>
                  <a:pt x="8215992" y="713603"/>
                </a:lnTo>
                <a:cubicBezTo>
                  <a:pt x="8276419" y="713603"/>
                  <a:pt x="8325404" y="664618"/>
                  <a:pt x="8325404" y="604191"/>
                </a:cubicBezTo>
                <a:lnTo>
                  <a:pt x="8325404" y="166557"/>
                </a:lnTo>
                <a:cubicBezTo>
                  <a:pt x="8325404" y="106130"/>
                  <a:pt x="8276419" y="57145"/>
                  <a:pt x="8215992" y="57145"/>
                </a:cubicBezTo>
                <a:close/>
                <a:moveTo>
                  <a:pt x="8540357" y="57145"/>
                </a:moveTo>
                <a:cubicBezTo>
                  <a:pt x="8479930" y="57145"/>
                  <a:pt x="8430945" y="106130"/>
                  <a:pt x="8430945" y="166557"/>
                </a:cubicBezTo>
                <a:lnTo>
                  <a:pt x="8430945" y="604190"/>
                </a:lnTo>
                <a:cubicBezTo>
                  <a:pt x="8430945" y="664617"/>
                  <a:pt x="8479930" y="713603"/>
                  <a:pt x="8540357" y="713603"/>
                </a:cubicBezTo>
                <a:lnTo>
                  <a:pt x="8977991" y="713603"/>
                </a:lnTo>
                <a:cubicBezTo>
                  <a:pt x="9038418" y="713603"/>
                  <a:pt x="9087403" y="664617"/>
                  <a:pt x="9087403" y="604190"/>
                </a:cubicBezTo>
                <a:lnTo>
                  <a:pt x="9087403" y="166557"/>
                </a:lnTo>
                <a:cubicBezTo>
                  <a:pt x="9087403" y="106130"/>
                  <a:pt x="9038418" y="57145"/>
                  <a:pt x="8977991" y="57145"/>
                </a:cubicBezTo>
                <a:close/>
                <a:moveTo>
                  <a:pt x="0" y="0"/>
                </a:moveTo>
                <a:lnTo>
                  <a:pt x="9143989" y="0"/>
                </a:lnTo>
                <a:lnTo>
                  <a:pt x="9143989" y="5143494"/>
                </a:lnTo>
                <a:lnTo>
                  <a:pt x="0" y="514349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107">
            <a:extLst>
              <a:ext uri="{FF2B5EF4-FFF2-40B4-BE49-F238E27FC236}">
                <a16:creationId xmlns:a16="http://schemas.microsoft.com/office/drawing/2014/main" id="{9E4A6F18-4685-4A6F-B536-1A543ADBCDD6}"/>
              </a:ext>
            </a:extLst>
          </p:cNvPr>
          <p:cNvSpPr/>
          <p:nvPr userDrawn="1"/>
        </p:nvSpPr>
        <p:spPr>
          <a:xfrm>
            <a:off x="7545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15">
            <a:extLst>
              <a:ext uri="{FF2B5EF4-FFF2-40B4-BE49-F238E27FC236}">
                <a16:creationId xmlns:a16="http://schemas.microsoft.com/office/drawing/2014/main" id="{B68D77B6-290C-4624-809C-82A987962E61}"/>
              </a:ext>
            </a:extLst>
          </p:cNvPr>
          <p:cNvSpPr/>
          <p:nvPr userDrawn="1"/>
        </p:nvSpPr>
        <p:spPr>
          <a:xfrm>
            <a:off x="7545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7">
            <a:extLst>
              <a:ext uri="{FF2B5EF4-FFF2-40B4-BE49-F238E27FC236}">
                <a16:creationId xmlns:a16="http://schemas.microsoft.com/office/drawing/2014/main" id="{6D6968A4-F5F0-488D-9402-1C348D048774}"/>
              </a:ext>
            </a:extLst>
          </p:cNvPr>
          <p:cNvSpPr/>
          <p:nvPr userDrawn="1"/>
        </p:nvSpPr>
        <p:spPr>
          <a:xfrm>
            <a:off x="75450"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19">
            <a:extLst>
              <a:ext uri="{FF2B5EF4-FFF2-40B4-BE49-F238E27FC236}">
                <a16:creationId xmlns:a16="http://schemas.microsoft.com/office/drawing/2014/main" id="{623A48C7-33F8-4ECD-85BD-9E17918FE87F}"/>
              </a:ext>
            </a:extLst>
          </p:cNvPr>
          <p:cNvSpPr/>
          <p:nvPr userDrawn="1"/>
        </p:nvSpPr>
        <p:spPr>
          <a:xfrm>
            <a:off x="7545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20">
            <a:extLst>
              <a:ext uri="{FF2B5EF4-FFF2-40B4-BE49-F238E27FC236}">
                <a16:creationId xmlns:a16="http://schemas.microsoft.com/office/drawing/2014/main" id="{122D1F2B-CADE-467A-A03F-B764F9682B34}"/>
              </a:ext>
            </a:extLst>
          </p:cNvPr>
          <p:cNvSpPr/>
          <p:nvPr userDrawn="1"/>
        </p:nvSpPr>
        <p:spPr>
          <a:xfrm>
            <a:off x="7545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21">
            <a:extLst>
              <a:ext uri="{FF2B5EF4-FFF2-40B4-BE49-F238E27FC236}">
                <a16:creationId xmlns:a16="http://schemas.microsoft.com/office/drawing/2014/main" id="{E936446B-B995-4147-A8DF-C30BB62F4489}"/>
              </a:ext>
            </a:extLst>
          </p:cNvPr>
          <p:cNvSpPr/>
          <p:nvPr userDrawn="1"/>
        </p:nvSpPr>
        <p:spPr>
          <a:xfrm>
            <a:off x="109144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22">
            <a:extLst>
              <a:ext uri="{FF2B5EF4-FFF2-40B4-BE49-F238E27FC236}">
                <a16:creationId xmlns:a16="http://schemas.microsoft.com/office/drawing/2014/main" id="{F2E13822-E4D0-4316-B900-7C1761AA72B0}"/>
              </a:ext>
            </a:extLst>
          </p:cNvPr>
          <p:cNvSpPr/>
          <p:nvPr userDrawn="1"/>
        </p:nvSpPr>
        <p:spPr>
          <a:xfrm>
            <a:off x="109144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23">
            <a:extLst>
              <a:ext uri="{FF2B5EF4-FFF2-40B4-BE49-F238E27FC236}">
                <a16:creationId xmlns:a16="http://schemas.microsoft.com/office/drawing/2014/main" id="{70A10946-2112-4F06-BFC5-185D3CCADF28}"/>
              </a:ext>
            </a:extLst>
          </p:cNvPr>
          <p:cNvSpPr/>
          <p:nvPr userDrawn="1"/>
        </p:nvSpPr>
        <p:spPr>
          <a:xfrm>
            <a:off x="1091448"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24">
            <a:extLst>
              <a:ext uri="{FF2B5EF4-FFF2-40B4-BE49-F238E27FC236}">
                <a16:creationId xmlns:a16="http://schemas.microsoft.com/office/drawing/2014/main" id="{EC368BD6-32E8-479F-9F6D-312482C189FF}"/>
              </a:ext>
            </a:extLst>
          </p:cNvPr>
          <p:cNvSpPr/>
          <p:nvPr userDrawn="1"/>
        </p:nvSpPr>
        <p:spPr>
          <a:xfrm>
            <a:off x="1091448"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27">
            <a:extLst>
              <a:ext uri="{FF2B5EF4-FFF2-40B4-BE49-F238E27FC236}">
                <a16:creationId xmlns:a16="http://schemas.microsoft.com/office/drawing/2014/main" id="{4016A6E5-4DC4-4547-A336-CBB3FE57D8B8}"/>
              </a:ext>
            </a:extLst>
          </p:cNvPr>
          <p:cNvSpPr/>
          <p:nvPr userDrawn="1"/>
        </p:nvSpPr>
        <p:spPr>
          <a:xfrm>
            <a:off x="109144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28">
            <a:extLst>
              <a:ext uri="{FF2B5EF4-FFF2-40B4-BE49-F238E27FC236}">
                <a16:creationId xmlns:a16="http://schemas.microsoft.com/office/drawing/2014/main" id="{214F6B6C-FAC4-4008-964D-F39BA060AB9C}"/>
              </a:ext>
            </a:extLst>
          </p:cNvPr>
          <p:cNvSpPr/>
          <p:nvPr userDrawn="1"/>
        </p:nvSpPr>
        <p:spPr>
          <a:xfrm>
            <a:off x="2107447"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130">
            <a:extLst>
              <a:ext uri="{FF2B5EF4-FFF2-40B4-BE49-F238E27FC236}">
                <a16:creationId xmlns:a16="http://schemas.microsoft.com/office/drawing/2014/main" id="{B80210B8-45CA-4C2B-8B11-54B72340AC61}"/>
              </a:ext>
            </a:extLst>
          </p:cNvPr>
          <p:cNvSpPr/>
          <p:nvPr userDrawn="1"/>
        </p:nvSpPr>
        <p:spPr>
          <a:xfrm>
            <a:off x="2107447"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131">
            <a:extLst>
              <a:ext uri="{FF2B5EF4-FFF2-40B4-BE49-F238E27FC236}">
                <a16:creationId xmlns:a16="http://schemas.microsoft.com/office/drawing/2014/main" id="{EA09A500-EC9E-4F9F-9A5B-3D4E19136ABF}"/>
              </a:ext>
            </a:extLst>
          </p:cNvPr>
          <p:cNvSpPr/>
          <p:nvPr userDrawn="1"/>
        </p:nvSpPr>
        <p:spPr>
          <a:xfrm>
            <a:off x="2107447"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134">
            <a:extLst>
              <a:ext uri="{FF2B5EF4-FFF2-40B4-BE49-F238E27FC236}">
                <a16:creationId xmlns:a16="http://schemas.microsoft.com/office/drawing/2014/main" id="{1B47BC52-F041-4F4C-81E2-D53249C1CF45}"/>
              </a:ext>
            </a:extLst>
          </p:cNvPr>
          <p:cNvSpPr/>
          <p:nvPr userDrawn="1"/>
        </p:nvSpPr>
        <p:spPr>
          <a:xfrm>
            <a:off x="2107447"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135">
            <a:extLst>
              <a:ext uri="{FF2B5EF4-FFF2-40B4-BE49-F238E27FC236}">
                <a16:creationId xmlns:a16="http://schemas.microsoft.com/office/drawing/2014/main" id="{DDFC2D48-ADD1-4338-A047-D6C75925EF55}"/>
              </a:ext>
            </a:extLst>
          </p:cNvPr>
          <p:cNvSpPr/>
          <p:nvPr userDrawn="1"/>
        </p:nvSpPr>
        <p:spPr>
          <a:xfrm>
            <a:off x="312344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136">
            <a:extLst>
              <a:ext uri="{FF2B5EF4-FFF2-40B4-BE49-F238E27FC236}">
                <a16:creationId xmlns:a16="http://schemas.microsoft.com/office/drawing/2014/main" id="{BA469869-C6EB-4EF2-8AA7-2BF8CF65DA3E}"/>
              </a:ext>
            </a:extLst>
          </p:cNvPr>
          <p:cNvSpPr/>
          <p:nvPr userDrawn="1"/>
        </p:nvSpPr>
        <p:spPr>
          <a:xfrm>
            <a:off x="312344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Rounded Rectangle 137">
            <a:extLst>
              <a:ext uri="{FF2B5EF4-FFF2-40B4-BE49-F238E27FC236}">
                <a16:creationId xmlns:a16="http://schemas.microsoft.com/office/drawing/2014/main" id="{3D6CB011-AA7E-4577-92AB-3A0A39A12700}"/>
              </a:ext>
            </a:extLst>
          </p:cNvPr>
          <p:cNvSpPr/>
          <p:nvPr userDrawn="1"/>
        </p:nvSpPr>
        <p:spPr>
          <a:xfrm>
            <a:off x="3123446"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138">
            <a:extLst>
              <a:ext uri="{FF2B5EF4-FFF2-40B4-BE49-F238E27FC236}">
                <a16:creationId xmlns:a16="http://schemas.microsoft.com/office/drawing/2014/main" id="{A2555640-D43D-45C3-9FC9-C4AFA9C331C5}"/>
              </a:ext>
            </a:extLst>
          </p:cNvPr>
          <p:cNvSpPr/>
          <p:nvPr userDrawn="1"/>
        </p:nvSpPr>
        <p:spPr>
          <a:xfrm>
            <a:off x="312344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141">
            <a:extLst>
              <a:ext uri="{FF2B5EF4-FFF2-40B4-BE49-F238E27FC236}">
                <a16:creationId xmlns:a16="http://schemas.microsoft.com/office/drawing/2014/main" id="{99AA426E-CE12-4D38-BB5F-04F22A86E8DA}"/>
              </a:ext>
            </a:extLst>
          </p:cNvPr>
          <p:cNvSpPr/>
          <p:nvPr userDrawn="1"/>
        </p:nvSpPr>
        <p:spPr>
          <a:xfrm>
            <a:off x="312344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142">
            <a:extLst>
              <a:ext uri="{FF2B5EF4-FFF2-40B4-BE49-F238E27FC236}">
                <a16:creationId xmlns:a16="http://schemas.microsoft.com/office/drawing/2014/main" id="{A2D11B4E-2A70-4C2C-BC7D-07333B3A9367}"/>
              </a:ext>
            </a:extLst>
          </p:cNvPr>
          <p:cNvSpPr/>
          <p:nvPr userDrawn="1"/>
        </p:nvSpPr>
        <p:spPr>
          <a:xfrm>
            <a:off x="4139444"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143">
            <a:extLst>
              <a:ext uri="{FF2B5EF4-FFF2-40B4-BE49-F238E27FC236}">
                <a16:creationId xmlns:a16="http://schemas.microsoft.com/office/drawing/2014/main" id="{69870046-5704-4D20-AA07-F0BA1FE6FD80}"/>
              </a:ext>
            </a:extLst>
          </p:cNvPr>
          <p:cNvSpPr/>
          <p:nvPr userDrawn="1"/>
        </p:nvSpPr>
        <p:spPr>
          <a:xfrm>
            <a:off x="4139444"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144">
            <a:extLst>
              <a:ext uri="{FF2B5EF4-FFF2-40B4-BE49-F238E27FC236}">
                <a16:creationId xmlns:a16="http://schemas.microsoft.com/office/drawing/2014/main" id="{B5D84C3A-CEE6-4FC3-82BC-5622F71278CF}"/>
              </a:ext>
            </a:extLst>
          </p:cNvPr>
          <p:cNvSpPr/>
          <p:nvPr userDrawn="1"/>
        </p:nvSpPr>
        <p:spPr>
          <a:xfrm>
            <a:off x="4139444"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Rounded Rectangle 145">
            <a:extLst>
              <a:ext uri="{FF2B5EF4-FFF2-40B4-BE49-F238E27FC236}">
                <a16:creationId xmlns:a16="http://schemas.microsoft.com/office/drawing/2014/main" id="{4545AA47-1DD8-4525-A942-65249E06053E}"/>
              </a:ext>
            </a:extLst>
          </p:cNvPr>
          <p:cNvSpPr/>
          <p:nvPr userDrawn="1"/>
        </p:nvSpPr>
        <p:spPr>
          <a:xfrm>
            <a:off x="4139444"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147">
            <a:extLst>
              <a:ext uri="{FF2B5EF4-FFF2-40B4-BE49-F238E27FC236}">
                <a16:creationId xmlns:a16="http://schemas.microsoft.com/office/drawing/2014/main" id="{D7E3D2DB-6319-4023-A42F-A668D1885576}"/>
              </a:ext>
            </a:extLst>
          </p:cNvPr>
          <p:cNvSpPr/>
          <p:nvPr userDrawn="1"/>
        </p:nvSpPr>
        <p:spPr>
          <a:xfrm>
            <a:off x="108128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148">
            <a:extLst>
              <a:ext uri="{FF2B5EF4-FFF2-40B4-BE49-F238E27FC236}">
                <a16:creationId xmlns:a16="http://schemas.microsoft.com/office/drawing/2014/main" id="{A2677C5C-E12A-4A21-AD8A-0521FD935253}"/>
              </a:ext>
            </a:extLst>
          </p:cNvPr>
          <p:cNvSpPr/>
          <p:nvPr userDrawn="1"/>
        </p:nvSpPr>
        <p:spPr>
          <a:xfrm>
            <a:off x="4139444"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149">
            <a:extLst>
              <a:ext uri="{FF2B5EF4-FFF2-40B4-BE49-F238E27FC236}">
                <a16:creationId xmlns:a16="http://schemas.microsoft.com/office/drawing/2014/main" id="{20E5BEE1-FF5E-4D19-9D83-2A2D950D2CE2}"/>
              </a:ext>
            </a:extLst>
          </p:cNvPr>
          <p:cNvSpPr/>
          <p:nvPr userDrawn="1"/>
        </p:nvSpPr>
        <p:spPr>
          <a:xfrm>
            <a:off x="5155443"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Rounded Rectangle 150">
            <a:extLst>
              <a:ext uri="{FF2B5EF4-FFF2-40B4-BE49-F238E27FC236}">
                <a16:creationId xmlns:a16="http://schemas.microsoft.com/office/drawing/2014/main" id="{335D1C4A-4443-441F-AFE8-7EE8D509D211}"/>
              </a:ext>
            </a:extLst>
          </p:cNvPr>
          <p:cNvSpPr/>
          <p:nvPr userDrawn="1"/>
        </p:nvSpPr>
        <p:spPr>
          <a:xfrm>
            <a:off x="5155443"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151">
            <a:extLst>
              <a:ext uri="{FF2B5EF4-FFF2-40B4-BE49-F238E27FC236}">
                <a16:creationId xmlns:a16="http://schemas.microsoft.com/office/drawing/2014/main" id="{B018F208-9C90-4787-B426-8BC45D682EE3}"/>
              </a:ext>
            </a:extLst>
          </p:cNvPr>
          <p:cNvSpPr/>
          <p:nvPr userDrawn="1"/>
        </p:nvSpPr>
        <p:spPr>
          <a:xfrm>
            <a:off x="5155443"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154">
            <a:extLst>
              <a:ext uri="{FF2B5EF4-FFF2-40B4-BE49-F238E27FC236}">
                <a16:creationId xmlns:a16="http://schemas.microsoft.com/office/drawing/2014/main" id="{43106871-86DB-48D0-AFF3-53892C5A85D3}"/>
              </a:ext>
            </a:extLst>
          </p:cNvPr>
          <p:cNvSpPr/>
          <p:nvPr userDrawn="1"/>
        </p:nvSpPr>
        <p:spPr>
          <a:xfrm>
            <a:off x="2107447"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155">
            <a:extLst>
              <a:ext uri="{FF2B5EF4-FFF2-40B4-BE49-F238E27FC236}">
                <a16:creationId xmlns:a16="http://schemas.microsoft.com/office/drawing/2014/main" id="{C30220C3-FF98-48E1-ADF7-200395EEDC1D}"/>
              </a:ext>
            </a:extLst>
          </p:cNvPr>
          <p:cNvSpPr/>
          <p:nvPr userDrawn="1"/>
        </p:nvSpPr>
        <p:spPr>
          <a:xfrm>
            <a:off x="5155443"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156">
            <a:extLst>
              <a:ext uri="{FF2B5EF4-FFF2-40B4-BE49-F238E27FC236}">
                <a16:creationId xmlns:a16="http://schemas.microsoft.com/office/drawing/2014/main" id="{F92D9658-5D8F-4E72-80E8-E48F804BCD57}"/>
              </a:ext>
            </a:extLst>
          </p:cNvPr>
          <p:cNvSpPr/>
          <p:nvPr userDrawn="1"/>
        </p:nvSpPr>
        <p:spPr>
          <a:xfrm>
            <a:off x="6171442"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Rounded Rectangle 157">
            <a:extLst>
              <a:ext uri="{FF2B5EF4-FFF2-40B4-BE49-F238E27FC236}">
                <a16:creationId xmlns:a16="http://schemas.microsoft.com/office/drawing/2014/main" id="{2D149099-125D-41FC-9276-A449E801D650}"/>
              </a:ext>
            </a:extLst>
          </p:cNvPr>
          <p:cNvSpPr/>
          <p:nvPr userDrawn="1"/>
        </p:nvSpPr>
        <p:spPr>
          <a:xfrm>
            <a:off x="6171442"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158">
            <a:extLst>
              <a:ext uri="{FF2B5EF4-FFF2-40B4-BE49-F238E27FC236}">
                <a16:creationId xmlns:a16="http://schemas.microsoft.com/office/drawing/2014/main" id="{2A3818D5-45D1-4F39-B519-63C64B657A7A}"/>
              </a:ext>
            </a:extLst>
          </p:cNvPr>
          <p:cNvSpPr/>
          <p:nvPr userDrawn="1"/>
        </p:nvSpPr>
        <p:spPr>
          <a:xfrm>
            <a:off x="6171442"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161">
            <a:extLst>
              <a:ext uri="{FF2B5EF4-FFF2-40B4-BE49-F238E27FC236}">
                <a16:creationId xmlns:a16="http://schemas.microsoft.com/office/drawing/2014/main" id="{C98E1EFC-58D8-47AE-80BE-58B84EF09515}"/>
              </a:ext>
            </a:extLst>
          </p:cNvPr>
          <p:cNvSpPr/>
          <p:nvPr userDrawn="1"/>
        </p:nvSpPr>
        <p:spPr>
          <a:xfrm>
            <a:off x="6171442"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4" name="Rounded Rectangle 162">
            <a:extLst>
              <a:ext uri="{FF2B5EF4-FFF2-40B4-BE49-F238E27FC236}">
                <a16:creationId xmlns:a16="http://schemas.microsoft.com/office/drawing/2014/main" id="{536C0479-6E34-4557-BB20-675258F078EA}"/>
              </a:ext>
            </a:extLst>
          </p:cNvPr>
          <p:cNvSpPr/>
          <p:nvPr userDrawn="1"/>
        </p:nvSpPr>
        <p:spPr>
          <a:xfrm>
            <a:off x="6171442"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163">
            <a:extLst>
              <a:ext uri="{FF2B5EF4-FFF2-40B4-BE49-F238E27FC236}">
                <a16:creationId xmlns:a16="http://schemas.microsoft.com/office/drawing/2014/main" id="{81564C87-7106-4642-A6C1-1E030E3879CB}"/>
              </a:ext>
            </a:extLst>
          </p:cNvPr>
          <p:cNvSpPr/>
          <p:nvPr userDrawn="1"/>
        </p:nvSpPr>
        <p:spPr>
          <a:xfrm>
            <a:off x="718744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164">
            <a:extLst>
              <a:ext uri="{FF2B5EF4-FFF2-40B4-BE49-F238E27FC236}">
                <a16:creationId xmlns:a16="http://schemas.microsoft.com/office/drawing/2014/main" id="{374842C4-F89C-496B-B5A8-54D2D8D2C0ED}"/>
              </a:ext>
            </a:extLst>
          </p:cNvPr>
          <p:cNvSpPr/>
          <p:nvPr userDrawn="1"/>
        </p:nvSpPr>
        <p:spPr>
          <a:xfrm>
            <a:off x="718744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7" name="Rounded Rectangle 165">
            <a:extLst>
              <a:ext uri="{FF2B5EF4-FFF2-40B4-BE49-F238E27FC236}">
                <a16:creationId xmlns:a16="http://schemas.microsoft.com/office/drawing/2014/main" id="{D14AD859-9E7F-4C01-BF18-E5803F24E4EE}"/>
              </a:ext>
            </a:extLst>
          </p:cNvPr>
          <p:cNvSpPr/>
          <p:nvPr userDrawn="1"/>
        </p:nvSpPr>
        <p:spPr>
          <a:xfrm>
            <a:off x="718744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167">
            <a:extLst>
              <a:ext uri="{FF2B5EF4-FFF2-40B4-BE49-F238E27FC236}">
                <a16:creationId xmlns:a16="http://schemas.microsoft.com/office/drawing/2014/main" id="{E26F2B93-3E76-4B50-B34A-1387554F1130}"/>
              </a:ext>
            </a:extLst>
          </p:cNvPr>
          <p:cNvSpPr/>
          <p:nvPr userDrawn="1"/>
        </p:nvSpPr>
        <p:spPr>
          <a:xfrm>
            <a:off x="75450"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Rounded Rectangle 168">
            <a:extLst>
              <a:ext uri="{FF2B5EF4-FFF2-40B4-BE49-F238E27FC236}">
                <a16:creationId xmlns:a16="http://schemas.microsoft.com/office/drawing/2014/main" id="{C8FBC93B-F713-490B-9F65-E595AA92EFFF}"/>
              </a:ext>
            </a:extLst>
          </p:cNvPr>
          <p:cNvSpPr/>
          <p:nvPr userDrawn="1"/>
        </p:nvSpPr>
        <p:spPr>
          <a:xfrm>
            <a:off x="718744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Rounded Rectangle 169">
            <a:extLst>
              <a:ext uri="{FF2B5EF4-FFF2-40B4-BE49-F238E27FC236}">
                <a16:creationId xmlns:a16="http://schemas.microsoft.com/office/drawing/2014/main" id="{53656BAD-DDF2-43E5-A9BB-ADE04B4FE8BF}"/>
              </a:ext>
            </a:extLst>
          </p:cNvPr>
          <p:cNvSpPr/>
          <p:nvPr userDrawn="1"/>
        </p:nvSpPr>
        <p:spPr>
          <a:xfrm>
            <a:off x="718744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1" name="Rounded Rectangle 170">
            <a:extLst>
              <a:ext uri="{FF2B5EF4-FFF2-40B4-BE49-F238E27FC236}">
                <a16:creationId xmlns:a16="http://schemas.microsoft.com/office/drawing/2014/main" id="{61CBB307-E4B6-4BEB-8589-CD576FA879AB}"/>
              </a:ext>
            </a:extLst>
          </p:cNvPr>
          <p:cNvSpPr/>
          <p:nvPr userDrawn="1"/>
        </p:nvSpPr>
        <p:spPr>
          <a:xfrm>
            <a:off x="8203439"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Rounded Rectangle 171">
            <a:extLst>
              <a:ext uri="{FF2B5EF4-FFF2-40B4-BE49-F238E27FC236}">
                <a16:creationId xmlns:a16="http://schemas.microsoft.com/office/drawing/2014/main" id="{1F2D0354-CE92-4E9F-9B80-5ACE32C92A2F}"/>
              </a:ext>
            </a:extLst>
          </p:cNvPr>
          <p:cNvSpPr/>
          <p:nvPr userDrawn="1"/>
        </p:nvSpPr>
        <p:spPr>
          <a:xfrm>
            <a:off x="8203439"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3" name="Rounded Rectangle 174">
            <a:extLst>
              <a:ext uri="{FF2B5EF4-FFF2-40B4-BE49-F238E27FC236}">
                <a16:creationId xmlns:a16="http://schemas.microsoft.com/office/drawing/2014/main" id="{A1B1588F-CD40-4388-ABBC-93B84BECB424}"/>
              </a:ext>
            </a:extLst>
          </p:cNvPr>
          <p:cNvSpPr/>
          <p:nvPr userDrawn="1"/>
        </p:nvSpPr>
        <p:spPr>
          <a:xfrm>
            <a:off x="108263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ounded Rectangle 175">
            <a:extLst>
              <a:ext uri="{FF2B5EF4-FFF2-40B4-BE49-F238E27FC236}">
                <a16:creationId xmlns:a16="http://schemas.microsoft.com/office/drawing/2014/main" id="{FDBD45B7-294D-4EEB-AC06-754C4516601F}"/>
              </a:ext>
            </a:extLst>
          </p:cNvPr>
          <p:cNvSpPr/>
          <p:nvPr userDrawn="1"/>
        </p:nvSpPr>
        <p:spPr>
          <a:xfrm>
            <a:off x="8203439"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unded Rectangle 176">
            <a:extLst>
              <a:ext uri="{FF2B5EF4-FFF2-40B4-BE49-F238E27FC236}">
                <a16:creationId xmlns:a16="http://schemas.microsoft.com/office/drawing/2014/main" id="{A8F4B78E-2569-4313-B6EF-2EB5FC349318}"/>
              </a:ext>
            </a:extLst>
          </p:cNvPr>
          <p:cNvSpPr/>
          <p:nvPr userDrawn="1"/>
        </p:nvSpPr>
        <p:spPr>
          <a:xfrm>
            <a:off x="8203439"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6" name="Rounded Rectangle 177">
            <a:extLst>
              <a:ext uri="{FF2B5EF4-FFF2-40B4-BE49-F238E27FC236}">
                <a16:creationId xmlns:a16="http://schemas.microsoft.com/office/drawing/2014/main" id="{426B3D2F-32B6-4A94-B91B-A3F9E2945161}"/>
              </a:ext>
            </a:extLst>
          </p:cNvPr>
          <p:cNvSpPr/>
          <p:nvPr userDrawn="1"/>
        </p:nvSpPr>
        <p:spPr>
          <a:xfrm>
            <a:off x="921943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178">
            <a:extLst>
              <a:ext uri="{FF2B5EF4-FFF2-40B4-BE49-F238E27FC236}">
                <a16:creationId xmlns:a16="http://schemas.microsoft.com/office/drawing/2014/main" id="{BE0378B0-17A0-4791-AFC0-FC4369FC481C}"/>
              </a:ext>
            </a:extLst>
          </p:cNvPr>
          <p:cNvSpPr/>
          <p:nvPr userDrawn="1"/>
        </p:nvSpPr>
        <p:spPr>
          <a:xfrm>
            <a:off x="921943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181">
            <a:extLst>
              <a:ext uri="{FF2B5EF4-FFF2-40B4-BE49-F238E27FC236}">
                <a16:creationId xmlns:a16="http://schemas.microsoft.com/office/drawing/2014/main" id="{EE5A9E5F-0D70-49C4-9A1D-C8B5522A3565}"/>
              </a:ext>
            </a:extLst>
          </p:cNvPr>
          <p:cNvSpPr/>
          <p:nvPr userDrawn="1"/>
        </p:nvSpPr>
        <p:spPr>
          <a:xfrm>
            <a:off x="9219438"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Rounded Rectangle 182">
            <a:extLst>
              <a:ext uri="{FF2B5EF4-FFF2-40B4-BE49-F238E27FC236}">
                <a16:creationId xmlns:a16="http://schemas.microsoft.com/office/drawing/2014/main" id="{8EF6461A-8F97-4C5B-96B9-5BB0CD0A9B41}"/>
              </a:ext>
            </a:extLst>
          </p:cNvPr>
          <p:cNvSpPr/>
          <p:nvPr userDrawn="1"/>
        </p:nvSpPr>
        <p:spPr>
          <a:xfrm>
            <a:off x="921943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183">
            <a:extLst>
              <a:ext uri="{FF2B5EF4-FFF2-40B4-BE49-F238E27FC236}">
                <a16:creationId xmlns:a16="http://schemas.microsoft.com/office/drawing/2014/main" id="{5419355D-A2AE-45C3-8291-C5D85ECC25BF}"/>
              </a:ext>
            </a:extLst>
          </p:cNvPr>
          <p:cNvSpPr/>
          <p:nvPr userDrawn="1"/>
        </p:nvSpPr>
        <p:spPr>
          <a:xfrm>
            <a:off x="921943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1" name="Rounded Rectangle 184">
            <a:extLst>
              <a:ext uri="{FF2B5EF4-FFF2-40B4-BE49-F238E27FC236}">
                <a16:creationId xmlns:a16="http://schemas.microsoft.com/office/drawing/2014/main" id="{5BCCE52F-4949-413D-89A1-61ED8C11DF96}"/>
              </a:ext>
            </a:extLst>
          </p:cNvPr>
          <p:cNvSpPr/>
          <p:nvPr userDrawn="1"/>
        </p:nvSpPr>
        <p:spPr>
          <a:xfrm>
            <a:off x="1022527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2" name="Rounded Rectangle 185">
            <a:extLst>
              <a:ext uri="{FF2B5EF4-FFF2-40B4-BE49-F238E27FC236}">
                <a16:creationId xmlns:a16="http://schemas.microsoft.com/office/drawing/2014/main" id="{C88D782C-9563-43DD-A2C4-C1A3A90B5270}"/>
              </a:ext>
            </a:extLst>
          </p:cNvPr>
          <p:cNvSpPr/>
          <p:nvPr userDrawn="1"/>
        </p:nvSpPr>
        <p:spPr>
          <a:xfrm>
            <a:off x="1022527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3" name="Rounded Rectangle 187">
            <a:extLst>
              <a:ext uri="{FF2B5EF4-FFF2-40B4-BE49-F238E27FC236}">
                <a16:creationId xmlns:a16="http://schemas.microsoft.com/office/drawing/2014/main" id="{8961A74C-1CFC-4AF1-B702-54E34103FE2A}"/>
              </a:ext>
            </a:extLst>
          </p:cNvPr>
          <p:cNvSpPr/>
          <p:nvPr userDrawn="1"/>
        </p:nvSpPr>
        <p:spPr>
          <a:xfrm>
            <a:off x="1022527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188">
            <a:extLst>
              <a:ext uri="{FF2B5EF4-FFF2-40B4-BE49-F238E27FC236}">
                <a16:creationId xmlns:a16="http://schemas.microsoft.com/office/drawing/2014/main" id="{276F3972-7502-4B81-807F-BB61E49CF919}"/>
              </a:ext>
            </a:extLst>
          </p:cNvPr>
          <p:cNvSpPr/>
          <p:nvPr userDrawn="1"/>
        </p:nvSpPr>
        <p:spPr>
          <a:xfrm>
            <a:off x="1022527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Rounded Rectangle 189">
            <a:extLst>
              <a:ext uri="{FF2B5EF4-FFF2-40B4-BE49-F238E27FC236}">
                <a16:creationId xmlns:a16="http://schemas.microsoft.com/office/drawing/2014/main" id="{67235AB5-BA8A-428B-9F2D-3B840323C4C0}"/>
              </a:ext>
            </a:extLst>
          </p:cNvPr>
          <p:cNvSpPr/>
          <p:nvPr userDrawn="1"/>
        </p:nvSpPr>
        <p:spPr>
          <a:xfrm>
            <a:off x="10225276"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6" name="Rounded Rectangle 190">
            <a:extLst>
              <a:ext uri="{FF2B5EF4-FFF2-40B4-BE49-F238E27FC236}">
                <a16:creationId xmlns:a16="http://schemas.microsoft.com/office/drawing/2014/main" id="{35A46761-DDF6-46AD-8166-3AF90A39F481}"/>
              </a:ext>
            </a:extLst>
          </p:cNvPr>
          <p:cNvSpPr/>
          <p:nvPr userDrawn="1"/>
        </p:nvSpPr>
        <p:spPr>
          <a:xfrm>
            <a:off x="1022527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191">
            <a:extLst>
              <a:ext uri="{FF2B5EF4-FFF2-40B4-BE49-F238E27FC236}">
                <a16:creationId xmlns:a16="http://schemas.microsoft.com/office/drawing/2014/main" id="{D798538F-5E84-4002-AA7F-8F6E52B66B15}"/>
              </a:ext>
            </a:extLst>
          </p:cNvPr>
          <p:cNvSpPr/>
          <p:nvPr userDrawn="1"/>
        </p:nvSpPr>
        <p:spPr>
          <a:xfrm>
            <a:off x="11241275"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8" name="Rounded Rectangle 194">
            <a:extLst>
              <a:ext uri="{FF2B5EF4-FFF2-40B4-BE49-F238E27FC236}">
                <a16:creationId xmlns:a16="http://schemas.microsoft.com/office/drawing/2014/main" id="{65F76ACF-A48D-4119-949B-D8AC22C20DCB}"/>
              </a:ext>
            </a:extLst>
          </p:cNvPr>
          <p:cNvSpPr/>
          <p:nvPr userDrawn="1"/>
        </p:nvSpPr>
        <p:spPr>
          <a:xfrm>
            <a:off x="11241275"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9" name="Rounded Rectangle 195">
            <a:extLst>
              <a:ext uri="{FF2B5EF4-FFF2-40B4-BE49-F238E27FC236}">
                <a16:creationId xmlns:a16="http://schemas.microsoft.com/office/drawing/2014/main" id="{5A5556BF-BB76-47CE-BFB4-9B4CB7F9ADC6}"/>
              </a:ext>
            </a:extLst>
          </p:cNvPr>
          <p:cNvSpPr/>
          <p:nvPr userDrawn="1"/>
        </p:nvSpPr>
        <p:spPr>
          <a:xfrm>
            <a:off x="11241275"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0" name="Rounded Rectangle 196">
            <a:extLst>
              <a:ext uri="{FF2B5EF4-FFF2-40B4-BE49-F238E27FC236}">
                <a16:creationId xmlns:a16="http://schemas.microsoft.com/office/drawing/2014/main" id="{DA1DB141-D536-4521-BE40-48E1E4638111}"/>
              </a:ext>
            </a:extLst>
          </p:cNvPr>
          <p:cNvSpPr/>
          <p:nvPr userDrawn="1"/>
        </p:nvSpPr>
        <p:spPr>
          <a:xfrm>
            <a:off x="11241275"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1" name="Rounded Rectangle 197">
            <a:extLst>
              <a:ext uri="{FF2B5EF4-FFF2-40B4-BE49-F238E27FC236}">
                <a16:creationId xmlns:a16="http://schemas.microsoft.com/office/drawing/2014/main" id="{6086801B-3789-47D4-96E8-2FF67DD93480}"/>
              </a:ext>
            </a:extLst>
          </p:cNvPr>
          <p:cNvSpPr/>
          <p:nvPr userDrawn="1"/>
        </p:nvSpPr>
        <p:spPr>
          <a:xfrm>
            <a:off x="11241275"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2" name="Rounded Rectangle 200">
            <a:extLst>
              <a:ext uri="{FF2B5EF4-FFF2-40B4-BE49-F238E27FC236}">
                <a16:creationId xmlns:a16="http://schemas.microsoft.com/office/drawing/2014/main" id="{950F4795-998E-4804-9980-F56775937DCE}"/>
              </a:ext>
            </a:extLst>
          </p:cNvPr>
          <p:cNvSpPr/>
          <p:nvPr userDrawn="1"/>
        </p:nvSpPr>
        <p:spPr>
          <a:xfrm>
            <a:off x="7545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3" name="Rounded Rectangle 201">
            <a:extLst>
              <a:ext uri="{FF2B5EF4-FFF2-40B4-BE49-F238E27FC236}">
                <a16:creationId xmlns:a16="http://schemas.microsoft.com/office/drawing/2014/main" id="{315BF297-700E-4E3B-8476-B09CE95A6394}"/>
              </a:ext>
            </a:extLst>
          </p:cNvPr>
          <p:cNvSpPr/>
          <p:nvPr userDrawn="1"/>
        </p:nvSpPr>
        <p:spPr>
          <a:xfrm>
            <a:off x="2107447"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4" name="Rounded Rectangle 202">
            <a:extLst>
              <a:ext uri="{FF2B5EF4-FFF2-40B4-BE49-F238E27FC236}">
                <a16:creationId xmlns:a16="http://schemas.microsoft.com/office/drawing/2014/main" id="{833F4F8A-0223-4D7B-91C9-642988077E5C}"/>
              </a:ext>
            </a:extLst>
          </p:cNvPr>
          <p:cNvSpPr/>
          <p:nvPr userDrawn="1"/>
        </p:nvSpPr>
        <p:spPr>
          <a:xfrm>
            <a:off x="1081290" y="1048731"/>
            <a:ext cx="4959592" cy="875277"/>
          </a:xfrm>
          <a:prstGeom prst="roundRect">
            <a:avLst>
              <a:gd name="adj" fmla="val 933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0" tIns="60960" rIns="6096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sp>
        <p:nvSpPr>
          <p:cNvPr id="75" name="Rounded Rectangle 70">
            <a:extLst>
              <a:ext uri="{FF2B5EF4-FFF2-40B4-BE49-F238E27FC236}">
                <a16:creationId xmlns:a16="http://schemas.microsoft.com/office/drawing/2014/main" id="{A385A263-593F-4935-9569-D50DF3F784D7}"/>
              </a:ext>
            </a:extLst>
          </p:cNvPr>
          <p:cNvSpPr/>
          <p:nvPr userDrawn="1"/>
        </p:nvSpPr>
        <p:spPr>
          <a:xfrm>
            <a:off x="7187441" y="4933992"/>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D100">
                  <a:lumMod val="50000"/>
                </a:srgbClr>
              </a:solidFill>
              <a:effectLst/>
              <a:uLnTx/>
              <a:uFillTx/>
              <a:latin typeface="Arial" panose="020B0604020202020204" pitchFamily="34" charset="0"/>
              <a:ea typeface="+mn-ea"/>
              <a:cs typeface="Arial" panose="020B0604020202020204" pitchFamily="34" charset="0"/>
            </a:endParaRPr>
          </a:p>
        </p:txBody>
      </p:sp>
      <p:pic>
        <p:nvPicPr>
          <p:cNvPr id="76" name="Picture 8" descr="Image result for un economic commission for africa&quot;">
            <a:extLst>
              <a:ext uri="{FF2B5EF4-FFF2-40B4-BE49-F238E27FC236}">
                <a16:creationId xmlns:a16="http://schemas.microsoft.com/office/drawing/2014/main" id="{F52C486C-CBAC-456E-BA8F-11CF2028C41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54032" y="1277848"/>
            <a:ext cx="3685833" cy="446332"/>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0">
            <a:extLst>
              <a:ext uri="{FF2B5EF4-FFF2-40B4-BE49-F238E27FC236}">
                <a16:creationId xmlns:a16="http://schemas.microsoft.com/office/drawing/2014/main" id="{555BA764-B543-4486-A548-EA95A6C095BC}"/>
              </a:ext>
            </a:extLst>
          </p:cNvPr>
          <p:cNvSpPr/>
          <p:nvPr userDrawn="1"/>
        </p:nvSpPr>
        <p:spPr>
          <a:xfrm>
            <a:off x="7177281" y="5906521"/>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lvl="0" algn="r">
              <a:defRPr/>
            </a:pPr>
            <a:endParaRPr kumimoji="0" lang="en-GB" sz="1400"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pic>
        <p:nvPicPr>
          <p:cNvPr id="78" name="Picture 77">
            <a:extLst>
              <a:ext uri="{FF2B5EF4-FFF2-40B4-BE49-F238E27FC236}">
                <a16:creationId xmlns:a16="http://schemas.microsoft.com/office/drawing/2014/main" id="{A96BC38A-DCDC-4DAE-AB51-6CC1510835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048078" y="1222013"/>
            <a:ext cx="840435" cy="530973"/>
          </a:xfrm>
          <a:prstGeom prst="rect">
            <a:avLst/>
          </a:prstGeom>
        </p:spPr>
      </p:pic>
      <p:sp>
        <p:nvSpPr>
          <p:cNvPr id="80" name="Title 1">
            <a:extLst>
              <a:ext uri="{FF2B5EF4-FFF2-40B4-BE49-F238E27FC236}">
                <a16:creationId xmlns:a16="http://schemas.microsoft.com/office/drawing/2014/main" id="{E305DF57-8696-4983-920B-CC602C3DF060}"/>
              </a:ext>
            </a:extLst>
          </p:cNvPr>
          <p:cNvSpPr>
            <a:spLocks noGrp="1"/>
          </p:cNvSpPr>
          <p:nvPr>
            <p:ph type="ctrTitle"/>
          </p:nvPr>
        </p:nvSpPr>
        <p:spPr>
          <a:xfrm>
            <a:off x="7187440" y="5067016"/>
            <a:ext cx="4918952" cy="609227"/>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lvl1pPr>
              <a:defRPr kumimoji="0" lang="en-US" sz="2400" b="1" i="0" u="none" strike="noStrike" cap="none" spc="0" normalizeH="0" baseline="0">
                <a:ln>
                  <a:noFill/>
                </a:ln>
                <a:solidFill>
                  <a:srgbClr val="FFD100">
                    <a:lumMod val="50000"/>
                  </a:srgbClr>
                </a:solidFill>
                <a:effectLst/>
                <a:uLnTx/>
                <a:uFillTx/>
                <a:latin typeface="Arial" panose="020B0604020202020204" pitchFamily="34" charset="0"/>
                <a:ea typeface="+mn-ea"/>
                <a:cs typeface="Arial" panose="020B0604020202020204" pitchFamily="34" charset="0"/>
              </a:defRPr>
            </a:lvl1pPr>
          </a:lstStyle>
          <a:p>
            <a:pPr marL="0" marR="0" lvl="0" indent="0" algn="r" fontAlgn="auto">
              <a:lnSpc>
                <a:spcPct val="100000"/>
              </a:lnSpc>
              <a:spcBef>
                <a:spcPts val="0"/>
              </a:spcBef>
              <a:spcAft>
                <a:spcPts val="0"/>
              </a:spcAft>
              <a:buClrTx/>
              <a:buSzTx/>
              <a:buFontTx/>
              <a:tabLst/>
            </a:pPr>
            <a:r>
              <a:rPr lang="en-US" dirty="0"/>
              <a:t>Click to edit Master title style</a:t>
            </a:r>
          </a:p>
        </p:txBody>
      </p:sp>
      <p:sp>
        <p:nvSpPr>
          <p:cNvPr id="81" name="Subtitle 2">
            <a:extLst>
              <a:ext uri="{FF2B5EF4-FFF2-40B4-BE49-F238E27FC236}">
                <a16:creationId xmlns:a16="http://schemas.microsoft.com/office/drawing/2014/main" id="{02D0B386-2282-4FF2-9B2A-FEEDFEB12192}"/>
              </a:ext>
            </a:extLst>
          </p:cNvPr>
          <p:cNvSpPr>
            <a:spLocks noGrp="1"/>
          </p:cNvSpPr>
          <p:nvPr>
            <p:ph type="subTitle" idx="1"/>
          </p:nvPr>
        </p:nvSpPr>
        <p:spPr>
          <a:xfrm>
            <a:off x="7187440" y="6004193"/>
            <a:ext cx="4918952" cy="772744"/>
          </a:xfrm>
        </p:spPr>
        <p:txBody>
          <a:bodyPr>
            <a:normAutofit/>
          </a:bodyPr>
          <a:lstStyle>
            <a:lvl1pPr marL="0" indent="0" algn="r">
              <a:buNone/>
              <a:defRPr kumimoji="0" lang="en-US" sz="1600" b="1" i="0" u="none" strike="noStrike" kern="1200" cap="none" spc="0" normalizeH="0" baseline="0" dirty="0">
                <a:ln>
                  <a:noFill/>
                </a:ln>
                <a:solidFill>
                  <a:srgbClr val="133C8B"/>
                </a:solidFill>
                <a:effectLst/>
                <a:uLnTx/>
                <a:uFillTx/>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4757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8CAD78-3B11-475A-A438-4CF2A39118AD}"/>
              </a:ext>
            </a:extLst>
          </p:cNvPr>
          <p:cNvPicPr>
            <a:picLocks noChangeAspect="1"/>
          </p:cNvPicPr>
          <p:nvPr userDrawn="1"/>
        </p:nvPicPr>
        <p:blipFill>
          <a:blip r:embed="rId2"/>
          <a:srcRect/>
          <a:stretch/>
        </p:blipFill>
        <p:spPr>
          <a:xfrm>
            <a:off x="0" y="0"/>
            <a:ext cx="12192000" cy="2832100"/>
          </a:xfrm>
          <a:prstGeom prst="rect">
            <a:avLst/>
          </a:prstGeom>
        </p:spPr>
      </p:pic>
      <p:sp>
        <p:nvSpPr>
          <p:cNvPr id="2" name="Title 1">
            <a:extLst>
              <a:ext uri="{FF2B5EF4-FFF2-40B4-BE49-F238E27FC236}">
                <a16:creationId xmlns:a16="http://schemas.microsoft.com/office/drawing/2014/main" id="{62A8B711-89BB-4235-B878-27FA41EDFD62}"/>
              </a:ext>
            </a:extLst>
          </p:cNvPr>
          <p:cNvSpPr>
            <a:spLocks noGrp="1"/>
          </p:cNvSpPr>
          <p:nvPr>
            <p:ph type="ctrTitle"/>
          </p:nvPr>
        </p:nvSpPr>
        <p:spPr>
          <a:xfrm>
            <a:off x="1524000" y="1857226"/>
            <a:ext cx="9144000" cy="1571774"/>
          </a:xfrm>
        </p:spPr>
        <p:txBody>
          <a:bodyPr anchor="b">
            <a:normAutofit/>
          </a:bodyPr>
          <a:lstStyle>
            <a:lvl1pPr algn="ctr">
              <a:defRPr sz="5400" b="1">
                <a:solidFill>
                  <a:srgbClr val="344085"/>
                </a:solidFill>
              </a:defRPr>
            </a:lvl1pPr>
          </a:lstStyle>
          <a:p>
            <a:r>
              <a:rPr lang="en-US" dirty="0"/>
              <a:t>Click to edit Master title style</a:t>
            </a:r>
          </a:p>
        </p:txBody>
      </p:sp>
      <p:sp>
        <p:nvSpPr>
          <p:cNvPr id="3" name="Subtitle 2">
            <a:extLst>
              <a:ext uri="{FF2B5EF4-FFF2-40B4-BE49-F238E27FC236}">
                <a16:creationId xmlns:a16="http://schemas.microsoft.com/office/drawing/2014/main" id="{E4E77EA1-61EE-4732-B453-669C8FB2F6A4}"/>
              </a:ext>
            </a:extLst>
          </p:cNvPr>
          <p:cNvSpPr>
            <a:spLocks noGrp="1"/>
          </p:cNvSpPr>
          <p:nvPr>
            <p:ph type="subTitle" idx="1"/>
          </p:nvPr>
        </p:nvSpPr>
        <p:spPr>
          <a:xfrm>
            <a:off x="1524000" y="3556947"/>
            <a:ext cx="9144000" cy="639456"/>
          </a:xfrm>
        </p:spPr>
        <p:txBody>
          <a:bodyPr>
            <a:normAutofit/>
          </a:bodyPr>
          <a:lstStyle>
            <a:lvl1pPr marL="0" indent="0" algn="ctr">
              <a:buNone/>
              <a:defRPr kumimoji="0" lang="en-US" sz="3400" b="1" i="1" u="none" strike="noStrike" kern="1200" cap="none" spc="0" normalizeH="0" baseline="0" dirty="0">
                <a:ln>
                  <a:noFill/>
                </a:ln>
                <a:solidFill>
                  <a:srgbClr val="A21942"/>
                </a:solidFill>
                <a:effectLst/>
                <a:uLnTx/>
                <a:uFillTx/>
                <a:latin typeface="Calibri Light" panose="020F0302020204030204"/>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07AFAF2-A8F9-49FC-86D3-9BEDB0A3855C}"/>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F9B83A50-A07F-4073-BE21-9F3A6062DA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7F856C-CC7B-4D09-B172-5E7ECFB38C82}"/>
              </a:ext>
            </a:extLst>
          </p:cNvPr>
          <p:cNvSpPr>
            <a:spLocks noGrp="1"/>
          </p:cNvSpPr>
          <p:nvPr>
            <p:ph type="sldNum" sz="quarter" idx="12"/>
          </p:nvPr>
        </p:nvSpPr>
        <p:spPr/>
        <p:txBody>
          <a:bodyPr/>
          <a:lstStyle/>
          <a:p>
            <a:fld id="{669CF414-0634-4E5D-9077-D58D470BFA39}" type="slidenum">
              <a:rPr lang="en-US" smtClean="0"/>
              <a:t>‹#›</a:t>
            </a:fld>
            <a:endParaRPr lang="en-US"/>
          </a:p>
        </p:txBody>
      </p:sp>
      <p:pic>
        <p:nvPicPr>
          <p:cNvPr id="8" name="Picture 7">
            <a:extLst>
              <a:ext uri="{FF2B5EF4-FFF2-40B4-BE49-F238E27FC236}">
                <a16:creationId xmlns:a16="http://schemas.microsoft.com/office/drawing/2014/main" id="{1A672EF7-D8CC-49E9-B099-1442D2B05D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70401" y="136525"/>
            <a:ext cx="1166798" cy="737163"/>
          </a:xfrm>
          <a:prstGeom prst="rect">
            <a:avLst/>
          </a:prstGeom>
        </p:spPr>
      </p:pic>
      <p:pic>
        <p:nvPicPr>
          <p:cNvPr id="9" name="Picture 8" descr="A close up of a logo&#10;&#10;Description automatically generated">
            <a:extLst>
              <a:ext uri="{FF2B5EF4-FFF2-40B4-BE49-F238E27FC236}">
                <a16:creationId xmlns:a16="http://schemas.microsoft.com/office/drawing/2014/main" id="{746DFC1A-BD78-4B8B-8875-BA5CB270C3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7125" y="433950"/>
            <a:ext cx="3282075" cy="378701"/>
          </a:xfrm>
          <a:prstGeom prst="rect">
            <a:avLst/>
          </a:prstGeom>
        </p:spPr>
      </p:pic>
    </p:spTree>
    <p:extLst>
      <p:ext uri="{BB962C8B-B14F-4D97-AF65-F5344CB8AC3E}">
        <p14:creationId xmlns:p14="http://schemas.microsoft.com/office/powerpoint/2010/main" val="270434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A8F9-4943-4376-8F21-EECCBA8C8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F4922-77C0-40EE-B42D-8430927537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91D69-2581-4399-9136-BBB66A52B4E8}"/>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4BC0CEB2-AE29-4BDB-976C-8C1918E65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44394-3F4C-49D7-AA2A-71496A42E539}"/>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425965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8CAD78-3B11-475A-A438-4CF2A39118AD}"/>
              </a:ext>
            </a:extLst>
          </p:cNvPr>
          <p:cNvPicPr>
            <a:picLocks noChangeAspect="1"/>
          </p:cNvPicPr>
          <p:nvPr userDrawn="1"/>
        </p:nvPicPr>
        <p:blipFill>
          <a:blip r:embed="rId2"/>
          <a:srcRect/>
          <a:stretch/>
        </p:blipFill>
        <p:spPr>
          <a:xfrm>
            <a:off x="0" y="0"/>
            <a:ext cx="12192000" cy="2832100"/>
          </a:xfrm>
          <a:prstGeom prst="rect">
            <a:avLst/>
          </a:prstGeom>
        </p:spPr>
      </p:pic>
      <p:sp>
        <p:nvSpPr>
          <p:cNvPr id="2" name="Title 1">
            <a:extLst>
              <a:ext uri="{FF2B5EF4-FFF2-40B4-BE49-F238E27FC236}">
                <a16:creationId xmlns:a16="http://schemas.microsoft.com/office/drawing/2014/main" id="{62A8B711-89BB-4235-B878-27FA41EDFD62}"/>
              </a:ext>
            </a:extLst>
          </p:cNvPr>
          <p:cNvSpPr>
            <a:spLocks noGrp="1"/>
          </p:cNvSpPr>
          <p:nvPr>
            <p:ph type="ctrTitle"/>
          </p:nvPr>
        </p:nvSpPr>
        <p:spPr>
          <a:xfrm>
            <a:off x="1524000" y="1857226"/>
            <a:ext cx="9144000" cy="1571774"/>
          </a:xfrm>
        </p:spPr>
        <p:txBody>
          <a:bodyPr anchor="b">
            <a:normAutofit/>
          </a:bodyPr>
          <a:lstStyle>
            <a:lvl1pPr algn="ctr">
              <a:defRPr sz="5400" b="1">
                <a:solidFill>
                  <a:srgbClr val="344085"/>
                </a:solidFill>
              </a:defRPr>
            </a:lvl1pPr>
          </a:lstStyle>
          <a:p>
            <a:r>
              <a:rPr lang="en-US" dirty="0"/>
              <a:t>Click to edit Master title style</a:t>
            </a:r>
          </a:p>
        </p:txBody>
      </p:sp>
      <p:sp>
        <p:nvSpPr>
          <p:cNvPr id="3" name="Subtitle 2">
            <a:extLst>
              <a:ext uri="{FF2B5EF4-FFF2-40B4-BE49-F238E27FC236}">
                <a16:creationId xmlns:a16="http://schemas.microsoft.com/office/drawing/2014/main" id="{E4E77EA1-61EE-4732-B453-669C8FB2F6A4}"/>
              </a:ext>
            </a:extLst>
          </p:cNvPr>
          <p:cNvSpPr>
            <a:spLocks noGrp="1"/>
          </p:cNvSpPr>
          <p:nvPr>
            <p:ph type="subTitle" idx="1"/>
          </p:nvPr>
        </p:nvSpPr>
        <p:spPr>
          <a:xfrm>
            <a:off x="1524000" y="3556947"/>
            <a:ext cx="9144000" cy="639456"/>
          </a:xfrm>
        </p:spPr>
        <p:txBody>
          <a:bodyPr>
            <a:normAutofit/>
          </a:bodyPr>
          <a:lstStyle>
            <a:lvl1pPr marL="0" indent="0" algn="ctr">
              <a:buNone/>
              <a:defRPr sz="32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07AFAF2-A8F9-49FC-86D3-9BEDB0A3855C}"/>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F9B83A50-A07F-4073-BE21-9F3A6062DA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7F856C-CC7B-4D09-B172-5E7ECFB38C82}"/>
              </a:ext>
            </a:extLst>
          </p:cNvPr>
          <p:cNvSpPr>
            <a:spLocks noGrp="1"/>
          </p:cNvSpPr>
          <p:nvPr>
            <p:ph type="sldNum" sz="quarter" idx="12"/>
          </p:nvPr>
        </p:nvSpPr>
        <p:spPr/>
        <p:txBody>
          <a:bodyPr/>
          <a:lstStyle/>
          <a:p>
            <a:fld id="{669CF414-0634-4E5D-9077-D58D470BFA39}" type="slidenum">
              <a:rPr lang="en-US" smtClean="0"/>
              <a:t>‹#›</a:t>
            </a:fld>
            <a:endParaRPr lang="en-US"/>
          </a:p>
        </p:txBody>
      </p:sp>
      <p:pic>
        <p:nvPicPr>
          <p:cNvPr id="8" name="Picture 7">
            <a:extLst>
              <a:ext uri="{FF2B5EF4-FFF2-40B4-BE49-F238E27FC236}">
                <a16:creationId xmlns:a16="http://schemas.microsoft.com/office/drawing/2014/main" id="{1A672EF7-D8CC-49E9-B099-1442D2B05D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70401" y="136525"/>
            <a:ext cx="1166798" cy="737163"/>
          </a:xfrm>
          <a:prstGeom prst="rect">
            <a:avLst/>
          </a:prstGeom>
        </p:spPr>
      </p:pic>
      <p:pic>
        <p:nvPicPr>
          <p:cNvPr id="9" name="Picture 8" descr="A close up of a logo&#10;&#10;Description automatically generated">
            <a:extLst>
              <a:ext uri="{FF2B5EF4-FFF2-40B4-BE49-F238E27FC236}">
                <a16:creationId xmlns:a16="http://schemas.microsoft.com/office/drawing/2014/main" id="{746DFC1A-BD78-4B8B-8875-BA5CB270C3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7125" y="433950"/>
            <a:ext cx="3282075" cy="378701"/>
          </a:xfrm>
          <a:prstGeom prst="rect">
            <a:avLst/>
          </a:prstGeom>
        </p:spPr>
      </p:pic>
    </p:spTree>
    <p:extLst>
      <p:ext uri="{BB962C8B-B14F-4D97-AF65-F5344CB8AC3E}">
        <p14:creationId xmlns:p14="http://schemas.microsoft.com/office/powerpoint/2010/main" val="3997862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E2BB-2D6B-43D9-99DE-EC43A8506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1C85F-7295-42A9-A750-300F202A7F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D806C-A8B9-4208-8C34-6E1BC28F547F}"/>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BAEE352A-0BA2-4F6A-A4B6-82828B300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F50B8-A6A4-4032-85BB-834F02B913BF}"/>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1357703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1A55CE-FF44-4778-BBF3-D3ACF54D6D55}"/>
              </a:ext>
            </a:extLst>
          </p:cNvPr>
          <p:cNvSpPr/>
          <p:nvPr userDrawn="1"/>
        </p:nvSpPr>
        <p:spPr>
          <a:xfrm>
            <a:off x="150420" y="136524"/>
            <a:ext cx="11891160" cy="64376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576745-A9A3-4C9E-8B60-F791DA717881}"/>
              </a:ext>
            </a:extLst>
          </p:cNvPr>
          <p:cNvSpPr/>
          <p:nvPr userDrawn="1"/>
        </p:nvSpPr>
        <p:spPr>
          <a:xfrm>
            <a:off x="0" y="6513362"/>
            <a:ext cx="5572001" cy="344638"/>
          </a:xfrm>
          <a:prstGeom prst="rect">
            <a:avLst/>
          </a:prstGeom>
          <a:solidFill>
            <a:srgbClr val="1C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12BB7-A2C7-46D7-A949-B91029E5C700}"/>
              </a:ext>
            </a:extLst>
          </p:cNvPr>
          <p:cNvSpPr>
            <a:spLocks noGrp="1"/>
          </p:cNvSpPr>
          <p:nvPr>
            <p:ph type="title"/>
          </p:nvPr>
        </p:nvSpPr>
        <p:spPr>
          <a:xfrm>
            <a:off x="370113" y="365125"/>
            <a:ext cx="2991585" cy="4912269"/>
          </a:xfrm>
        </p:spPr>
        <p:txBody>
          <a:bodyPr>
            <a:normAutofit/>
          </a:bodyPr>
          <a:lstStyle>
            <a:lvl1pPr algn="r">
              <a:defRPr sz="4000" b="1">
                <a:solidFill>
                  <a:srgbClr val="1C3867"/>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0CF26276-9716-481F-A820-63977B24215A}"/>
              </a:ext>
            </a:extLst>
          </p:cNvPr>
          <p:cNvSpPr>
            <a:spLocks noGrp="1"/>
          </p:cNvSpPr>
          <p:nvPr>
            <p:ph sz="half" idx="2"/>
          </p:nvPr>
        </p:nvSpPr>
        <p:spPr>
          <a:xfrm>
            <a:off x="4020788" y="365125"/>
            <a:ext cx="7801098" cy="581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4B121D-96DE-4C4F-9808-3E6EA0993AFE}"/>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6" name="Footer Placeholder 5">
            <a:extLst>
              <a:ext uri="{FF2B5EF4-FFF2-40B4-BE49-F238E27FC236}">
                <a16:creationId xmlns:a16="http://schemas.microsoft.com/office/drawing/2014/main" id="{748A8748-8E9C-4E0D-BB05-6AC233AA0E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5A3C87-938B-4CE6-A2C5-54E8B58EE057}"/>
              </a:ext>
            </a:extLst>
          </p:cNvPr>
          <p:cNvSpPr>
            <a:spLocks noGrp="1"/>
          </p:cNvSpPr>
          <p:nvPr>
            <p:ph type="sldNum" sz="quarter" idx="12"/>
          </p:nvPr>
        </p:nvSpPr>
        <p:spPr/>
        <p:txBody>
          <a:bodyPr/>
          <a:lstStyle/>
          <a:p>
            <a:fld id="{669CF414-0634-4E5D-9077-D58D470BFA39}" type="slidenum">
              <a:rPr lang="en-US" smtClean="0"/>
              <a:t>‹#›</a:t>
            </a:fld>
            <a:endParaRPr lang="en-US"/>
          </a:p>
        </p:txBody>
      </p:sp>
      <p:pic>
        <p:nvPicPr>
          <p:cNvPr id="8" name="Content Placeholder 4">
            <a:extLst>
              <a:ext uri="{FF2B5EF4-FFF2-40B4-BE49-F238E27FC236}">
                <a16:creationId xmlns:a16="http://schemas.microsoft.com/office/drawing/2014/main" id="{55BF4DA8-E31C-44DA-81A9-B9C017822D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3217" y="6513362"/>
            <a:ext cx="8038783" cy="344638"/>
          </a:xfrm>
          <a:prstGeom prst="rect">
            <a:avLst/>
          </a:prstGeom>
        </p:spPr>
      </p:pic>
      <p:cxnSp>
        <p:nvCxnSpPr>
          <p:cNvPr id="12" name="Straight Connector 11">
            <a:extLst>
              <a:ext uri="{FF2B5EF4-FFF2-40B4-BE49-F238E27FC236}">
                <a16:creationId xmlns:a16="http://schemas.microsoft.com/office/drawing/2014/main" id="{CAFABA51-0E17-4B34-ADF7-D43CC38C243F}"/>
              </a:ext>
            </a:extLst>
          </p:cNvPr>
          <p:cNvCxnSpPr/>
          <p:nvPr userDrawn="1"/>
        </p:nvCxnSpPr>
        <p:spPr>
          <a:xfrm>
            <a:off x="3581400" y="705395"/>
            <a:ext cx="0" cy="4232365"/>
          </a:xfrm>
          <a:prstGeom prst="line">
            <a:avLst/>
          </a:prstGeom>
          <a:ln>
            <a:solidFill>
              <a:srgbClr val="1C3867"/>
            </a:solidFill>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E49E43B2-87E4-440D-BA9D-C586B659FF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208" y="6576704"/>
            <a:ext cx="1959391" cy="226084"/>
          </a:xfrm>
          <a:prstGeom prst="rect">
            <a:avLst/>
          </a:prstGeom>
        </p:spPr>
      </p:pic>
    </p:spTree>
    <p:extLst>
      <p:ext uri="{BB962C8B-B14F-4D97-AF65-F5344CB8AC3E}">
        <p14:creationId xmlns:p14="http://schemas.microsoft.com/office/powerpoint/2010/main" val="1652001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18FFCF-25C0-4B22-BBFB-638F764194D1}"/>
              </a:ext>
            </a:extLst>
          </p:cNvPr>
          <p:cNvSpPr/>
          <p:nvPr userDrawn="1"/>
        </p:nvSpPr>
        <p:spPr>
          <a:xfrm flipV="1">
            <a:off x="0" y="1"/>
            <a:ext cx="12192000" cy="7417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959502-B620-4FD9-B9FA-7FCC347CE89A}"/>
              </a:ext>
            </a:extLst>
          </p:cNvPr>
          <p:cNvSpPr/>
          <p:nvPr userDrawn="1"/>
        </p:nvSpPr>
        <p:spPr>
          <a:xfrm>
            <a:off x="0" y="6513362"/>
            <a:ext cx="5572001" cy="344638"/>
          </a:xfrm>
          <a:prstGeom prst="rect">
            <a:avLst/>
          </a:prstGeom>
          <a:solidFill>
            <a:srgbClr val="1C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ED37782-2732-4C14-8D10-E3C13438FB39}"/>
              </a:ext>
            </a:extLst>
          </p:cNvPr>
          <p:cNvSpPr>
            <a:spLocks noGrp="1"/>
          </p:cNvSpPr>
          <p:nvPr>
            <p:ph type="title"/>
          </p:nvPr>
        </p:nvSpPr>
        <p:spPr>
          <a:xfrm>
            <a:off x="370113" y="133655"/>
            <a:ext cx="11451773" cy="585746"/>
          </a:xfrm>
        </p:spPr>
        <p:txBody>
          <a:bodyPr>
            <a:noAutofit/>
          </a:bodyPr>
          <a:lstStyle>
            <a:lvl1pPr algn="l">
              <a:defRPr sz="3200" b="1">
                <a:solidFill>
                  <a:srgbClr val="1C3867"/>
                </a:solidFill>
                <a:latin typeface="+mn-lt"/>
              </a:defRPr>
            </a:lvl1pPr>
          </a:lstStyle>
          <a:p>
            <a:r>
              <a:rPr lang="en-US" dirty="0"/>
              <a:t>Click to edit Master title style</a:t>
            </a:r>
          </a:p>
        </p:txBody>
      </p:sp>
      <p:sp>
        <p:nvSpPr>
          <p:cNvPr id="13" name="Content Placeholder 3">
            <a:extLst>
              <a:ext uri="{FF2B5EF4-FFF2-40B4-BE49-F238E27FC236}">
                <a16:creationId xmlns:a16="http://schemas.microsoft.com/office/drawing/2014/main" id="{A77A157A-9640-445A-8D94-E5020C4A9623}"/>
              </a:ext>
            </a:extLst>
          </p:cNvPr>
          <p:cNvSpPr>
            <a:spLocks noGrp="1"/>
          </p:cNvSpPr>
          <p:nvPr>
            <p:ph sz="half" idx="2"/>
          </p:nvPr>
        </p:nvSpPr>
        <p:spPr>
          <a:xfrm>
            <a:off x="370113" y="898789"/>
            <a:ext cx="11451773" cy="52781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4">
            <a:extLst>
              <a:ext uri="{FF2B5EF4-FFF2-40B4-BE49-F238E27FC236}">
                <a16:creationId xmlns:a16="http://schemas.microsoft.com/office/drawing/2014/main" id="{DE5C3CE9-736D-4E14-94DF-637D3F96B4A5}"/>
              </a:ext>
            </a:extLst>
          </p:cNvPr>
          <p:cNvSpPr>
            <a:spLocks noGrp="1"/>
          </p:cNvSpPr>
          <p:nvPr>
            <p:ph type="dt" sz="half" idx="10"/>
          </p:nvPr>
        </p:nvSpPr>
        <p:spPr>
          <a:xfrm>
            <a:off x="838200" y="6356350"/>
            <a:ext cx="2743200" cy="365125"/>
          </a:xfrm>
        </p:spPr>
        <p:txBody>
          <a:bodyPr/>
          <a:lstStyle/>
          <a:p>
            <a:fld id="{895CCF58-98CC-425C-A4EB-C90C2473AAB3}" type="datetimeFigureOut">
              <a:rPr lang="en-US" smtClean="0"/>
              <a:t>11/11/2022</a:t>
            </a:fld>
            <a:endParaRPr lang="en-US"/>
          </a:p>
        </p:txBody>
      </p:sp>
      <p:sp>
        <p:nvSpPr>
          <p:cNvPr id="15" name="Footer Placeholder 5">
            <a:extLst>
              <a:ext uri="{FF2B5EF4-FFF2-40B4-BE49-F238E27FC236}">
                <a16:creationId xmlns:a16="http://schemas.microsoft.com/office/drawing/2014/main" id="{B2A325F5-E8C4-431A-AC3C-83CFF55E5E39}"/>
              </a:ext>
            </a:extLst>
          </p:cNvPr>
          <p:cNvSpPr>
            <a:spLocks noGrp="1"/>
          </p:cNvSpPr>
          <p:nvPr>
            <p:ph type="ftr" sz="quarter" idx="11"/>
          </p:nvPr>
        </p:nvSpPr>
        <p:spPr>
          <a:xfrm>
            <a:off x="4038600" y="6356350"/>
            <a:ext cx="4114800" cy="365125"/>
          </a:xfrm>
        </p:spPr>
        <p:txBody>
          <a:bodyPr/>
          <a:lstStyle/>
          <a:p>
            <a:endParaRPr lang="en-US" dirty="0"/>
          </a:p>
        </p:txBody>
      </p:sp>
      <p:sp>
        <p:nvSpPr>
          <p:cNvPr id="16" name="Slide Number Placeholder 6">
            <a:extLst>
              <a:ext uri="{FF2B5EF4-FFF2-40B4-BE49-F238E27FC236}">
                <a16:creationId xmlns:a16="http://schemas.microsoft.com/office/drawing/2014/main" id="{10F5519A-5BB6-4C5A-9736-F07949A01486}"/>
              </a:ext>
            </a:extLst>
          </p:cNvPr>
          <p:cNvSpPr>
            <a:spLocks noGrp="1"/>
          </p:cNvSpPr>
          <p:nvPr>
            <p:ph type="sldNum" sz="quarter" idx="12"/>
          </p:nvPr>
        </p:nvSpPr>
        <p:spPr>
          <a:xfrm>
            <a:off x="8610600" y="6356350"/>
            <a:ext cx="2743200" cy="365125"/>
          </a:xfrm>
        </p:spPr>
        <p:txBody>
          <a:bodyPr/>
          <a:lstStyle/>
          <a:p>
            <a:fld id="{669CF414-0634-4E5D-9077-D58D470BFA39}" type="slidenum">
              <a:rPr lang="en-US" smtClean="0"/>
              <a:t>‹#›</a:t>
            </a:fld>
            <a:endParaRPr lang="en-US"/>
          </a:p>
        </p:txBody>
      </p:sp>
      <p:pic>
        <p:nvPicPr>
          <p:cNvPr id="17" name="Content Placeholder 4">
            <a:extLst>
              <a:ext uri="{FF2B5EF4-FFF2-40B4-BE49-F238E27FC236}">
                <a16:creationId xmlns:a16="http://schemas.microsoft.com/office/drawing/2014/main" id="{FE824DF6-AB03-4379-9675-A7A26A526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3217" y="6513362"/>
            <a:ext cx="8038783" cy="344638"/>
          </a:xfrm>
          <a:prstGeom prst="rect">
            <a:avLst/>
          </a:prstGeom>
        </p:spPr>
      </p:pic>
      <p:pic>
        <p:nvPicPr>
          <p:cNvPr id="19" name="Picture 18" descr="A close up of a logo&#10;&#10;Description automatically generated">
            <a:extLst>
              <a:ext uri="{FF2B5EF4-FFF2-40B4-BE49-F238E27FC236}">
                <a16:creationId xmlns:a16="http://schemas.microsoft.com/office/drawing/2014/main" id="{2EEE6E20-65FF-403A-AA46-C9ACC563B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208" y="6576704"/>
            <a:ext cx="1959391" cy="226084"/>
          </a:xfrm>
          <a:prstGeom prst="rect">
            <a:avLst/>
          </a:prstGeom>
        </p:spPr>
      </p:pic>
    </p:spTree>
    <p:extLst>
      <p:ext uri="{BB962C8B-B14F-4D97-AF65-F5344CB8AC3E}">
        <p14:creationId xmlns:p14="http://schemas.microsoft.com/office/powerpoint/2010/main" val="1333636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63038-2770-4F81-8B59-72FF103AB658}"/>
              </a:ext>
            </a:extLst>
          </p:cNvPr>
          <p:cNvSpPr/>
          <p:nvPr userDrawn="1"/>
        </p:nvSpPr>
        <p:spPr>
          <a:xfrm flipV="1">
            <a:off x="0" y="1"/>
            <a:ext cx="12192000" cy="123203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5FDAD77-77CF-4B6F-A6DD-BA4201B8BD24}"/>
              </a:ext>
            </a:extLst>
          </p:cNvPr>
          <p:cNvSpPr>
            <a:spLocks noGrp="1"/>
          </p:cNvSpPr>
          <p:nvPr>
            <p:ph type="title"/>
          </p:nvPr>
        </p:nvSpPr>
        <p:spPr>
          <a:xfrm>
            <a:off x="3032015" y="1676426"/>
            <a:ext cx="6126166" cy="741776"/>
          </a:xfrm>
        </p:spPr>
        <p:txBody>
          <a:bodyPr>
            <a:normAutofit/>
          </a:bodyPr>
          <a:lstStyle>
            <a:lvl1pPr algn="ctr">
              <a:defRPr sz="3600" b="1">
                <a:solidFill>
                  <a:srgbClr val="1C3867"/>
                </a:solidFill>
                <a:latin typeface="+mn-lt"/>
              </a:defRPr>
            </a:lvl1pPr>
          </a:lstStyle>
          <a:p>
            <a:r>
              <a:rPr lang="en-US" dirty="0"/>
              <a:t>Click to edit Master title style</a:t>
            </a:r>
          </a:p>
        </p:txBody>
      </p:sp>
      <p:pic>
        <p:nvPicPr>
          <p:cNvPr id="16" name="Picture 15">
            <a:extLst>
              <a:ext uri="{FF2B5EF4-FFF2-40B4-BE49-F238E27FC236}">
                <a16:creationId xmlns:a16="http://schemas.microsoft.com/office/drawing/2014/main" id="{1A2FF967-33E6-4F7D-819A-0E987D27F6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47786" y="245130"/>
            <a:ext cx="1174100" cy="741776"/>
          </a:xfrm>
          <a:prstGeom prst="rect">
            <a:avLst/>
          </a:prstGeom>
        </p:spPr>
      </p:pic>
      <p:pic>
        <p:nvPicPr>
          <p:cNvPr id="24584" name="Picture 8" descr="Image result for un economic commission for africa&quot;">
            <a:extLst>
              <a:ext uri="{FF2B5EF4-FFF2-40B4-BE49-F238E27FC236}">
                <a16:creationId xmlns:a16="http://schemas.microsoft.com/office/drawing/2014/main" id="{82D6E10D-8246-4A19-AB6A-BE027888F51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0113" y="336307"/>
            <a:ext cx="4619740" cy="559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21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B72DE-5A80-418D-9495-27F72C5CEDB9}"/>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3" name="Footer Placeholder 2">
            <a:extLst>
              <a:ext uri="{FF2B5EF4-FFF2-40B4-BE49-F238E27FC236}">
                <a16:creationId xmlns:a16="http://schemas.microsoft.com/office/drawing/2014/main" id="{3E83E291-D3F1-4438-B2F2-61B3C9CDBD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5D015D-8DAB-4211-BD4F-5F5285D295BB}"/>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422063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31DD-977B-4662-9E41-C3AC5AD68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C027CB-280D-4D21-ADF9-245A5D996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49993-EB36-4711-A79F-E569808E2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8DF56-3C6F-48B8-9AEF-20AB75AB06FE}"/>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6" name="Footer Placeholder 5">
            <a:extLst>
              <a:ext uri="{FF2B5EF4-FFF2-40B4-BE49-F238E27FC236}">
                <a16:creationId xmlns:a16="http://schemas.microsoft.com/office/drawing/2014/main" id="{7316C4D6-9CC5-4C7B-BD52-11BF1DD4D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9FCF5-BF57-406C-8FCE-DF816062408F}"/>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510469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F300-AE65-40C2-B757-A1508762A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AE0A6F-C8C1-4D83-9981-C832A0EF21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9A185-979E-44CD-B787-310DDC796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1AE47B-C5B1-40AB-B861-4636DD3207AF}"/>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6" name="Footer Placeholder 5">
            <a:extLst>
              <a:ext uri="{FF2B5EF4-FFF2-40B4-BE49-F238E27FC236}">
                <a16:creationId xmlns:a16="http://schemas.microsoft.com/office/drawing/2014/main" id="{79953A7D-8899-4BCF-9838-632BB277C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4A305-0056-495E-8029-C592AAD10A07}"/>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528786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49B14-EA8D-4C9B-8197-20F877433E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EBFE1-9E9B-4B78-BECF-395A01D721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E9ABD-4B57-4CFB-A061-D0C164309AE6}"/>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88146B61-6DD7-4428-9E89-5E4533110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3B7C1-088F-4985-9CAF-BF96221709E2}"/>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603065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457BA-8DDA-4F51-A78A-9C9B141FC8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C0B337-A7CD-4FD1-9AF9-DB7CA30F86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665F7-BE7B-4C5E-9BCF-DD5AC4C9A5EE}"/>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53119722-7C4E-450F-B0C2-7201FA1CF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C4B82-8370-4FEC-8797-870255110151}"/>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415640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A8F9-4943-4376-8F21-EECCBA8C8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F4922-77C0-40EE-B42D-8430927537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91D69-2581-4399-9136-BBB66A52B4E8}"/>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4BC0CEB2-AE29-4BDB-976C-8C1918E65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44394-3F4C-49D7-AA2A-71496A42E539}"/>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234436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E2BB-2D6B-43D9-99DE-EC43A8506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1C85F-7295-42A9-A750-300F202A7F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D806C-A8B9-4208-8C34-6E1BC28F547F}"/>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BAEE352A-0BA2-4F6A-A4B6-82828B300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F50B8-A6A4-4032-85BB-834F02B913BF}"/>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165466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1A55CE-FF44-4778-BBF3-D3ACF54D6D55}"/>
              </a:ext>
            </a:extLst>
          </p:cNvPr>
          <p:cNvSpPr/>
          <p:nvPr userDrawn="1"/>
        </p:nvSpPr>
        <p:spPr>
          <a:xfrm>
            <a:off x="150420" y="136524"/>
            <a:ext cx="11891160" cy="64376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576745-A9A3-4C9E-8B60-F791DA717881}"/>
              </a:ext>
            </a:extLst>
          </p:cNvPr>
          <p:cNvSpPr/>
          <p:nvPr userDrawn="1"/>
        </p:nvSpPr>
        <p:spPr>
          <a:xfrm>
            <a:off x="0" y="6513362"/>
            <a:ext cx="5572001" cy="344638"/>
          </a:xfrm>
          <a:prstGeom prst="rect">
            <a:avLst/>
          </a:prstGeom>
          <a:solidFill>
            <a:srgbClr val="1C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12BB7-A2C7-46D7-A949-B91029E5C700}"/>
              </a:ext>
            </a:extLst>
          </p:cNvPr>
          <p:cNvSpPr>
            <a:spLocks noGrp="1"/>
          </p:cNvSpPr>
          <p:nvPr>
            <p:ph type="title"/>
          </p:nvPr>
        </p:nvSpPr>
        <p:spPr>
          <a:xfrm>
            <a:off x="370113" y="365125"/>
            <a:ext cx="2991585" cy="4912269"/>
          </a:xfrm>
        </p:spPr>
        <p:txBody>
          <a:bodyPr>
            <a:normAutofit/>
          </a:bodyPr>
          <a:lstStyle>
            <a:lvl1pPr algn="r">
              <a:defRPr sz="4000" b="1">
                <a:solidFill>
                  <a:srgbClr val="1C3867"/>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0CF26276-9716-481F-A820-63977B24215A}"/>
              </a:ext>
            </a:extLst>
          </p:cNvPr>
          <p:cNvSpPr>
            <a:spLocks noGrp="1"/>
          </p:cNvSpPr>
          <p:nvPr>
            <p:ph sz="half" idx="2"/>
          </p:nvPr>
        </p:nvSpPr>
        <p:spPr>
          <a:xfrm>
            <a:off x="4020788" y="365125"/>
            <a:ext cx="7801098" cy="5811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4B121D-96DE-4C4F-9808-3E6EA0993AFE}"/>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6" name="Footer Placeholder 5">
            <a:extLst>
              <a:ext uri="{FF2B5EF4-FFF2-40B4-BE49-F238E27FC236}">
                <a16:creationId xmlns:a16="http://schemas.microsoft.com/office/drawing/2014/main" id="{748A8748-8E9C-4E0D-BB05-6AC233AA0E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5A3C87-938B-4CE6-A2C5-54E8B58EE057}"/>
              </a:ext>
            </a:extLst>
          </p:cNvPr>
          <p:cNvSpPr>
            <a:spLocks noGrp="1"/>
          </p:cNvSpPr>
          <p:nvPr>
            <p:ph type="sldNum" sz="quarter" idx="12"/>
          </p:nvPr>
        </p:nvSpPr>
        <p:spPr/>
        <p:txBody>
          <a:bodyPr/>
          <a:lstStyle/>
          <a:p>
            <a:fld id="{669CF414-0634-4E5D-9077-D58D470BFA39}" type="slidenum">
              <a:rPr lang="en-US" smtClean="0"/>
              <a:t>‹#›</a:t>
            </a:fld>
            <a:endParaRPr lang="en-US"/>
          </a:p>
        </p:txBody>
      </p:sp>
      <p:pic>
        <p:nvPicPr>
          <p:cNvPr id="8" name="Content Placeholder 4">
            <a:extLst>
              <a:ext uri="{FF2B5EF4-FFF2-40B4-BE49-F238E27FC236}">
                <a16:creationId xmlns:a16="http://schemas.microsoft.com/office/drawing/2014/main" id="{55BF4DA8-E31C-44DA-81A9-B9C017822D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3217" y="6513362"/>
            <a:ext cx="8038783" cy="344638"/>
          </a:xfrm>
          <a:prstGeom prst="rect">
            <a:avLst/>
          </a:prstGeom>
        </p:spPr>
      </p:pic>
      <p:cxnSp>
        <p:nvCxnSpPr>
          <p:cNvPr id="12" name="Straight Connector 11">
            <a:extLst>
              <a:ext uri="{FF2B5EF4-FFF2-40B4-BE49-F238E27FC236}">
                <a16:creationId xmlns:a16="http://schemas.microsoft.com/office/drawing/2014/main" id="{CAFABA51-0E17-4B34-ADF7-D43CC38C243F}"/>
              </a:ext>
            </a:extLst>
          </p:cNvPr>
          <p:cNvCxnSpPr/>
          <p:nvPr userDrawn="1"/>
        </p:nvCxnSpPr>
        <p:spPr>
          <a:xfrm>
            <a:off x="3581400" y="705395"/>
            <a:ext cx="0" cy="4232365"/>
          </a:xfrm>
          <a:prstGeom prst="line">
            <a:avLst/>
          </a:prstGeom>
          <a:ln>
            <a:solidFill>
              <a:srgbClr val="1C3867"/>
            </a:solidFill>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E49E43B2-87E4-440D-BA9D-C586B659FF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208" y="6576704"/>
            <a:ext cx="1959391" cy="226084"/>
          </a:xfrm>
          <a:prstGeom prst="rect">
            <a:avLst/>
          </a:prstGeom>
        </p:spPr>
      </p:pic>
    </p:spTree>
    <p:extLst>
      <p:ext uri="{BB962C8B-B14F-4D97-AF65-F5344CB8AC3E}">
        <p14:creationId xmlns:p14="http://schemas.microsoft.com/office/powerpoint/2010/main" val="32725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18FFCF-25C0-4B22-BBFB-638F764194D1}"/>
              </a:ext>
            </a:extLst>
          </p:cNvPr>
          <p:cNvSpPr/>
          <p:nvPr userDrawn="1"/>
        </p:nvSpPr>
        <p:spPr>
          <a:xfrm flipV="1">
            <a:off x="0" y="1"/>
            <a:ext cx="12192000" cy="7417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959502-B620-4FD9-B9FA-7FCC347CE89A}"/>
              </a:ext>
            </a:extLst>
          </p:cNvPr>
          <p:cNvSpPr/>
          <p:nvPr userDrawn="1"/>
        </p:nvSpPr>
        <p:spPr>
          <a:xfrm>
            <a:off x="0" y="6513362"/>
            <a:ext cx="5572001" cy="344638"/>
          </a:xfrm>
          <a:prstGeom prst="rect">
            <a:avLst/>
          </a:prstGeom>
          <a:solidFill>
            <a:srgbClr val="1C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ED37782-2732-4C14-8D10-E3C13438FB39}"/>
              </a:ext>
            </a:extLst>
          </p:cNvPr>
          <p:cNvSpPr>
            <a:spLocks noGrp="1"/>
          </p:cNvSpPr>
          <p:nvPr>
            <p:ph type="title"/>
          </p:nvPr>
        </p:nvSpPr>
        <p:spPr>
          <a:xfrm>
            <a:off x="370113" y="133655"/>
            <a:ext cx="11451773" cy="585746"/>
          </a:xfrm>
        </p:spPr>
        <p:txBody>
          <a:bodyPr>
            <a:noAutofit/>
          </a:bodyPr>
          <a:lstStyle>
            <a:lvl1pPr algn="l">
              <a:defRPr sz="3200" b="1">
                <a:solidFill>
                  <a:srgbClr val="1C3867"/>
                </a:solidFill>
                <a:latin typeface="+mn-lt"/>
              </a:defRPr>
            </a:lvl1pPr>
          </a:lstStyle>
          <a:p>
            <a:r>
              <a:rPr lang="en-US" dirty="0"/>
              <a:t>Click to edit Master title style</a:t>
            </a:r>
          </a:p>
        </p:txBody>
      </p:sp>
      <p:sp>
        <p:nvSpPr>
          <p:cNvPr id="13" name="Content Placeholder 3">
            <a:extLst>
              <a:ext uri="{FF2B5EF4-FFF2-40B4-BE49-F238E27FC236}">
                <a16:creationId xmlns:a16="http://schemas.microsoft.com/office/drawing/2014/main" id="{A77A157A-9640-445A-8D94-E5020C4A9623}"/>
              </a:ext>
            </a:extLst>
          </p:cNvPr>
          <p:cNvSpPr>
            <a:spLocks noGrp="1"/>
          </p:cNvSpPr>
          <p:nvPr>
            <p:ph sz="half" idx="2"/>
          </p:nvPr>
        </p:nvSpPr>
        <p:spPr>
          <a:xfrm>
            <a:off x="370113" y="898789"/>
            <a:ext cx="11451773" cy="52781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4">
            <a:extLst>
              <a:ext uri="{FF2B5EF4-FFF2-40B4-BE49-F238E27FC236}">
                <a16:creationId xmlns:a16="http://schemas.microsoft.com/office/drawing/2014/main" id="{DE5C3CE9-736D-4E14-94DF-637D3F96B4A5}"/>
              </a:ext>
            </a:extLst>
          </p:cNvPr>
          <p:cNvSpPr>
            <a:spLocks noGrp="1"/>
          </p:cNvSpPr>
          <p:nvPr>
            <p:ph type="dt" sz="half" idx="10"/>
          </p:nvPr>
        </p:nvSpPr>
        <p:spPr>
          <a:xfrm>
            <a:off x="838200" y="6356350"/>
            <a:ext cx="2743200" cy="365125"/>
          </a:xfrm>
        </p:spPr>
        <p:txBody>
          <a:bodyPr/>
          <a:lstStyle/>
          <a:p>
            <a:fld id="{895CCF58-98CC-425C-A4EB-C90C2473AAB3}" type="datetimeFigureOut">
              <a:rPr lang="en-US" smtClean="0"/>
              <a:t>11/11/2022</a:t>
            </a:fld>
            <a:endParaRPr lang="en-US"/>
          </a:p>
        </p:txBody>
      </p:sp>
      <p:sp>
        <p:nvSpPr>
          <p:cNvPr id="15" name="Footer Placeholder 5">
            <a:extLst>
              <a:ext uri="{FF2B5EF4-FFF2-40B4-BE49-F238E27FC236}">
                <a16:creationId xmlns:a16="http://schemas.microsoft.com/office/drawing/2014/main" id="{B2A325F5-E8C4-431A-AC3C-83CFF55E5E39}"/>
              </a:ext>
            </a:extLst>
          </p:cNvPr>
          <p:cNvSpPr>
            <a:spLocks noGrp="1"/>
          </p:cNvSpPr>
          <p:nvPr>
            <p:ph type="ftr" sz="quarter" idx="11"/>
          </p:nvPr>
        </p:nvSpPr>
        <p:spPr>
          <a:xfrm>
            <a:off x="4038600" y="6356350"/>
            <a:ext cx="4114800" cy="365125"/>
          </a:xfrm>
        </p:spPr>
        <p:txBody>
          <a:bodyPr/>
          <a:lstStyle/>
          <a:p>
            <a:endParaRPr lang="en-US" dirty="0"/>
          </a:p>
        </p:txBody>
      </p:sp>
      <p:sp>
        <p:nvSpPr>
          <p:cNvPr id="16" name="Slide Number Placeholder 6">
            <a:extLst>
              <a:ext uri="{FF2B5EF4-FFF2-40B4-BE49-F238E27FC236}">
                <a16:creationId xmlns:a16="http://schemas.microsoft.com/office/drawing/2014/main" id="{10F5519A-5BB6-4C5A-9736-F07949A01486}"/>
              </a:ext>
            </a:extLst>
          </p:cNvPr>
          <p:cNvSpPr>
            <a:spLocks noGrp="1"/>
          </p:cNvSpPr>
          <p:nvPr>
            <p:ph type="sldNum" sz="quarter" idx="12"/>
          </p:nvPr>
        </p:nvSpPr>
        <p:spPr>
          <a:xfrm>
            <a:off x="8610600" y="6356350"/>
            <a:ext cx="2743200" cy="365125"/>
          </a:xfrm>
        </p:spPr>
        <p:txBody>
          <a:bodyPr/>
          <a:lstStyle/>
          <a:p>
            <a:fld id="{669CF414-0634-4E5D-9077-D58D470BFA39}" type="slidenum">
              <a:rPr lang="en-US" smtClean="0"/>
              <a:t>‹#›</a:t>
            </a:fld>
            <a:endParaRPr lang="en-US"/>
          </a:p>
        </p:txBody>
      </p:sp>
      <p:pic>
        <p:nvPicPr>
          <p:cNvPr id="17" name="Content Placeholder 4">
            <a:extLst>
              <a:ext uri="{FF2B5EF4-FFF2-40B4-BE49-F238E27FC236}">
                <a16:creationId xmlns:a16="http://schemas.microsoft.com/office/drawing/2014/main" id="{FE824DF6-AB03-4379-9675-A7A26A526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3217" y="6513362"/>
            <a:ext cx="8038783" cy="344638"/>
          </a:xfrm>
          <a:prstGeom prst="rect">
            <a:avLst/>
          </a:prstGeom>
        </p:spPr>
      </p:pic>
      <p:pic>
        <p:nvPicPr>
          <p:cNvPr id="19" name="Picture 18" descr="A close up of a logo&#10;&#10;Description automatically generated">
            <a:extLst>
              <a:ext uri="{FF2B5EF4-FFF2-40B4-BE49-F238E27FC236}">
                <a16:creationId xmlns:a16="http://schemas.microsoft.com/office/drawing/2014/main" id="{2EEE6E20-65FF-403A-AA46-C9ACC563B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208" y="6576704"/>
            <a:ext cx="1959391" cy="226084"/>
          </a:xfrm>
          <a:prstGeom prst="rect">
            <a:avLst/>
          </a:prstGeom>
        </p:spPr>
      </p:pic>
    </p:spTree>
    <p:extLst>
      <p:ext uri="{BB962C8B-B14F-4D97-AF65-F5344CB8AC3E}">
        <p14:creationId xmlns:p14="http://schemas.microsoft.com/office/powerpoint/2010/main" val="399701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5" name="Picture 14" descr="A picture containing outdoor object, solar cell&#10;&#10;Description automatically generated">
            <a:extLst>
              <a:ext uri="{FF2B5EF4-FFF2-40B4-BE49-F238E27FC236}">
                <a16:creationId xmlns:a16="http://schemas.microsoft.com/office/drawing/2014/main" id="{35653D8A-8176-4975-BCB0-1A36DBDDB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098275"/>
            <a:ext cx="12190196" cy="2759725"/>
          </a:xfrm>
          <a:prstGeom prst="rect">
            <a:avLst/>
          </a:prstGeom>
        </p:spPr>
      </p:pic>
      <p:sp>
        <p:nvSpPr>
          <p:cNvPr id="6" name="Rectangle 5">
            <a:extLst>
              <a:ext uri="{FF2B5EF4-FFF2-40B4-BE49-F238E27FC236}">
                <a16:creationId xmlns:a16="http://schemas.microsoft.com/office/drawing/2014/main" id="{FCD63038-2770-4F81-8B59-72FF103AB658}"/>
              </a:ext>
            </a:extLst>
          </p:cNvPr>
          <p:cNvSpPr/>
          <p:nvPr userDrawn="1"/>
        </p:nvSpPr>
        <p:spPr>
          <a:xfrm flipV="1">
            <a:off x="0" y="1"/>
            <a:ext cx="12192000" cy="123203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5FDAD77-77CF-4B6F-A6DD-BA4201B8BD24}"/>
              </a:ext>
            </a:extLst>
          </p:cNvPr>
          <p:cNvSpPr>
            <a:spLocks noGrp="1"/>
          </p:cNvSpPr>
          <p:nvPr>
            <p:ph type="title"/>
          </p:nvPr>
        </p:nvSpPr>
        <p:spPr>
          <a:xfrm>
            <a:off x="3032015" y="1676426"/>
            <a:ext cx="6126166" cy="741776"/>
          </a:xfrm>
        </p:spPr>
        <p:txBody>
          <a:bodyPr>
            <a:normAutofit/>
          </a:bodyPr>
          <a:lstStyle>
            <a:lvl1pPr algn="ctr">
              <a:defRPr sz="3600" b="1">
                <a:solidFill>
                  <a:srgbClr val="1C3867"/>
                </a:solidFill>
                <a:latin typeface="+mn-lt"/>
              </a:defRPr>
            </a:lvl1pPr>
          </a:lstStyle>
          <a:p>
            <a:r>
              <a:rPr lang="en-US" dirty="0"/>
              <a:t>Click to edit Master title style</a:t>
            </a:r>
          </a:p>
        </p:txBody>
      </p:sp>
      <p:pic>
        <p:nvPicPr>
          <p:cNvPr id="16" name="Picture 15">
            <a:extLst>
              <a:ext uri="{FF2B5EF4-FFF2-40B4-BE49-F238E27FC236}">
                <a16:creationId xmlns:a16="http://schemas.microsoft.com/office/drawing/2014/main" id="{1A2FF967-33E6-4F7D-819A-0E987D27F6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647786" y="245130"/>
            <a:ext cx="1174100" cy="741776"/>
          </a:xfrm>
          <a:prstGeom prst="rect">
            <a:avLst/>
          </a:prstGeom>
        </p:spPr>
      </p:pic>
      <p:pic>
        <p:nvPicPr>
          <p:cNvPr id="24584" name="Picture 8" descr="Image result for un economic commission for africa&quot;">
            <a:extLst>
              <a:ext uri="{FF2B5EF4-FFF2-40B4-BE49-F238E27FC236}">
                <a16:creationId xmlns:a16="http://schemas.microsoft.com/office/drawing/2014/main" id="{82D6E10D-8246-4A19-AB6A-BE027888F51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0113" y="336307"/>
            <a:ext cx="4619740" cy="5594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BC38589-D909-4D5C-B933-00C91E31EBAC}"/>
              </a:ext>
            </a:extLst>
          </p:cNvPr>
          <p:cNvSpPr txBox="1"/>
          <p:nvPr userDrawn="1"/>
        </p:nvSpPr>
        <p:spPr>
          <a:xfrm>
            <a:off x="3032016" y="2610998"/>
            <a:ext cx="6126166" cy="923330"/>
          </a:xfrm>
          <a:prstGeom prst="rect">
            <a:avLst/>
          </a:prstGeom>
          <a:noFill/>
        </p:spPr>
        <p:txBody>
          <a:bodyPr wrap="square" rtlCol="0">
            <a:spAutoFit/>
          </a:bodyPr>
          <a:lstStyle/>
          <a:p>
            <a:pPr algn="ctr"/>
            <a:r>
              <a:rPr lang="en-US" dirty="0"/>
              <a:t>UNECA Sub-Regional Office for Eastern Africa</a:t>
            </a:r>
          </a:p>
          <a:p>
            <a:pPr algn="ctr"/>
            <a:r>
              <a:rPr lang="en-US" dirty="0"/>
              <a:t>Kigali, Rwanda</a:t>
            </a:r>
          </a:p>
          <a:p>
            <a:pPr algn="ctr"/>
            <a:r>
              <a:rPr lang="en-US" dirty="0"/>
              <a:t>www.uneca.org</a:t>
            </a:r>
          </a:p>
        </p:txBody>
      </p:sp>
    </p:spTree>
    <p:extLst>
      <p:ext uri="{BB962C8B-B14F-4D97-AF65-F5344CB8AC3E}">
        <p14:creationId xmlns:p14="http://schemas.microsoft.com/office/powerpoint/2010/main" val="114905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0A80B3-63D4-4E3E-8988-502CC14C80E9}"/>
              </a:ext>
            </a:extLst>
          </p:cNvPr>
          <p:cNvSpPr/>
          <p:nvPr userDrawn="1"/>
        </p:nvSpPr>
        <p:spPr>
          <a:xfrm>
            <a:off x="0" y="0"/>
            <a:ext cx="12192000" cy="6858000"/>
          </a:xfrm>
          <a:prstGeom prst="rect">
            <a:avLst/>
          </a:prstGeom>
          <a:solidFill>
            <a:srgbClr val="1C3867">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pic>
        <p:nvPicPr>
          <p:cNvPr id="3" name="Picture 2" descr="Map&#10;&#10;Description automatically generated">
            <a:extLst>
              <a:ext uri="{FF2B5EF4-FFF2-40B4-BE49-F238E27FC236}">
                <a16:creationId xmlns:a16="http://schemas.microsoft.com/office/drawing/2014/main" id="{104E2D14-F5FF-504A-A367-8836B44644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8352" y="963728"/>
            <a:ext cx="5473648" cy="4930543"/>
          </a:xfrm>
          <a:prstGeom prst="rect">
            <a:avLst/>
          </a:prstGeom>
        </p:spPr>
      </p:pic>
    </p:spTree>
    <p:extLst>
      <p:ext uri="{BB962C8B-B14F-4D97-AF65-F5344CB8AC3E}">
        <p14:creationId xmlns:p14="http://schemas.microsoft.com/office/powerpoint/2010/main" val="397353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31DD-977B-4662-9E41-C3AC5AD68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C027CB-280D-4D21-ADF9-245A5D996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49993-EB36-4711-A79F-E569808E2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8DF56-3C6F-48B8-9AEF-20AB75AB06FE}"/>
              </a:ext>
            </a:extLst>
          </p:cNvPr>
          <p:cNvSpPr>
            <a:spLocks noGrp="1"/>
          </p:cNvSpPr>
          <p:nvPr>
            <p:ph type="dt" sz="half" idx="10"/>
          </p:nvPr>
        </p:nvSpPr>
        <p:spPr/>
        <p:txBody>
          <a:bodyPr/>
          <a:lstStyle/>
          <a:p>
            <a:fld id="{895CCF58-98CC-425C-A4EB-C90C2473AAB3}" type="datetimeFigureOut">
              <a:rPr lang="en-US" smtClean="0"/>
              <a:t>11/11/2022</a:t>
            </a:fld>
            <a:endParaRPr lang="en-US"/>
          </a:p>
        </p:txBody>
      </p:sp>
      <p:sp>
        <p:nvSpPr>
          <p:cNvPr id="6" name="Footer Placeholder 5">
            <a:extLst>
              <a:ext uri="{FF2B5EF4-FFF2-40B4-BE49-F238E27FC236}">
                <a16:creationId xmlns:a16="http://schemas.microsoft.com/office/drawing/2014/main" id="{7316C4D6-9CC5-4C7B-BD52-11BF1DD4D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9FCF5-BF57-406C-8FCE-DF816062408F}"/>
              </a:ext>
            </a:extLst>
          </p:cNvPr>
          <p:cNvSpPr>
            <a:spLocks noGrp="1"/>
          </p:cNvSpPr>
          <p:nvPr>
            <p:ph type="sldNum" sz="quarter" idx="12"/>
          </p:nvPr>
        </p:nvSpPr>
        <p:spPr/>
        <p:txBody>
          <a:bodyPr/>
          <a:lstStyle/>
          <a:p>
            <a:fld id="{669CF414-0634-4E5D-9077-D58D470BFA39}" type="slidenum">
              <a:rPr lang="en-US" smtClean="0"/>
              <a:t>‹#›</a:t>
            </a:fld>
            <a:endParaRPr lang="en-US"/>
          </a:p>
        </p:txBody>
      </p:sp>
    </p:spTree>
    <p:extLst>
      <p:ext uri="{BB962C8B-B14F-4D97-AF65-F5344CB8AC3E}">
        <p14:creationId xmlns:p14="http://schemas.microsoft.com/office/powerpoint/2010/main" val="331810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C5F97E-7E30-4AB1-8A10-FB67B5F8B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B48D02-6CDD-4781-B2F5-388722BBC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4EE15-71BB-49E0-83C9-3BD1A02C3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A1C2C261-C4D5-4F38-A9B5-1E0779E99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265078-73CE-42E2-BDE0-E9191F226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CF414-0634-4E5D-9077-D58D470BFA39}" type="slidenum">
              <a:rPr lang="en-US" smtClean="0"/>
              <a:t>‹#›</a:t>
            </a:fld>
            <a:endParaRPr lang="en-US"/>
          </a:p>
        </p:txBody>
      </p:sp>
    </p:spTree>
    <p:extLst>
      <p:ext uri="{BB962C8B-B14F-4D97-AF65-F5344CB8AC3E}">
        <p14:creationId xmlns:p14="http://schemas.microsoft.com/office/powerpoint/2010/main" val="29339268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26" r:id="rId13"/>
    <p:sldLayoutId id="2147483727" r:id="rId14"/>
    <p:sldLayoutId id="2147483649" r:id="rId15"/>
    <p:sldLayoutId id="214748365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C5F97E-7E30-4AB1-8A10-FB67B5F8B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B48D02-6CDD-4781-B2F5-388722BBC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4EE15-71BB-49E0-83C9-3BD1A02C3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CCF58-98CC-425C-A4EB-C90C2473AAB3}" type="datetimeFigureOut">
              <a:rPr lang="en-US" smtClean="0"/>
              <a:t>11/11/2022</a:t>
            </a:fld>
            <a:endParaRPr lang="en-US"/>
          </a:p>
        </p:txBody>
      </p:sp>
      <p:sp>
        <p:nvSpPr>
          <p:cNvPr id="5" name="Footer Placeholder 4">
            <a:extLst>
              <a:ext uri="{FF2B5EF4-FFF2-40B4-BE49-F238E27FC236}">
                <a16:creationId xmlns:a16="http://schemas.microsoft.com/office/drawing/2014/main" id="{A1C2C261-C4D5-4F38-A9B5-1E0779E99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265078-73CE-42E2-BDE0-E9191F226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CF414-0634-4E5D-9077-D58D470BFA39}" type="slidenum">
              <a:rPr lang="en-US" smtClean="0"/>
              <a:t>‹#›</a:t>
            </a:fld>
            <a:endParaRPr lang="en-US"/>
          </a:p>
        </p:txBody>
      </p:sp>
    </p:spTree>
    <p:extLst>
      <p:ext uri="{BB962C8B-B14F-4D97-AF65-F5344CB8AC3E}">
        <p14:creationId xmlns:p14="http://schemas.microsoft.com/office/powerpoint/2010/main" val="7172394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worldmrio.com/"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67EBBF-5A1D-4E61-8DB8-446EDE9D8BFE}"/>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B1FBE96-BFFE-4DC2-8C1D-9F2EE99D5E1A}"/>
              </a:ext>
            </a:extLst>
          </p:cNvPr>
          <p:cNvSpPr>
            <a:spLocks noGrp="1"/>
          </p:cNvSpPr>
          <p:nvPr>
            <p:ph type="subTitle" idx="1"/>
          </p:nvPr>
        </p:nvSpPr>
        <p:spPr/>
        <p:txBody>
          <a:bodyPr/>
          <a:lstStyle/>
          <a:p>
            <a:endParaRPr lang="en-GB" dirty="0"/>
          </a:p>
        </p:txBody>
      </p:sp>
      <p:sp>
        <p:nvSpPr>
          <p:cNvPr id="6" name="Subtitle 2">
            <a:extLst>
              <a:ext uri="{FF2B5EF4-FFF2-40B4-BE49-F238E27FC236}">
                <a16:creationId xmlns:a16="http://schemas.microsoft.com/office/drawing/2014/main" id="{5E8BED3C-E4F5-4E74-9E81-F6E0D5F3C8A5}"/>
              </a:ext>
            </a:extLst>
          </p:cNvPr>
          <p:cNvSpPr txBox="1">
            <a:spLocks/>
          </p:cNvSpPr>
          <p:nvPr/>
        </p:nvSpPr>
        <p:spPr>
          <a:xfrm>
            <a:off x="1524000" y="4324350"/>
            <a:ext cx="9144000" cy="6394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3400" b="1" i="1" u="none" strike="noStrike" kern="1200" cap="none" spc="0" normalizeH="0" baseline="0" dirty="0">
                <a:ln>
                  <a:noFill/>
                </a:ln>
                <a:solidFill>
                  <a:srgbClr val="A21942"/>
                </a:solidFill>
                <a:effectLst/>
                <a:uLnTx/>
                <a:uFillTx/>
                <a:latin typeface="Calibri Light" panose="020F0302020204030204"/>
                <a:ea typeface="+mj-ea"/>
                <a:cs typeface="+mj-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1" u="none" strike="noStrike" kern="1200" cap="none" spc="0" normalizeH="0" baseline="0" noProof="0">
                <a:ln>
                  <a:noFill/>
                </a:ln>
                <a:solidFill>
                  <a:srgbClr val="A21942"/>
                </a:solidFill>
                <a:effectLst/>
                <a:uLnTx/>
                <a:uFillTx/>
                <a:latin typeface="Calibri Light" panose="020F0302020204030204"/>
                <a:ea typeface="+mj-ea"/>
                <a:cs typeface="+mj-cs"/>
              </a:rPr>
              <a:t>Event | Date</a:t>
            </a:r>
          </a:p>
        </p:txBody>
      </p:sp>
      <p:sp>
        <p:nvSpPr>
          <p:cNvPr id="7" name="Subtitle 2">
            <a:extLst>
              <a:ext uri="{FF2B5EF4-FFF2-40B4-BE49-F238E27FC236}">
                <a16:creationId xmlns:a16="http://schemas.microsoft.com/office/drawing/2014/main" id="{93E15701-E4A5-42D4-A252-A6498A87248F}"/>
              </a:ext>
            </a:extLst>
          </p:cNvPr>
          <p:cNvSpPr txBox="1">
            <a:spLocks/>
          </p:cNvSpPr>
          <p:nvPr/>
        </p:nvSpPr>
        <p:spPr>
          <a:xfrm>
            <a:off x="1667219" y="5615264"/>
            <a:ext cx="9144000" cy="1016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Presenter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Title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UNECA Sub-Regional Office for Eastern Africa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FFFFA3AC-832B-453A-B9AF-3F8311C0C1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26984" y="5091753"/>
            <a:ext cx="4538032" cy="258932"/>
          </a:xfrm>
          <a:prstGeom prst="rect">
            <a:avLst/>
          </a:prstGeom>
        </p:spPr>
      </p:pic>
      <p:pic>
        <p:nvPicPr>
          <p:cNvPr id="10" name="Picture 9">
            <a:extLst>
              <a:ext uri="{FF2B5EF4-FFF2-40B4-BE49-F238E27FC236}">
                <a16:creationId xmlns:a16="http://schemas.microsoft.com/office/drawing/2014/main" id="{C01CAED0-A986-124F-BE0E-F1337C4EF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619"/>
          </a:xfrm>
          <a:prstGeom prst="rect">
            <a:avLst/>
          </a:prstGeom>
        </p:spPr>
      </p:pic>
    </p:spTree>
    <p:extLst>
      <p:ext uri="{BB962C8B-B14F-4D97-AF65-F5344CB8AC3E}">
        <p14:creationId xmlns:p14="http://schemas.microsoft.com/office/powerpoint/2010/main" val="734719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DA75-06AC-4178-987F-A3A8E3CBBEE0}"/>
              </a:ext>
            </a:extLst>
          </p:cNvPr>
          <p:cNvSpPr>
            <a:spLocks noGrp="1"/>
          </p:cNvSpPr>
          <p:nvPr>
            <p:ph type="title"/>
          </p:nvPr>
        </p:nvSpPr>
        <p:spPr/>
        <p:txBody>
          <a:bodyPr>
            <a:normAutofit fontScale="90000"/>
          </a:bodyPr>
          <a:lstStyle/>
          <a:p>
            <a:r>
              <a:rPr lang="en-US" sz="3200" b="1" dirty="0"/>
              <a:t>Direct Contribution of Tourism (</a:t>
            </a:r>
            <a:r>
              <a:rPr lang="en-US" sz="2700" b="1" dirty="0"/>
              <a:t>Measured by Tourism Satellite Accounts, TSA)</a:t>
            </a:r>
            <a:endParaRPr lang="en-US" sz="2700" dirty="0"/>
          </a:p>
        </p:txBody>
      </p:sp>
      <p:sp>
        <p:nvSpPr>
          <p:cNvPr id="9" name="Rectangle 8">
            <a:extLst>
              <a:ext uri="{FF2B5EF4-FFF2-40B4-BE49-F238E27FC236}">
                <a16:creationId xmlns:a16="http://schemas.microsoft.com/office/drawing/2014/main" id="{6E5A1698-1D27-4E30-9D33-2287311362E2}"/>
              </a:ext>
            </a:extLst>
          </p:cNvPr>
          <p:cNvSpPr/>
          <p:nvPr/>
        </p:nvSpPr>
        <p:spPr>
          <a:xfrm>
            <a:off x="1" y="910032"/>
            <a:ext cx="6786390" cy="14890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0" indent="0" eaLnBrk="0" fontAlgn="base" hangingPunct="0">
              <a:spcBef>
                <a:spcPct val="0"/>
              </a:spcBef>
              <a:spcAft>
                <a:spcPct val="0"/>
              </a:spcAft>
              <a:buNone/>
            </a:pPr>
            <a:r>
              <a:rPr lang="en-US" sz="2000" dirty="0">
                <a:ea typeface="Times New Roman" pitchFamily="18" charset="0"/>
                <a:cs typeface="Times New Roman" pitchFamily="18" charset="0"/>
              </a:rPr>
              <a:t>(</a:t>
            </a:r>
            <a:r>
              <a:rPr lang="en-US" sz="2000" dirty="0">
                <a:solidFill>
                  <a:schemeClr val="tx1"/>
                </a:solidFill>
                <a:ea typeface="Times New Roman" pitchFamily="18" charset="0"/>
                <a:cs typeface="Times New Roman" pitchFamily="18" charset="0"/>
              </a:rPr>
              <a:t>a) Estimates </a:t>
            </a:r>
          </a:p>
          <a:p>
            <a:pPr marL="800100" lvl="1" indent="-342900" eaLnBrk="0" fontAlgn="base" hangingPunct="0">
              <a:spcBef>
                <a:spcPct val="0"/>
              </a:spcBef>
              <a:spcAft>
                <a:spcPct val="0"/>
              </a:spcAft>
              <a:buFont typeface="Wingdings" panose="05000000000000000000" pitchFamily="2" charset="2"/>
              <a:buChar char="§"/>
            </a:pPr>
            <a:r>
              <a:rPr lang="en-US" sz="2000" dirty="0">
                <a:solidFill>
                  <a:schemeClr val="tx1"/>
                </a:solidFill>
                <a:ea typeface="Times New Roman" pitchFamily="18" charset="0"/>
                <a:cs typeface="Times New Roman" pitchFamily="18" charset="0"/>
              </a:rPr>
              <a:t> tourism demand (TSA Table 1-4)</a:t>
            </a:r>
            <a:endParaRPr lang="en-ZA" sz="2000" dirty="0">
              <a:solidFill>
                <a:schemeClr val="tx1"/>
              </a:solidFill>
              <a:cs typeface="Arial" pitchFamily="34" charset="0"/>
            </a:endParaRPr>
          </a:p>
          <a:p>
            <a:pPr marL="800100" lvl="1" indent="-342900" eaLnBrk="0" fontAlgn="base" hangingPunct="0">
              <a:spcBef>
                <a:spcPct val="0"/>
              </a:spcBef>
              <a:spcAft>
                <a:spcPct val="0"/>
              </a:spcAft>
              <a:buFont typeface="Wingdings" panose="05000000000000000000" pitchFamily="2" charset="2"/>
              <a:buChar char="§"/>
            </a:pPr>
            <a:r>
              <a:rPr lang="en-US" sz="2000" dirty="0">
                <a:solidFill>
                  <a:schemeClr val="tx1"/>
                </a:solidFill>
                <a:ea typeface="Times New Roman" pitchFamily="18" charset="0"/>
                <a:cs typeface="Times New Roman" pitchFamily="18" charset="0"/>
              </a:rPr>
              <a:t> tourism supply (TSA Table 5-6)</a:t>
            </a:r>
            <a:endParaRPr lang="en-ZA" sz="2000" dirty="0">
              <a:solidFill>
                <a:schemeClr val="tx1"/>
              </a:solidFill>
              <a:cs typeface="Arial" pitchFamily="34" charset="0"/>
            </a:endParaRPr>
          </a:p>
          <a:p>
            <a:pPr marL="800100" lvl="1" indent="-342900" eaLnBrk="0" fontAlgn="base" hangingPunct="0">
              <a:spcBef>
                <a:spcPct val="0"/>
              </a:spcBef>
              <a:spcAft>
                <a:spcPct val="0"/>
              </a:spcAft>
              <a:buFont typeface="Wingdings" panose="05000000000000000000" pitchFamily="2" charset="2"/>
              <a:buChar char="§"/>
            </a:pPr>
            <a:r>
              <a:rPr lang="en-US" sz="2000" dirty="0">
                <a:solidFill>
                  <a:schemeClr val="tx1"/>
                </a:solidFill>
                <a:ea typeface="Times New Roman" pitchFamily="18" charset="0"/>
                <a:cs typeface="Times New Roman" pitchFamily="18" charset="0"/>
              </a:rPr>
              <a:t> value added by tourism activities in the economy (TSA Table 6)</a:t>
            </a:r>
            <a:endParaRPr lang="en-ZA" sz="2000" dirty="0">
              <a:solidFill>
                <a:schemeClr val="tx1"/>
              </a:solidFill>
              <a:cs typeface="Arial" pitchFamily="34" charset="0"/>
            </a:endParaRPr>
          </a:p>
        </p:txBody>
      </p:sp>
      <p:sp>
        <p:nvSpPr>
          <p:cNvPr id="12" name="Rectangle 11">
            <a:extLst>
              <a:ext uri="{FF2B5EF4-FFF2-40B4-BE49-F238E27FC236}">
                <a16:creationId xmlns:a16="http://schemas.microsoft.com/office/drawing/2014/main" id="{7772A6C4-B8DA-4DB8-9DEA-645A86136CC5}"/>
              </a:ext>
            </a:extLst>
          </p:cNvPr>
          <p:cNvSpPr/>
          <p:nvPr/>
        </p:nvSpPr>
        <p:spPr>
          <a:xfrm>
            <a:off x="0" y="2686360"/>
            <a:ext cx="6786390" cy="7199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0" indent="0" eaLnBrk="0" fontAlgn="base" hangingPunct="0">
              <a:spcBef>
                <a:spcPct val="0"/>
              </a:spcBef>
              <a:spcAft>
                <a:spcPct val="0"/>
              </a:spcAft>
              <a:buNone/>
            </a:pPr>
            <a:r>
              <a:rPr lang="en-US" sz="2000" dirty="0">
                <a:solidFill>
                  <a:schemeClr val="tx1"/>
                </a:solidFill>
                <a:ea typeface="Times New Roman" pitchFamily="18" charset="0"/>
                <a:cs typeface="Times New Roman" pitchFamily="18" charset="0"/>
              </a:rPr>
              <a:t>(b) Establish level of employment generated by tourism activities (TSA Table 7)</a:t>
            </a:r>
            <a:endParaRPr lang="en-ZA" sz="2000" dirty="0">
              <a:solidFill>
                <a:schemeClr val="tx1"/>
              </a:solidFill>
              <a:cs typeface="Arial" pitchFamily="34" charset="0"/>
            </a:endParaRPr>
          </a:p>
        </p:txBody>
      </p:sp>
      <p:sp>
        <p:nvSpPr>
          <p:cNvPr id="13" name="Rectangle 12">
            <a:extLst>
              <a:ext uri="{FF2B5EF4-FFF2-40B4-BE49-F238E27FC236}">
                <a16:creationId xmlns:a16="http://schemas.microsoft.com/office/drawing/2014/main" id="{30C78F71-067A-42BA-820E-58E573D6964A}"/>
              </a:ext>
            </a:extLst>
          </p:cNvPr>
          <p:cNvSpPr/>
          <p:nvPr/>
        </p:nvSpPr>
        <p:spPr>
          <a:xfrm>
            <a:off x="0" y="4700816"/>
            <a:ext cx="6786390" cy="7199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0" indent="0" eaLnBrk="0" fontAlgn="base" hangingPunct="0">
              <a:spcBef>
                <a:spcPct val="0"/>
              </a:spcBef>
              <a:spcAft>
                <a:spcPct val="0"/>
              </a:spcAft>
              <a:buNone/>
            </a:pPr>
            <a:r>
              <a:rPr lang="en-US" sz="2000" dirty="0">
                <a:solidFill>
                  <a:schemeClr val="tx1"/>
                </a:solidFill>
                <a:cs typeface="Times New Roman" pitchFamily="18" charset="0"/>
              </a:rPr>
              <a:t>(d) Assess tourism collective consumption mainly by the government (TSA Table 9)</a:t>
            </a:r>
          </a:p>
        </p:txBody>
      </p:sp>
      <p:sp>
        <p:nvSpPr>
          <p:cNvPr id="10" name="Rectangle 9">
            <a:extLst>
              <a:ext uri="{FF2B5EF4-FFF2-40B4-BE49-F238E27FC236}">
                <a16:creationId xmlns:a16="http://schemas.microsoft.com/office/drawing/2014/main" id="{2218C4C2-B493-4B65-A533-9B907A146593}"/>
              </a:ext>
            </a:extLst>
          </p:cNvPr>
          <p:cNvSpPr/>
          <p:nvPr/>
        </p:nvSpPr>
        <p:spPr>
          <a:xfrm>
            <a:off x="0" y="3693588"/>
            <a:ext cx="6786390" cy="7199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0" indent="0" eaLnBrk="0" fontAlgn="base" hangingPunct="0">
              <a:spcBef>
                <a:spcPct val="0"/>
              </a:spcBef>
              <a:spcAft>
                <a:spcPct val="0"/>
              </a:spcAft>
              <a:buNone/>
            </a:pPr>
            <a:r>
              <a:rPr lang="en-US" sz="2000" dirty="0">
                <a:solidFill>
                  <a:schemeClr val="tx1"/>
                </a:solidFill>
                <a:ea typeface="Times New Roman" pitchFamily="18" charset="0"/>
                <a:cs typeface="Times New Roman" pitchFamily="18" charset="0"/>
              </a:rPr>
              <a:t>(c) Approximate gross fixed capital formation in the sector (TSA Table 8)</a:t>
            </a:r>
          </a:p>
        </p:txBody>
      </p:sp>
      <p:sp>
        <p:nvSpPr>
          <p:cNvPr id="14" name="Rectangle 13">
            <a:extLst>
              <a:ext uri="{FF2B5EF4-FFF2-40B4-BE49-F238E27FC236}">
                <a16:creationId xmlns:a16="http://schemas.microsoft.com/office/drawing/2014/main" id="{3D699FB0-4B22-4BB5-94AC-097DED922140}"/>
              </a:ext>
            </a:extLst>
          </p:cNvPr>
          <p:cNvSpPr/>
          <p:nvPr/>
        </p:nvSpPr>
        <p:spPr>
          <a:xfrm>
            <a:off x="0" y="5611406"/>
            <a:ext cx="6786390" cy="7199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0" indent="0" eaLnBrk="0" fontAlgn="base" hangingPunct="0">
              <a:spcBef>
                <a:spcPct val="0"/>
              </a:spcBef>
              <a:spcAft>
                <a:spcPct val="0"/>
              </a:spcAft>
              <a:buNone/>
            </a:pPr>
            <a:r>
              <a:rPr lang="en-US" sz="2000" dirty="0">
                <a:solidFill>
                  <a:schemeClr val="tx1"/>
                </a:solidFill>
                <a:cs typeface="Times New Roman" pitchFamily="18" charset="0"/>
              </a:rPr>
              <a:t>(e) State tourism non-monetary indicators (TSA Table 10)</a:t>
            </a:r>
          </a:p>
        </p:txBody>
      </p:sp>
      <p:pic>
        <p:nvPicPr>
          <p:cNvPr id="5" name="Picture 4" descr="Flowing water">
            <a:extLst>
              <a:ext uri="{FF2B5EF4-FFF2-40B4-BE49-F238E27FC236}">
                <a16:creationId xmlns:a16="http://schemas.microsoft.com/office/drawing/2014/main" id="{9EC81D3F-6519-4CB8-940F-BAB48BA54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839756"/>
            <a:ext cx="5162550" cy="5585987"/>
          </a:xfrm>
          <a:prstGeom prst="rect">
            <a:avLst/>
          </a:prstGeom>
        </p:spPr>
      </p:pic>
    </p:spTree>
    <p:extLst>
      <p:ext uri="{BB962C8B-B14F-4D97-AF65-F5344CB8AC3E}">
        <p14:creationId xmlns:p14="http://schemas.microsoft.com/office/powerpoint/2010/main" val="10261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1000"/>
                                        <p:tgtEl>
                                          <p:spTgt spid="12">
                                            <p:txEl>
                                              <p:pRg st="0" end="0"/>
                                            </p:txEl>
                                          </p:spTgt>
                                        </p:tgtEl>
                                      </p:cBhvr>
                                    </p:animEffect>
                                    <p:anim calcmode="lin" valueType="num">
                                      <p:cBhvr>
                                        <p:cTn id="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1000"/>
                                        <p:tgtEl>
                                          <p:spTgt spid="10">
                                            <p:txEl>
                                              <p:pRg st="0" end="0"/>
                                            </p:txEl>
                                          </p:spTgt>
                                        </p:tgtEl>
                                      </p:cBhvr>
                                    </p:animEffect>
                                    <p:anim calcmode="lin" valueType="num">
                                      <p:cBhvr>
                                        <p:cTn id="3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1000"/>
                                        <p:tgtEl>
                                          <p:spTgt spid="13">
                                            <p:txEl>
                                              <p:pRg st="0" end="0"/>
                                            </p:txEl>
                                          </p:spTgt>
                                        </p:tgtEl>
                                      </p:cBhvr>
                                    </p:animEffect>
                                    <p:anim calcmode="lin" valueType="num">
                                      <p:cBhvr>
                                        <p:cTn id="4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fade">
                                      <p:cBhvr>
                                        <p:cTn id="50" dur="1000"/>
                                        <p:tgtEl>
                                          <p:spTgt spid="14">
                                            <p:txEl>
                                              <p:pRg st="0" end="0"/>
                                            </p:txEl>
                                          </p:spTgt>
                                        </p:tgtEl>
                                      </p:cBhvr>
                                    </p:animEffect>
                                    <p:anim calcmode="lin" valueType="num">
                                      <p:cBhvr>
                                        <p:cTn id="5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3645-8D0E-4079-8755-839C6792C9F4}"/>
              </a:ext>
            </a:extLst>
          </p:cNvPr>
          <p:cNvSpPr>
            <a:spLocks noGrp="1"/>
          </p:cNvSpPr>
          <p:nvPr>
            <p:ph type="title"/>
          </p:nvPr>
        </p:nvSpPr>
        <p:spPr/>
        <p:txBody>
          <a:bodyPr/>
          <a:lstStyle/>
          <a:p>
            <a:pPr algn="ctr"/>
            <a:r>
              <a:rPr lang="en-US" sz="3200" dirty="0"/>
              <a:t>Interaction of the TSA variables</a:t>
            </a:r>
            <a:endParaRPr lang="en-US" dirty="0"/>
          </a:p>
        </p:txBody>
      </p:sp>
      <p:sp>
        <p:nvSpPr>
          <p:cNvPr id="8" name="Title 1">
            <a:extLst>
              <a:ext uri="{FF2B5EF4-FFF2-40B4-BE49-F238E27FC236}">
                <a16:creationId xmlns:a16="http://schemas.microsoft.com/office/drawing/2014/main" id="{0E48B340-8921-4B41-B128-58F0ECDBF7EC}"/>
              </a:ext>
            </a:extLst>
          </p:cNvPr>
          <p:cNvSpPr txBox="1">
            <a:spLocks/>
          </p:cNvSpPr>
          <p:nvPr/>
        </p:nvSpPr>
        <p:spPr>
          <a:xfrm>
            <a:off x="0" y="1652765"/>
            <a:ext cx="2845578" cy="3800120"/>
          </a:xfrm>
          <a:prstGeom prst="rect">
            <a:avLst/>
          </a:prstGeom>
          <a:solidFill>
            <a:schemeClr val="accent1">
              <a:lumMod val="20000"/>
              <a:lumOff val="8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rgbClr val="1C3867"/>
                </a:solidFill>
                <a:latin typeface="+mn-lt"/>
                <a:ea typeface="+mj-ea"/>
                <a:cs typeface="+mj-cs"/>
              </a:defRPr>
            </a:lvl1pPr>
          </a:lstStyle>
          <a:p>
            <a:r>
              <a:rPr lang="en-US" sz="3100" dirty="0"/>
              <a:t>Interaction of the TSA variables and their link with those of the National Accounts</a:t>
            </a:r>
          </a:p>
        </p:txBody>
      </p:sp>
      <p:pic>
        <p:nvPicPr>
          <p:cNvPr id="9" name="Content Placeholder 3" descr="Diagram&#10;&#10;Description automatically generated">
            <a:extLst>
              <a:ext uri="{FF2B5EF4-FFF2-40B4-BE49-F238E27FC236}">
                <a16:creationId xmlns:a16="http://schemas.microsoft.com/office/drawing/2014/main" id="{D120B2D6-E33A-47B9-A65B-605CACF347E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845578" y="866775"/>
            <a:ext cx="9108297" cy="5534025"/>
          </a:xfrm>
          <a:prstGeom prst="rect">
            <a:avLst/>
          </a:prstGeom>
        </p:spPr>
      </p:pic>
    </p:spTree>
    <p:extLst>
      <p:ext uri="{BB962C8B-B14F-4D97-AF65-F5344CB8AC3E}">
        <p14:creationId xmlns:p14="http://schemas.microsoft.com/office/powerpoint/2010/main" val="2983057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D938-C2F5-47D6-A39C-994E4D9122D3}"/>
              </a:ext>
            </a:extLst>
          </p:cNvPr>
          <p:cNvSpPr>
            <a:spLocks noGrp="1"/>
          </p:cNvSpPr>
          <p:nvPr>
            <p:ph type="title"/>
          </p:nvPr>
        </p:nvSpPr>
        <p:spPr/>
        <p:txBody>
          <a:bodyPr/>
          <a:lstStyle/>
          <a:p>
            <a:r>
              <a:rPr lang="en-US" dirty="0"/>
              <a:t>Cont.</a:t>
            </a:r>
          </a:p>
        </p:txBody>
      </p:sp>
      <p:sp>
        <p:nvSpPr>
          <p:cNvPr id="7" name="Rectangle 6">
            <a:extLst>
              <a:ext uri="{FF2B5EF4-FFF2-40B4-BE49-F238E27FC236}">
                <a16:creationId xmlns:a16="http://schemas.microsoft.com/office/drawing/2014/main" id="{EB783E47-C179-43E2-93F7-156F5AE4CBCE}"/>
              </a:ext>
            </a:extLst>
          </p:cNvPr>
          <p:cNvSpPr/>
          <p:nvPr/>
        </p:nvSpPr>
        <p:spPr>
          <a:xfrm>
            <a:off x="0" y="820204"/>
            <a:ext cx="12036056" cy="585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Inbound Tourism- visitors into urban centers from other parts of the country and the rest of the world (Excursionists and Tourists)</a:t>
            </a:r>
          </a:p>
        </p:txBody>
      </p:sp>
      <p:sp>
        <p:nvSpPr>
          <p:cNvPr id="8" name="Rectangle 7">
            <a:extLst>
              <a:ext uri="{FF2B5EF4-FFF2-40B4-BE49-F238E27FC236}">
                <a16:creationId xmlns:a16="http://schemas.microsoft.com/office/drawing/2014/main" id="{CC3AA1F0-DB59-449A-B958-74DD4EA59211}"/>
              </a:ext>
            </a:extLst>
          </p:cNvPr>
          <p:cNvSpPr/>
          <p:nvPr/>
        </p:nvSpPr>
        <p:spPr>
          <a:xfrm>
            <a:off x="0" y="1470686"/>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Domestic Tourism – movement of residents within urban boundaries</a:t>
            </a:r>
          </a:p>
        </p:txBody>
      </p:sp>
      <p:sp>
        <p:nvSpPr>
          <p:cNvPr id="9" name="Rectangle 8">
            <a:extLst>
              <a:ext uri="{FF2B5EF4-FFF2-40B4-BE49-F238E27FC236}">
                <a16:creationId xmlns:a16="http://schemas.microsoft.com/office/drawing/2014/main" id="{C7551815-32DE-4C9A-BA91-8E68301DF573}"/>
              </a:ext>
            </a:extLst>
          </p:cNvPr>
          <p:cNvSpPr/>
          <p:nvPr/>
        </p:nvSpPr>
        <p:spPr>
          <a:xfrm>
            <a:off x="0" y="2020857"/>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Outbound Tourism- residents leaving urban centers to other parts of the country and the rest of the world</a:t>
            </a:r>
          </a:p>
        </p:txBody>
      </p:sp>
      <p:sp>
        <p:nvSpPr>
          <p:cNvPr id="10" name="Rectangle 9">
            <a:extLst>
              <a:ext uri="{FF2B5EF4-FFF2-40B4-BE49-F238E27FC236}">
                <a16:creationId xmlns:a16="http://schemas.microsoft.com/office/drawing/2014/main" id="{352E7289-54BE-4EA7-AF9A-60FE736D6D19}"/>
              </a:ext>
            </a:extLst>
          </p:cNvPr>
          <p:cNvSpPr/>
          <p:nvPr/>
        </p:nvSpPr>
        <p:spPr>
          <a:xfrm>
            <a:off x="0" y="2580990"/>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Internal Tourism- tourism activity within boundaries of urban centers (Inbound and Domestic tourism)</a:t>
            </a:r>
          </a:p>
        </p:txBody>
      </p:sp>
      <p:sp>
        <p:nvSpPr>
          <p:cNvPr id="11" name="Rectangle 10">
            <a:extLst>
              <a:ext uri="{FF2B5EF4-FFF2-40B4-BE49-F238E27FC236}">
                <a16:creationId xmlns:a16="http://schemas.microsoft.com/office/drawing/2014/main" id="{1B65271A-9079-4C86-8FC7-505DD30A0812}"/>
              </a:ext>
            </a:extLst>
          </p:cNvPr>
          <p:cNvSpPr/>
          <p:nvPr/>
        </p:nvSpPr>
        <p:spPr>
          <a:xfrm>
            <a:off x="0" y="3173778"/>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Tourism Production- goods and services produced within urban boundaries for internal tourism consumption</a:t>
            </a:r>
          </a:p>
        </p:txBody>
      </p:sp>
      <p:sp>
        <p:nvSpPr>
          <p:cNvPr id="12" name="Rectangle 11">
            <a:extLst>
              <a:ext uri="{FF2B5EF4-FFF2-40B4-BE49-F238E27FC236}">
                <a16:creationId xmlns:a16="http://schemas.microsoft.com/office/drawing/2014/main" id="{FDC5F9FE-A75C-48FB-9E40-639758F243FC}"/>
              </a:ext>
            </a:extLst>
          </p:cNvPr>
          <p:cNvSpPr/>
          <p:nvPr/>
        </p:nvSpPr>
        <p:spPr>
          <a:xfrm>
            <a:off x="0" y="3751933"/>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Production and consumption of tourism commodities within urban boundaries</a:t>
            </a:r>
          </a:p>
        </p:txBody>
      </p:sp>
      <p:sp>
        <p:nvSpPr>
          <p:cNvPr id="13" name="Rectangle 12">
            <a:extLst>
              <a:ext uri="{FF2B5EF4-FFF2-40B4-BE49-F238E27FC236}">
                <a16:creationId xmlns:a16="http://schemas.microsoft.com/office/drawing/2014/main" id="{D5ED08DF-10A6-4142-A7F4-E8389D430A3D}"/>
              </a:ext>
            </a:extLst>
          </p:cNvPr>
          <p:cNvSpPr/>
          <p:nvPr/>
        </p:nvSpPr>
        <p:spPr>
          <a:xfrm>
            <a:off x="0" y="4330088"/>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Employment- jobs created by tourism establishments within urban centers</a:t>
            </a:r>
          </a:p>
        </p:txBody>
      </p:sp>
      <p:sp>
        <p:nvSpPr>
          <p:cNvPr id="14" name="Rectangle 13">
            <a:extLst>
              <a:ext uri="{FF2B5EF4-FFF2-40B4-BE49-F238E27FC236}">
                <a16:creationId xmlns:a16="http://schemas.microsoft.com/office/drawing/2014/main" id="{0F446D4A-B033-4FBC-A6BA-56E5E7062F5A}"/>
              </a:ext>
            </a:extLst>
          </p:cNvPr>
          <p:cNvSpPr/>
          <p:nvPr/>
        </p:nvSpPr>
        <p:spPr>
          <a:xfrm>
            <a:off x="0" y="4893610"/>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Gross Fixed Capital Formation- general investment within tourism sector of urban centers</a:t>
            </a:r>
          </a:p>
        </p:txBody>
      </p:sp>
      <p:sp>
        <p:nvSpPr>
          <p:cNvPr id="15" name="Rectangle 14">
            <a:extLst>
              <a:ext uri="{FF2B5EF4-FFF2-40B4-BE49-F238E27FC236}">
                <a16:creationId xmlns:a16="http://schemas.microsoft.com/office/drawing/2014/main" id="{CC96B3FF-58F9-4A64-B5ED-E33E4FE77D8C}"/>
              </a:ext>
            </a:extLst>
          </p:cNvPr>
          <p:cNvSpPr/>
          <p:nvPr/>
        </p:nvSpPr>
        <p:spPr>
          <a:xfrm>
            <a:off x="0" y="5457132"/>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Tourism collective consumption- government and other public consumption on tourism within urban centers</a:t>
            </a:r>
          </a:p>
        </p:txBody>
      </p:sp>
      <p:sp>
        <p:nvSpPr>
          <p:cNvPr id="16" name="Rectangle 15">
            <a:extLst>
              <a:ext uri="{FF2B5EF4-FFF2-40B4-BE49-F238E27FC236}">
                <a16:creationId xmlns:a16="http://schemas.microsoft.com/office/drawing/2014/main" id="{BBE995B8-0E95-4875-A1B2-0095C1F7851F}"/>
              </a:ext>
            </a:extLst>
          </p:cNvPr>
          <p:cNvSpPr/>
          <p:nvPr/>
        </p:nvSpPr>
        <p:spPr>
          <a:xfrm>
            <a:off x="0" y="6020654"/>
            <a:ext cx="12036056" cy="471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000" dirty="0">
                <a:solidFill>
                  <a:schemeClr val="tx1"/>
                </a:solidFill>
                <a:cs typeface="Arial" pitchFamily="34" charset="0"/>
              </a:rPr>
              <a:t>Non-monetary indicators, for instance, bed/room numbers and occupancy rates within specific urban </a:t>
            </a:r>
            <a:r>
              <a:rPr lang="en-US" sz="2000" dirty="0" err="1">
                <a:solidFill>
                  <a:schemeClr val="tx1"/>
                </a:solidFill>
                <a:cs typeface="Arial" pitchFamily="34" charset="0"/>
              </a:rPr>
              <a:t>centres</a:t>
            </a:r>
            <a:r>
              <a:rPr lang="en-US" sz="2000" dirty="0">
                <a:solidFill>
                  <a:schemeClr val="tx1"/>
                </a:solidFill>
                <a:cs typeface="Arial" pitchFamily="34" charset="0"/>
              </a:rPr>
              <a:t> </a:t>
            </a:r>
            <a:endParaRPr lang="en-ZA" sz="2000" dirty="0">
              <a:solidFill>
                <a:schemeClr val="tx1"/>
              </a:solidFill>
              <a:cs typeface="Arial" pitchFamily="34" charset="0"/>
            </a:endParaRPr>
          </a:p>
        </p:txBody>
      </p:sp>
    </p:spTree>
    <p:extLst>
      <p:ext uri="{BB962C8B-B14F-4D97-AF65-F5344CB8AC3E}">
        <p14:creationId xmlns:p14="http://schemas.microsoft.com/office/powerpoint/2010/main" val="7222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1000"/>
                                        <p:tgtEl>
                                          <p:spTgt spid="7">
                                            <p:bg/>
                                          </p:spTgt>
                                        </p:tgtEl>
                                      </p:cBhvr>
                                    </p:animEffect>
                                    <p:anim calcmode="lin" valueType="num">
                                      <p:cBhvr>
                                        <p:cTn id="13" dur="1000" fill="hold"/>
                                        <p:tgtEl>
                                          <p:spTgt spid="7">
                                            <p:bg/>
                                          </p:spTgt>
                                        </p:tgtEl>
                                        <p:attrNameLst>
                                          <p:attrName>ppt_x</p:attrName>
                                        </p:attrNameLst>
                                      </p:cBhvr>
                                      <p:tavLst>
                                        <p:tav tm="0">
                                          <p:val>
                                            <p:strVal val="#ppt_x"/>
                                          </p:val>
                                        </p:tav>
                                        <p:tav tm="100000">
                                          <p:val>
                                            <p:strVal val="#ppt_x"/>
                                          </p:val>
                                        </p:tav>
                                      </p:tavLst>
                                    </p:anim>
                                    <p:anim calcmode="lin" valueType="num">
                                      <p:cBhvr>
                                        <p:cTn id="14"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fade">
                                      <p:cBhvr>
                                        <p:cTn id="24" dur="1000"/>
                                        <p:tgtEl>
                                          <p:spTgt spid="8">
                                            <p:bg/>
                                          </p:spTgt>
                                        </p:tgtEl>
                                      </p:cBhvr>
                                    </p:animEffect>
                                    <p:anim calcmode="lin" valueType="num">
                                      <p:cBhvr>
                                        <p:cTn id="25" dur="1000" fill="hold"/>
                                        <p:tgtEl>
                                          <p:spTgt spid="8">
                                            <p:bg/>
                                          </p:spTgt>
                                        </p:tgtEl>
                                        <p:attrNameLst>
                                          <p:attrName>ppt_x</p:attrName>
                                        </p:attrNameLst>
                                      </p:cBhvr>
                                      <p:tavLst>
                                        <p:tav tm="0">
                                          <p:val>
                                            <p:strVal val="#ppt_x"/>
                                          </p:val>
                                        </p:tav>
                                        <p:tav tm="100000">
                                          <p:val>
                                            <p:strVal val="#ppt_x"/>
                                          </p:val>
                                        </p:tav>
                                      </p:tavLst>
                                    </p:anim>
                                    <p:anim calcmode="lin" valueType="num">
                                      <p:cBhvr>
                                        <p:cTn id="26"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bg/>
                                          </p:spTgt>
                                        </p:tgtEl>
                                        <p:attrNameLst>
                                          <p:attrName>style.visibility</p:attrName>
                                        </p:attrNameLst>
                                      </p:cBhvr>
                                      <p:to>
                                        <p:strVal val="visible"/>
                                      </p:to>
                                    </p:set>
                                    <p:animEffect transition="in" filter="fade">
                                      <p:cBhvr>
                                        <p:cTn id="36" dur="1000"/>
                                        <p:tgtEl>
                                          <p:spTgt spid="9">
                                            <p:bg/>
                                          </p:spTgt>
                                        </p:tgtEl>
                                      </p:cBhvr>
                                    </p:animEffect>
                                    <p:anim calcmode="lin" valueType="num">
                                      <p:cBhvr>
                                        <p:cTn id="37" dur="1000" fill="hold"/>
                                        <p:tgtEl>
                                          <p:spTgt spid="9">
                                            <p:bg/>
                                          </p:spTgt>
                                        </p:tgtEl>
                                        <p:attrNameLst>
                                          <p:attrName>ppt_x</p:attrName>
                                        </p:attrNameLst>
                                      </p:cBhvr>
                                      <p:tavLst>
                                        <p:tav tm="0">
                                          <p:val>
                                            <p:strVal val="#ppt_x"/>
                                          </p:val>
                                        </p:tav>
                                        <p:tav tm="100000">
                                          <p:val>
                                            <p:strVal val="#ppt_x"/>
                                          </p:val>
                                        </p:tav>
                                      </p:tavLst>
                                    </p:anim>
                                    <p:anim calcmode="lin" valueType="num">
                                      <p:cBhvr>
                                        <p:cTn id="38"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fade">
                                      <p:cBhvr>
                                        <p:cTn id="43" dur="1000"/>
                                        <p:tgtEl>
                                          <p:spTgt spid="9">
                                            <p:txEl>
                                              <p:pRg st="0" end="0"/>
                                            </p:txEl>
                                          </p:spTgt>
                                        </p:tgtEl>
                                      </p:cBhvr>
                                    </p:animEffect>
                                    <p:anim calcmode="lin" valueType="num">
                                      <p:cBhvr>
                                        <p:cTn id="4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bg/>
                                          </p:spTgt>
                                        </p:tgtEl>
                                        <p:attrNameLst>
                                          <p:attrName>style.visibility</p:attrName>
                                        </p:attrNameLst>
                                      </p:cBhvr>
                                      <p:to>
                                        <p:strVal val="visible"/>
                                      </p:to>
                                    </p:set>
                                    <p:animEffect transition="in" filter="fade">
                                      <p:cBhvr>
                                        <p:cTn id="48" dur="1000"/>
                                        <p:tgtEl>
                                          <p:spTgt spid="10">
                                            <p:bg/>
                                          </p:spTgt>
                                        </p:tgtEl>
                                      </p:cBhvr>
                                    </p:animEffect>
                                    <p:anim calcmode="lin" valueType="num">
                                      <p:cBhvr>
                                        <p:cTn id="49" dur="1000" fill="hold"/>
                                        <p:tgtEl>
                                          <p:spTgt spid="10">
                                            <p:bg/>
                                          </p:spTgt>
                                        </p:tgtEl>
                                        <p:attrNameLst>
                                          <p:attrName>ppt_x</p:attrName>
                                        </p:attrNameLst>
                                      </p:cBhvr>
                                      <p:tavLst>
                                        <p:tav tm="0">
                                          <p:val>
                                            <p:strVal val="#ppt_x"/>
                                          </p:val>
                                        </p:tav>
                                        <p:tav tm="100000">
                                          <p:val>
                                            <p:strVal val="#ppt_x"/>
                                          </p:val>
                                        </p:tav>
                                      </p:tavLst>
                                    </p:anim>
                                    <p:anim calcmode="lin" valueType="num">
                                      <p:cBhvr>
                                        <p:cTn id="50"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fade">
                                      <p:cBhvr>
                                        <p:cTn id="55" dur="1000"/>
                                        <p:tgtEl>
                                          <p:spTgt spid="10">
                                            <p:txEl>
                                              <p:pRg st="0" end="0"/>
                                            </p:txEl>
                                          </p:spTgt>
                                        </p:tgtEl>
                                      </p:cBhvr>
                                    </p:animEffect>
                                    <p:anim calcmode="lin" valueType="num">
                                      <p:cBhvr>
                                        <p:cTn id="5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bg/>
                                          </p:spTgt>
                                        </p:tgtEl>
                                        <p:attrNameLst>
                                          <p:attrName>style.visibility</p:attrName>
                                        </p:attrNameLst>
                                      </p:cBhvr>
                                      <p:to>
                                        <p:strVal val="visible"/>
                                      </p:to>
                                    </p:set>
                                    <p:animEffect transition="in" filter="fade">
                                      <p:cBhvr>
                                        <p:cTn id="60" dur="1000"/>
                                        <p:tgtEl>
                                          <p:spTgt spid="11">
                                            <p:bg/>
                                          </p:spTgt>
                                        </p:tgtEl>
                                      </p:cBhvr>
                                    </p:animEffect>
                                    <p:anim calcmode="lin" valueType="num">
                                      <p:cBhvr>
                                        <p:cTn id="61" dur="1000" fill="hold"/>
                                        <p:tgtEl>
                                          <p:spTgt spid="11">
                                            <p:bg/>
                                          </p:spTgt>
                                        </p:tgtEl>
                                        <p:attrNameLst>
                                          <p:attrName>ppt_x</p:attrName>
                                        </p:attrNameLst>
                                      </p:cBhvr>
                                      <p:tavLst>
                                        <p:tav tm="0">
                                          <p:val>
                                            <p:strVal val="#ppt_x"/>
                                          </p:val>
                                        </p:tav>
                                        <p:tav tm="100000">
                                          <p:val>
                                            <p:strVal val="#ppt_x"/>
                                          </p:val>
                                        </p:tav>
                                      </p:tavLst>
                                    </p:anim>
                                    <p:anim calcmode="lin" valueType="num">
                                      <p:cBhvr>
                                        <p:cTn id="62"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1000"/>
                                        <p:tgtEl>
                                          <p:spTgt spid="11">
                                            <p:txEl>
                                              <p:pRg st="0" end="0"/>
                                            </p:txEl>
                                          </p:spTgt>
                                        </p:tgtEl>
                                      </p:cBhvr>
                                    </p:animEffect>
                                    <p:anim calcmode="lin" valueType="num">
                                      <p:cBhvr>
                                        <p:cTn id="6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
                                            <p:bg/>
                                          </p:spTgt>
                                        </p:tgtEl>
                                        <p:attrNameLst>
                                          <p:attrName>style.visibility</p:attrName>
                                        </p:attrNameLst>
                                      </p:cBhvr>
                                      <p:to>
                                        <p:strVal val="visible"/>
                                      </p:to>
                                    </p:set>
                                    <p:animEffect transition="in" filter="fade">
                                      <p:cBhvr>
                                        <p:cTn id="72" dur="1000"/>
                                        <p:tgtEl>
                                          <p:spTgt spid="12">
                                            <p:bg/>
                                          </p:spTgt>
                                        </p:tgtEl>
                                      </p:cBhvr>
                                    </p:animEffect>
                                    <p:anim calcmode="lin" valueType="num">
                                      <p:cBhvr>
                                        <p:cTn id="73" dur="1000" fill="hold"/>
                                        <p:tgtEl>
                                          <p:spTgt spid="12">
                                            <p:bg/>
                                          </p:spTgt>
                                        </p:tgtEl>
                                        <p:attrNameLst>
                                          <p:attrName>ppt_x</p:attrName>
                                        </p:attrNameLst>
                                      </p:cBhvr>
                                      <p:tavLst>
                                        <p:tav tm="0">
                                          <p:val>
                                            <p:strVal val="#ppt_x"/>
                                          </p:val>
                                        </p:tav>
                                        <p:tav tm="100000">
                                          <p:val>
                                            <p:strVal val="#ppt_x"/>
                                          </p:val>
                                        </p:tav>
                                      </p:tavLst>
                                    </p:anim>
                                    <p:anim calcmode="lin" valueType="num">
                                      <p:cBhvr>
                                        <p:cTn id="74"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visible"/>
                                      </p:to>
                                    </p:set>
                                    <p:animEffect transition="in" filter="fade">
                                      <p:cBhvr>
                                        <p:cTn id="79" dur="1000"/>
                                        <p:tgtEl>
                                          <p:spTgt spid="12">
                                            <p:txEl>
                                              <p:pRg st="0" end="0"/>
                                            </p:txEl>
                                          </p:spTgt>
                                        </p:tgtEl>
                                      </p:cBhvr>
                                    </p:animEffect>
                                    <p:anim calcmode="lin" valueType="num">
                                      <p:cBhvr>
                                        <p:cTn id="8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3">
                                            <p:bg/>
                                          </p:spTgt>
                                        </p:tgtEl>
                                        <p:attrNameLst>
                                          <p:attrName>style.visibility</p:attrName>
                                        </p:attrNameLst>
                                      </p:cBhvr>
                                      <p:to>
                                        <p:strVal val="visible"/>
                                      </p:to>
                                    </p:set>
                                    <p:animEffect transition="in" filter="fade">
                                      <p:cBhvr>
                                        <p:cTn id="84" dur="1000"/>
                                        <p:tgtEl>
                                          <p:spTgt spid="13">
                                            <p:bg/>
                                          </p:spTgt>
                                        </p:tgtEl>
                                      </p:cBhvr>
                                    </p:animEffect>
                                    <p:anim calcmode="lin" valueType="num">
                                      <p:cBhvr>
                                        <p:cTn id="85" dur="1000" fill="hold"/>
                                        <p:tgtEl>
                                          <p:spTgt spid="13">
                                            <p:bg/>
                                          </p:spTgt>
                                        </p:tgtEl>
                                        <p:attrNameLst>
                                          <p:attrName>ppt_x</p:attrName>
                                        </p:attrNameLst>
                                      </p:cBhvr>
                                      <p:tavLst>
                                        <p:tav tm="0">
                                          <p:val>
                                            <p:strVal val="#ppt_x"/>
                                          </p:val>
                                        </p:tav>
                                        <p:tav tm="100000">
                                          <p:val>
                                            <p:strVal val="#ppt_x"/>
                                          </p:val>
                                        </p:tav>
                                      </p:tavLst>
                                    </p:anim>
                                    <p:anim calcmode="lin" valueType="num">
                                      <p:cBhvr>
                                        <p:cTn id="86"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3">
                                            <p:txEl>
                                              <p:pRg st="0" end="0"/>
                                            </p:txEl>
                                          </p:spTgt>
                                        </p:tgtEl>
                                        <p:attrNameLst>
                                          <p:attrName>style.visibility</p:attrName>
                                        </p:attrNameLst>
                                      </p:cBhvr>
                                      <p:to>
                                        <p:strVal val="visible"/>
                                      </p:to>
                                    </p:set>
                                    <p:animEffect transition="in" filter="fade">
                                      <p:cBhvr>
                                        <p:cTn id="91" dur="1000"/>
                                        <p:tgtEl>
                                          <p:spTgt spid="13">
                                            <p:txEl>
                                              <p:pRg st="0" end="0"/>
                                            </p:txEl>
                                          </p:spTgt>
                                        </p:tgtEl>
                                      </p:cBhvr>
                                    </p:animEffect>
                                    <p:anim calcmode="lin" valueType="num">
                                      <p:cBhvr>
                                        <p:cTn id="9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4">
                                            <p:bg/>
                                          </p:spTgt>
                                        </p:tgtEl>
                                        <p:attrNameLst>
                                          <p:attrName>style.visibility</p:attrName>
                                        </p:attrNameLst>
                                      </p:cBhvr>
                                      <p:to>
                                        <p:strVal val="visible"/>
                                      </p:to>
                                    </p:set>
                                    <p:animEffect transition="in" filter="fade">
                                      <p:cBhvr>
                                        <p:cTn id="96" dur="1000"/>
                                        <p:tgtEl>
                                          <p:spTgt spid="14">
                                            <p:bg/>
                                          </p:spTgt>
                                        </p:tgtEl>
                                      </p:cBhvr>
                                    </p:animEffect>
                                    <p:anim calcmode="lin" valueType="num">
                                      <p:cBhvr>
                                        <p:cTn id="97" dur="1000" fill="hold"/>
                                        <p:tgtEl>
                                          <p:spTgt spid="14">
                                            <p:bg/>
                                          </p:spTgt>
                                        </p:tgtEl>
                                        <p:attrNameLst>
                                          <p:attrName>ppt_x</p:attrName>
                                        </p:attrNameLst>
                                      </p:cBhvr>
                                      <p:tavLst>
                                        <p:tav tm="0">
                                          <p:val>
                                            <p:strVal val="#ppt_x"/>
                                          </p:val>
                                        </p:tav>
                                        <p:tav tm="100000">
                                          <p:val>
                                            <p:strVal val="#ppt_x"/>
                                          </p:val>
                                        </p:tav>
                                      </p:tavLst>
                                    </p:anim>
                                    <p:anim calcmode="lin" valueType="num">
                                      <p:cBhvr>
                                        <p:cTn id="98"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4">
                                            <p:txEl>
                                              <p:pRg st="0" end="0"/>
                                            </p:txEl>
                                          </p:spTgt>
                                        </p:tgtEl>
                                        <p:attrNameLst>
                                          <p:attrName>style.visibility</p:attrName>
                                        </p:attrNameLst>
                                      </p:cBhvr>
                                      <p:to>
                                        <p:strVal val="visible"/>
                                      </p:to>
                                    </p:set>
                                    <p:animEffect transition="in" filter="fade">
                                      <p:cBhvr>
                                        <p:cTn id="103" dur="1000"/>
                                        <p:tgtEl>
                                          <p:spTgt spid="14">
                                            <p:txEl>
                                              <p:pRg st="0" end="0"/>
                                            </p:txEl>
                                          </p:spTgt>
                                        </p:tgtEl>
                                      </p:cBhvr>
                                    </p:animEffect>
                                    <p:anim calcmode="lin" valueType="num">
                                      <p:cBhvr>
                                        <p:cTn id="10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05"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5">
                                            <p:bg/>
                                          </p:spTgt>
                                        </p:tgtEl>
                                        <p:attrNameLst>
                                          <p:attrName>style.visibility</p:attrName>
                                        </p:attrNameLst>
                                      </p:cBhvr>
                                      <p:to>
                                        <p:strVal val="visible"/>
                                      </p:to>
                                    </p:set>
                                    <p:animEffect transition="in" filter="fade">
                                      <p:cBhvr>
                                        <p:cTn id="108" dur="1000"/>
                                        <p:tgtEl>
                                          <p:spTgt spid="15">
                                            <p:bg/>
                                          </p:spTgt>
                                        </p:tgtEl>
                                      </p:cBhvr>
                                    </p:animEffect>
                                    <p:anim calcmode="lin" valueType="num">
                                      <p:cBhvr>
                                        <p:cTn id="109" dur="1000" fill="hold"/>
                                        <p:tgtEl>
                                          <p:spTgt spid="15">
                                            <p:bg/>
                                          </p:spTgt>
                                        </p:tgtEl>
                                        <p:attrNameLst>
                                          <p:attrName>ppt_x</p:attrName>
                                        </p:attrNameLst>
                                      </p:cBhvr>
                                      <p:tavLst>
                                        <p:tav tm="0">
                                          <p:val>
                                            <p:strVal val="#ppt_x"/>
                                          </p:val>
                                        </p:tav>
                                        <p:tav tm="100000">
                                          <p:val>
                                            <p:strVal val="#ppt_x"/>
                                          </p:val>
                                        </p:tav>
                                      </p:tavLst>
                                    </p:anim>
                                    <p:anim calcmode="lin" valueType="num">
                                      <p:cBhvr>
                                        <p:cTn id="110"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Effect transition="in" filter="fade">
                                      <p:cBhvr>
                                        <p:cTn id="115" dur="1000"/>
                                        <p:tgtEl>
                                          <p:spTgt spid="15">
                                            <p:txEl>
                                              <p:pRg st="0" end="0"/>
                                            </p:txEl>
                                          </p:spTgt>
                                        </p:tgtEl>
                                      </p:cBhvr>
                                    </p:animEffect>
                                    <p:anim calcmode="lin" valueType="num">
                                      <p:cBhvr>
                                        <p:cTn id="1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17"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6">
                                            <p:bg/>
                                          </p:spTgt>
                                        </p:tgtEl>
                                        <p:attrNameLst>
                                          <p:attrName>style.visibility</p:attrName>
                                        </p:attrNameLst>
                                      </p:cBhvr>
                                      <p:to>
                                        <p:strVal val="visible"/>
                                      </p:to>
                                    </p:set>
                                    <p:animEffect transition="in" filter="fade">
                                      <p:cBhvr>
                                        <p:cTn id="120" dur="1000"/>
                                        <p:tgtEl>
                                          <p:spTgt spid="16">
                                            <p:bg/>
                                          </p:spTgt>
                                        </p:tgtEl>
                                      </p:cBhvr>
                                    </p:animEffect>
                                    <p:anim calcmode="lin" valueType="num">
                                      <p:cBhvr>
                                        <p:cTn id="121" dur="1000" fill="hold"/>
                                        <p:tgtEl>
                                          <p:spTgt spid="16">
                                            <p:bg/>
                                          </p:spTgt>
                                        </p:tgtEl>
                                        <p:attrNameLst>
                                          <p:attrName>ppt_x</p:attrName>
                                        </p:attrNameLst>
                                      </p:cBhvr>
                                      <p:tavLst>
                                        <p:tav tm="0">
                                          <p:val>
                                            <p:strVal val="#ppt_x"/>
                                          </p:val>
                                        </p:tav>
                                        <p:tav tm="100000">
                                          <p:val>
                                            <p:strVal val="#ppt_x"/>
                                          </p:val>
                                        </p:tav>
                                      </p:tavLst>
                                    </p:anim>
                                    <p:anim calcmode="lin" valueType="num">
                                      <p:cBhvr>
                                        <p:cTn id="122"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16">
                                            <p:txEl>
                                              <p:pRg st="0" end="0"/>
                                            </p:txEl>
                                          </p:spTgt>
                                        </p:tgtEl>
                                        <p:attrNameLst>
                                          <p:attrName>style.visibility</p:attrName>
                                        </p:attrNameLst>
                                      </p:cBhvr>
                                      <p:to>
                                        <p:strVal val="visible"/>
                                      </p:to>
                                    </p:set>
                                    <p:animEffect transition="in" filter="fade">
                                      <p:cBhvr>
                                        <p:cTn id="127" dur="1000"/>
                                        <p:tgtEl>
                                          <p:spTgt spid="16">
                                            <p:txEl>
                                              <p:pRg st="0" end="0"/>
                                            </p:txEl>
                                          </p:spTgt>
                                        </p:tgtEl>
                                      </p:cBhvr>
                                    </p:animEffect>
                                    <p:anim calcmode="lin" valueType="num">
                                      <p:cBhvr>
                                        <p:cTn id="12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2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animBg="1"/>
      <p:bldP spid="8" grpId="0" build="p" animBg="1"/>
      <p:bldP spid="9" grpId="0" build="p" animBg="1"/>
      <p:bldP spid="10" grpId="0" build="p" animBg="1"/>
      <p:bldP spid="11" grpId="0" build="p" animBg="1"/>
      <p:bldP spid="12" grpId="0" build="p" animBg="1"/>
      <p:bldP spid="13" grpId="0" build="p" animBg="1"/>
      <p:bldP spid="14" grpId="0" build="p" animBg="1"/>
      <p:bldP spid="15" grpId="0" build="p" animBg="1"/>
      <p:bldP spid="1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1871-64AF-4605-846C-517170B69C8D}"/>
              </a:ext>
            </a:extLst>
          </p:cNvPr>
          <p:cNvSpPr>
            <a:spLocks noGrp="1"/>
          </p:cNvSpPr>
          <p:nvPr>
            <p:ph type="title"/>
          </p:nvPr>
        </p:nvSpPr>
        <p:spPr/>
        <p:txBody>
          <a:bodyPr/>
          <a:lstStyle/>
          <a:p>
            <a:r>
              <a:rPr lang="en-US" dirty="0"/>
              <a:t>Indirect and Induced Contribution of Tourism</a:t>
            </a:r>
          </a:p>
        </p:txBody>
      </p:sp>
      <p:graphicFrame>
        <p:nvGraphicFramePr>
          <p:cNvPr id="4" name="Diagram 3">
            <a:extLst>
              <a:ext uri="{FF2B5EF4-FFF2-40B4-BE49-F238E27FC236}">
                <a16:creationId xmlns:a16="http://schemas.microsoft.com/office/drawing/2014/main" id="{BB3EB9AC-770F-4019-9A67-53F0F6A62DCF}"/>
              </a:ext>
            </a:extLst>
          </p:cNvPr>
          <p:cNvGraphicFramePr/>
          <p:nvPr>
            <p:extLst>
              <p:ext uri="{D42A27DB-BD31-4B8C-83A1-F6EECF244321}">
                <p14:modId xmlns:p14="http://schemas.microsoft.com/office/powerpoint/2010/main" val="4053300430"/>
              </p:ext>
            </p:extLst>
          </p:nvPr>
        </p:nvGraphicFramePr>
        <p:xfrm>
          <a:off x="0" y="967316"/>
          <a:ext cx="1072515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923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8A0FD3FD-35A4-4796-9CA1-B05CD91CC0D0}"/>
                                            </p:graphicEl>
                                          </p:spTgt>
                                        </p:tgtEl>
                                        <p:attrNameLst>
                                          <p:attrName>style.visibility</p:attrName>
                                        </p:attrNameLst>
                                      </p:cBhvr>
                                      <p:to>
                                        <p:strVal val="visible"/>
                                      </p:to>
                                    </p:set>
                                    <p:animEffect transition="in" filter="fade">
                                      <p:cBhvr>
                                        <p:cTn id="7" dur="1000"/>
                                        <p:tgtEl>
                                          <p:spTgt spid="4">
                                            <p:graphicEl>
                                              <a:dgm id="{8A0FD3FD-35A4-4796-9CA1-B05CD91CC0D0}"/>
                                            </p:graphicEl>
                                          </p:spTgt>
                                        </p:tgtEl>
                                      </p:cBhvr>
                                    </p:animEffect>
                                    <p:anim calcmode="lin" valueType="num">
                                      <p:cBhvr>
                                        <p:cTn id="8" dur="1000" fill="hold"/>
                                        <p:tgtEl>
                                          <p:spTgt spid="4">
                                            <p:graphicEl>
                                              <a:dgm id="{8A0FD3FD-35A4-4796-9CA1-B05CD91CC0D0}"/>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8A0FD3FD-35A4-4796-9CA1-B05CD91CC0D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789556FC-FE56-4843-BD27-195A2326F084}"/>
                                            </p:graphicEl>
                                          </p:spTgt>
                                        </p:tgtEl>
                                        <p:attrNameLst>
                                          <p:attrName>style.visibility</p:attrName>
                                        </p:attrNameLst>
                                      </p:cBhvr>
                                      <p:to>
                                        <p:strVal val="visible"/>
                                      </p:to>
                                    </p:set>
                                    <p:animEffect transition="in" filter="fade">
                                      <p:cBhvr>
                                        <p:cTn id="14" dur="1000"/>
                                        <p:tgtEl>
                                          <p:spTgt spid="4">
                                            <p:graphicEl>
                                              <a:dgm id="{789556FC-FE56-4843-BD27-195A2326F084}"/>
                                            </p:graphicEl>
                                          </p:spTgt>
                                        </p:tgtEl>
                                      </p:cBhvr>
                                    </p:animEffect>
                                    <p:anim calcmode="lin" valueType="num">
                                      <p:cBhvr>
                                        <p:cTn id="15" dur="1000" fill="hold"/>
                                        <p:tgtEl>
                                          <p:spTgt spid="4">
                                            <p:graphicEl>
                                              <a:dgm id="{789556FC-FE56-4843-BD27-195A2326F084}"/>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789556FC-FE56-4843-BD27-195A2326F084}"/>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8A3CB160-7E65-4E10-895A-3ED44F4DE8CE}"/>
                                            </p:graphicEl>
                                          </p:spTgt>
                                        </p:tgtEl>
                                        <p:attrNameLst>
                                          <p:attrName>style.visibility</p:attrName>
                                        </p:attrNameLst>
                                      </p:cBhvr>
                                      <p:to>
                                        <p:strVal val="visible"/>
                                      </p:to>
                                    </p:set>
                                    <p:animEffect transition="in" filter="fade">
                                      <p:cBhvr>
                                        <p:cTn id="21" dur="1000"/>
                                        <p:tgtEl>
                                          <p:spTgt spid="4">
                                            <p:graphicEl>
                                              <a:dgm id="{8A3CB160-7E65-4E10-895A-3ED44F4DE8CE}"/>
                                            </p:graphicEl>
                                          </p:spTgt>
                                        </p:tgtEl>
                                      </p:cBhvr>
                                    </p:animEffect>
                                    <p:anim calcmode="lin" valueType="num">
                                      <p:cBhvr>
                                        <p:cTn id="22" dur="1000" fill="hold"/>
                                        <p:tgtEl>
                                          <p:spTgt spid="4">
                                            <p:graphicEl>
                                              <a:dgm id="{8A3CB160-7E65-4E10-895A-3ED44F4DE8CE}"/>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8A3CB160-7E65-4E10-895A-3ED44F4DE8CE}"/>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D4A19CE4-89B0-4506-8C5C-831D2F33FCE9}"/>
                                            </p:graphicEl>
                                          </p:spTgt>
                                        </p:tgtEl>
                                        <p:attrNameLst>
                                          <p:attrName>style.visibility</p:attrName>
                                        </p:attrNameLst>
                                      </p:cBhvr>
                                      <p:to>
                                        <p:strVal val="visible"/>
                                      </p:to>
                                    </p:set>
                                    <p:animEffect transition="in" filter="fade">
                                      <p:cBhvr>
                                        <p:cTn id="28" dur="1000"/>
                                        <p:tgtEl>
                                          <p:spTgt spid="4">
                                            <p:graphicEl>
                                              <a:dgm id="{D4A19CE4-89B0-4506-8C5C-831D2F33FCE9}"/>
                                            </p:graphicEl>
                                          </p:spTgt>
                                        </p:tgtEl>
                                      </p:cBhvr>
                                    </p:animEffect>
                                    <p:anim calcmode="lin" valueType="num">
                                      <p:cBhvr>
                                        <p:cTn id="29" dur="1000" fill="hold"/>
                                        <p:tgtEl>
                                          <p:spTgt spid="4">
                                            <p:graphicEl>
                                              <a:dgm id="{D4A19CE4-89B0-4506-8C5C-831D2F33FCE9}"/>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D4A19CE4-89B0-4506-8C5C-831D2F33FCE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B9D1-ACB8-4885-B17B-039580D8E616}"/>
              </a:ext>
            </a:extLst>
          </p:cNvPr>
          <p:cNvSpPr>
            <a:spLocks noGrp="1"/>
          </p:cNvSpPr>
          <p:nvPr>
            <p:ph type="title"/>
          </p:nvPr>
        </p:nvSpPr>
        <p:spPr/>
        <p:txBody>
          <a:bodyPr/>
          <a:lstStyle/>
          <a:p>
            <a:br>
              <a:rPr lang="en-ZA" sz="3200" dirty="0">
                <a:latin typeface="Maiandra GD" panose="020E0502030308020204" pitchFamily="34" charset="0"/>
              </a:rPr>
            </a:br>
            <a:r>
              <a:rPr lang="en-ZA" sz="3200" dirty="0">
                <a:latin typeface="Maiandra GD" panose="020E0502030308020204" pitchFamily="34" charset="0"/>
              </a:rPr>
              <a:t>				</a:t>
            </a:r>
            <a:r>
              <a:rPr lang="en-ZA" sz="3200" dirty="0"/>
              <a:t>Study Framework</a:t>
            </a:r>
            <a:br>
              <a:rPr lang="en-ZA" sz="3200" dirty="0">
                <a:latin typeface="Maiandra GD" panose="020E0502030308020204" pitchFamily="34" charset="0"/>
              </a:rPr>
            </a:br>
            <a:endParaRPr lang="en-US" dirty="0"/>
          </a:p>
        </p:txBody>
      </p:sp>
      <p:sp>
        <p:nvSpPr>
          <p:cNvPr id="5" name="Rectangle 4">
            <a:extLst>
              <a:ext uri="{FF2B5EF4-FFF2-40B4-BE49-F238E27FC236}">
                <a16:creationId xmlns:a16="http://schemas.microsoft.com/office/drawing/2014/main" id="{834BBD3C-ED5A-4895-BFFA-9BAA44B67F77}"/>
              </a:ext>
            </a:extLst>
          </p:cNvPr>
          <p:cNvSpPr/>
          <p:nvPr/>
        </p:nvSpPr>
        <p:spPr>
          <a:xfrm>
            <a:off x="2617670" y="3356992"/>
            <a:ext cx="1668389" cy="90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2">
            <a:extLst>
              <a:ext uri="{FF2B5EF4-FFF2-40B4-BE49-F238E27FC236}">
                <a16:creationId xmlns:a16="http://schemas.microsoft.com/office/drawing/2014/main" id="{0ED7C3FF-2C21-486F-BE6C-6284A0564C67}"/>
              </a:ext>
            </a:extLst>
          </p:cNvPr>
          <p:cNvSpPr/>
          <p:nvPr/>
        </p:nvSpPr>
        <p:spPr>
          <a:xfrm>
            <a:off x="2639617" y="3356992"/>
            <a:ext cx="949051" cy="504056"/>
          </a:xfrm>
          <a:prstGeom prst="rightArrow">
            <a:avLst/>
          </a:prstGeom>
          <a:solidFill>
            <a:schemeClr val="tx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Imports</a:t>
            </a:r>
          </a:p>
        </p:txBody>
      </p:sp>
      <p:sp>
        <p:nvSpPr>
          <p:cNvPr id="7" name="Right Arrow 5">
            <a:extLst>
              <a:ext uri="{FF2B5EF4-FFF2-40B4-BE49-F238E27FC236}">
                <a16:creationId xmlns:a16="http://schemas.microsoft.com/office/drawing/2014/main" id="{44AF2B1E-3F14-4274-9FAF-13456990CFD4}"/>
              </a:ext>
            </a:extLst>
          </p:cNvPr>
          <p:cNvSpPr/>
          <p:nvPr/>
        </p:nvSpPr>
        <p:spPr>
          <a:xfrm>
            <a:off x="2639616" y="3717032"/>
            <a:ext cx="1584176" cy="504056"/>
          </a:xfrm>
          <a:prstGeom prst="rightArrow">
            <a:avLst>
              <a:gd name="adj1" fmla="val 50000"/>
              <a:gd name="adj2" fmla="val 52212"/>
            </a:avLst>
          </a:prstGeom>
          <a:solidFill>
            <a:schemeClr val="tx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Local Purchases</a:t>
            </a:r>
          </a:p>
        </p:txBody>
      </p:sp>
      <p:sp>
        <p:nvSpPr>
          <p:cNvPr id="8" name="Rectangle 7">
            <a:extLst>
              <a:ext uri="{FF2B5EF4-FFF2-40B4-BE49-F238E27FC236}">
                <a16:creationId xmlns:a16="http://schemas.microsoft.com/office/drawing/2014/main" id="{5D72EAD2-9A2B-4F64-AA48-5A4D877DFAB0}"/>
              </a:ext>
            </a:extLst>
          </p:cNvPr>
          <p:cNvSpPr/>
          <p:nvPr/>
        </p:nvSpPr>
        <p:spPr>
          <a:xfrm>
            <a:off x="1716149" y="3383124"/>
            <a:ext cx="851460" cy="83796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Direct Effect</a:t>
            </a:r>
          </a:p>
        </p:txBody>
      </p:sp>
      <p:sp>
        <p:nvSpPr>
          <p:cNvPr id="9" name="Rectangle 8">
            <a:extLst>
              <a:ext uri="{FF2B5EF4-FFF2-40B4-BE49-F238E27FC236}">
                <a16:creationId xmlns:a16="http://schemas.microsoft.com/office/drawing/2014/main" id="{7FB9AF63-BE2F-45A0-82EF-8847F0AE2201}"/>
              </a:ext>
            </a:extLst>
          </p:cNvPr>
          <p:cNvSpPr/>
          <p:nvPr/>
        </p:nvSpPr>
        <p:spPr>
          <a:xfrm>
            <a:off x="4344182" y="1730670"/>
            <a:ext cx="5362032" cy="3684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11">
            <a:extLst>
              <a:ext uri="{FF2B5EF4-FFF2-40B4-BE49-F238E27FC236}">
                <a16:creationId xmlns:a16="http://schemas.microsoft.com/office/drawing/2014/main" id="{2C2CB263-D657-4D97-A3C7-227B4F996563}"/>
              </a:ext>
            </a:extLst>
          </p:cNvPr>
          <p:cNvSpPr/>
          <p:nvPr/>
        </p:nvSpPr>
        <p:spPr>
          <a:xfrm>
            <a:off x="4367808" y="3342839"/>
            <a:ext cx="1224136" cy="857704"/>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Local Purchases</a:t>
            </a:r>
          </a:p>
        </p:txBody>
      </p:sp>
      <p:sp>
        <p:nvSpPr>
          <p:cNvPr id="11" name="Notched Right Arrow 12">
            <a:extLst>
              <a:ext uri="{FF2B5EF4-FFF2-40B4-BE49-F238E27FC236}">
                <a16:creationId xmlns:a16="http://schemas.microsoft.com/office/drawing/2014/main" id="{5E7F3D45-48FB-4CA5-BB40-2A4A0D969303}"/>
              </a:ext>
            </a:extLst>
          </p:cNvPr>
          <p:cNvSpPr/>
          <p:nvPr/>
        </p:nvSpPr>
        <p:spPr>
          <a:xfrm rot="19144142">
            <a:off x="5141237" y="2459235"/>
            <a:ext cx="1418972" cy="965716"/>
          </a:xfrm>
          <a:prstGeom prst="notch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commoditie</a:t>
            </a:r>
            <a:r>
              <a:rPr lang="en-US" sz="1000" dirty="0"/>
              <a:t>s</a:t>
            </a:r>
          </a:p>
        </p:txBody>
      </p:sp>
      <p:sp>
        <p:nvSpPr>
          <p:cNvPr id="12" name="Notched Right Arrow 13">
            <a:extLst>
              <a:ext uri="{FF2B5EF4-FFF2-40B4-BE49-F238E27FC236}">
                <a16:creationId xmlns:a16="http://schemas.microsoft.com/office/drawing/2014/main" id="{0679C3D9-E8DE-4928-889E-459A6D4A8B0B}"/>
              </a:ext>
            </a:extLst>
          </p:cNvPr>
          <p:cNvSpPr/>
          <p:nvPr/>
        </p:nvSpPr>
        <p:spPr>
          <a:xfrm rot="1859797">
            <a:off x="5349131" y="3913000"/>
            <a:ext cx="1296145" cy="965716"/>
          </a:xfrm>
          <a:prstGeom prst="notch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Labour</a:t>
            </a:r>
          </a:p>
        </p:txBody>
      </p:sp>
      <p:sp>
        <p:nvSpPr>
          <p:cNvPr id="13" name="Oval 12">
            <a:extLst>
              <a:ext uri="{FF2B5EF4-FFF2-40B4-BE49-F238E27FC236}">
                <a16:creationId xmlns:a16="http://schemas.microsoft.com/office/drawing/2014/main" id="{D7707C03-8FC6-401B-9CAE-6D6D1D974739}"/>
              </a:ext>
            </a:extLst>
          </p:cNvPr>
          <p:cNvSpPr/>
          <p:nvPr/>
        </p:nvSpPr>
        <p:spPr>
          <a:xfrm>
            <a:off x="6463663" y="1873768"/>
            <a:ext cx="1404294" cy="1434826"/>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Rounds of Induced Effects</a:t>
            </a:r>
          </a:p>
        </p:txBody>
      </p:sp>
      <p:sp>
        <p:nvSpPr>
          <p:cNvPr id="14" name="Oval 13">
            <a:extLst>
              <a:ext uri="{FF2B5EF4-FFF2-40B4-BE49-F238E27FC236}">
                <a16:creationId xmlns:a16="http://schemas.microsoft.com/office/drawing/2014/main" id="{E2C73223-0DF2-4DB3-8D71-FD4444301DF3}"/>
              </a:ext>
            </a:extLst>
          </p:cNvPr>
          <p:cNvSpPr/>
          <p:nvPr/>
        </p:nvSpPr>
        <p:spPr>
          <a:xfrm>
            <a:off x="6620567" y="3681008"/>
            <a:ext cx="1326471" cy="1537837"/>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Rounds Of Induced Effects</a:t>
            </a:r>
          </a:p>
        </p:txBody>
      </p:sp>
      <p:sp>
        <p:nvSpPr>
          <p:cNvPr id="15" name="Equal 16">
            <a:extLst>
              <a:ext uri="{FF2B5EF4-FFF2-40B4-BE49-F238E27FC236}">
                <a16:creationId xmlns:a16="http://schemas.microsoft.com/office/drawing/2014/main" id="{00887414-9258-4C34-B0D6-5D4D60AB702D}"/>
              </a:ext>
            </a:extLst>
          </p:cNvPr>
          <p:cNvSpPr/>
          <p:nvPr/>
        </p:nvSpPr>
        <p:spPr>
          <a:xfrm>
            <a:off x="7581266" y="3148021"/>
            <a:ext cx="648072" cy="632941"/>
          </a:xfrm>
          <a:prstGeom prst="mathEqual">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E64D500-AC63-44CD-9B46-6FBEEEF74100}"/>
              </a:ext>
            </a:extLst>
          </p:cNvPr>
          <p:cNvSpPr txBox="1"/>
          <p:nvPr/>
        </p:nvSpPr>
        <p:spPr>
          <a:xfrm>
            <a:off x="8273215" y="1934707"/>
            <a:ext cx="1375264" cy="3154710"/>
          </a:xfrm>
          <a:prstGeom prst="rect">
            <a:avLst/>
          </a:prstGeom>
          <a:noFill/>
        </p:spPr>
        <p:txBody>
          <a:bodyPr wrap="square" rtlCol="0">
            <a:spAutoFit/>
          </a:bodyPr>
          <a:lstStyle/>
          <a:p>
            <a:r>
              <a:rPr lang="en-US" sz="19900" dirty="0"/>
              <a:t>$</a:t>
            </a:r>
          </a:p>
        </p:txBody>
      </p:sp>
      <p:sp>
        <p:nvSpPr>
          <p:cNvPr id="17" name="TextBox 16">
            <a:extLst>
              <a:ext uri="{FF2B5EF4-FFF2-40B4-BE49-F238E27FC236}">
                <a16:creationId xmlns:a16="http://schemas.microsoft.com/office/drawing/2014/main" id="{CA050E77-0ECD-4BB3-8C0D-118CD480E633}"/>
              </a:ext>
            </a:extLst>
          </p:cNvPr>
          <p:cNvSpPr txBox="1"/>
          <p:nvPr/>
        </p:nvSpPr>
        <p:spPr>
          <a:xfrm>
            <a:off x="8687609" y="3214717"/>
            <a:ext cx="1206202" cy="707886"/>
          </a:xfrm>
          <a:prstGeom prst="rect">
            <a:avLst/>
          </a:prstGeom>
          <a:noFill/>
        </p:spPr>
        <p:txBody>
          <a:bodyPr wrap="square" rtlCol="0">
            <a:spAutoFit/>
          </a:bodyPr>
          <a:lstStyle/>
          <a:p>
            <a:r>
              <a:rPr lang="en-US" sz="2000" b="1" dirty="0">
                <a:solidFill>
                  <a:schemeClr val="bg1"/>
                </a:solidFill>
              </a:rPr>
              <a:t>Total Impacts</a:t>
            </a:r>
          </a:p>
        </p:txBody>
      </p:sp>
      <p:sp>
        <p:nvSpPr>
          <p:cNvPr id="18" name="TextBox 17">
            <a:extLst>
              <a:ext uri="{FF2B5EF4-FFF2-40B4-BE49-F238E27FC236}">
                <a16:creationId xmlns:a16="http://schemas.microsoft.com/office/drawing/2014/main" id="{2E9CDE6F-CA5E-427D-833F-12002FCFC56D}"/>
              </a:ext>
            </a:extLst>
          </p:cNvPr>
          <p:cNvSpPr txBox="1"/>
          <p:nvPr/>
        </p:nvSpPr>
        <p:spPr>
          <a:xfrm>
            <a:off x="4394682" y="797854"/>
            <a:ext cx="2520280" cy="954107"/>
          </a:xfrm>
          <a:prstGeom prst="rect">
            <a:avLst/>
          </a:prstGeom>
          <a:noFill/>
        </p:spPr>
        <p:txBody>
          <a:bodyPr wrap="square" rtlCol="0">
            <a:spAutoFit/>
          </a:bodyPr>
          <a:lstStyle/>
          <a:p>
            <a:r>
              <a:rPr lang="en-US" sz="1400" dirty="0"/>
              <a:t>Profit Savings &amp; Taxes</a:t>
            </a:r>
          </a:p>
          <a:p>
            <a:r>
              <a:rPr lang="en-US" sz="1400" dirty="0"/>
              <a:t>Imported Services</a:t>
            </a:r>
          </a:p>
          <a:p>
            <a:r>
              <a:rPr lang="en-US" sz="1400" dirty="0"/>
              <a:t>Imported Goods</a:t>
            </a:r>
          </a:p>
          <a:p>
            <a:r>
              <a:rPr lang="en-US" sz="1400" dirty="0"/>
              <a:t>Commuters</a:t>
            </a:r>
          </a:p>
        </p:txBody>
      </p:sp>
      <p:cxnSp>
        <p:nvCxnSpPr>
          <p:cNvPr id="19" name="Elbow Connector 24">
            <a:extLst>
              <a:ext uri="{FF2B5EF4-FFF2-40B4-BE49-F238E27FC236}">
                <a16:creationId xmlns:a16="http://schemas.microsoft.com/office/drawing/2014/main" id="{0BD78F64-C456-49EA-AC49-26971CC2B4C5}"/>
              </a:ext>
            </a:extLst>
          </p:cNvPr>
          <p:cNvCxnSpPr/>
          <p:nvPr/>
        </p:nvCxnSpPr>
        <p:spPr>
          <a:xfrm rot="10800000">
            <a:off x="5654824" y="1586674"/>
            <a:ext cx="1343501" cy="287994"/>
          </a:xfrm>
          <a:prstGeom prst="bentConnector3">
            <a:avLst>
              <a:gd name="adj1" fmla="val 1029"/>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27">
            <a:extLst>
              <a:ext uri="{FF2B5EF4-FFF2-40B4-BE49-F238E27FC236}">
                <a16:creationId xmlns:a16="http://schemas.microsoft.com/office/drawing/2014/main" id="{75E10769-4A31-4118-97DC-1F275C93BE75}"/>
              </a:ext>
            </a:extLst>
          </p:cNvPr>
          <p:cNvCxnSpPr>
            <a:stCxn id="13" idx="0"/>
          </p:cNvCxnSpPr>
          <p:nvPr/>
        </p:nvCxnSpPr>
        <p:spPr>
          <a:xfrm rot="16200000" flipV="1">
            <a:off x="6221157" y="929115"/>
            <a:ext cx="450222" cy="1439084"/>
          </a:xfrm>
          <a:prstGeom prst="bentConnector2">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31">
            <a:extLst>
              <a:ext uri="{FF2B5EF4-FFF2-40B4-BE49-F238E27FC236}">
                <a16:creationId xmlns:a16="http://schemas.microsoft.com/office/drawing/2014/main" id="{8AFDF51D-6B32-48B2-9694-0A9CDA6AC022}"/>
              </a:ext>
            </a:extLst>
          </p:cNvPr>
          <p:cNvCxnSpPr>
            <a:stCxn id="13" idx="0"/>
          </p:cNvCxnSpPr>
          <p:nvPr/>
        </p:nvCxnSpPr>
        <p:spPr>
          <a:xfrm rot="16200000" flipV="1">
            <a:off x="6156058" y="864016"/>
            <a:ext cx="698412" cy="1321093"/>
          </a:xfrm>
          <a:prstGeom prst="bentConnector2">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33">
            <a:extLst>
              <a:ext uri="{FF2B5EF4-FFF2-40B4-BE49-F238E27FC236}">
                <a16:creationId xmlns:a16="http://schemas.microsoft.com/office/drawing/2014/main" id="{7FE026E6-8BA2-4278-83FE-35354D770FA6}"/>
              </a:ext>
            </a:extLst>
          </p:cNvPr>
          <p:cNvCxnSpPr>
            <a:stCxn id="13" idx="0"/>
          </p:cNvCxnSpPr>
          <p:nvPr/>
        </p:nvCxnSpPr>
        <p:spPr>
          <a:xfrm rot="16200000" flipV="1">
            <a:off x="6187532" y="895490"/>
            <a:ext cx="902794" cy="1053763"/>
          </a:xfrm>
          <a:prstGeom prst="bentConnector2">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36">
            <a:extLst>
              <a:ext uri="{FF2B5EF4-FFF2-40B4-BE49-F238E27FC236}">
                <a16:creationId xmlns:a16="http://schemas.microsoft.com/office/drawing/2014/main" id="{39038535-0C78-4475-9F02-CA6D8D000BD4}"/>
              </a:ext>
            </a:extLst>
          </p:cNvPr>
          <p:cNvCxnSpPr>
            <a:stCxn id="6" idx="0"/>
          </p:cNvCxnSpPr>
          <p:nvPr/>
        </p:nvCxnSpPr>
        <p:spPr>
          <a:xfrm rot="16200000" flipV="1">
            <a:off x="2764283" y="2784636"/>
            <a:ext cx="468014" cy="676699"/>
          </a:xfrm>
          <a:prstGeom prst="bentConnector2">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39">
            <a:extLst>
              <a:ext uri="{FF2B5EF4-FFF2-40B4-BE49-F238E27FC236}">
                <a16:creationId xmlns:a16="http://schemas.microsoft.com/office/drawing/2014/main" id="{7F8F0EF8-05CE-436D-B4AC-D972B07DFCD5}"/>
              </a:ext>
            </a:extLst>
          </p:cNvPr>
          <p:cNvCxnSpPr/>
          <p:nvPr/>
        </p:nvCxnSpPr>
        <p:spPr>
          <a:xfrm rot="16200000" flipV="1">
            <a:off x="2808681" y="2809841"/>
            <a:ext cx="789429" cy="471645"/>
          </a:xfrm>
          <a:prstGeom prst="bent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41">
            <a:extLst>
              <a:ext uri="{FF2B5EF4-FFF2-40B4-BE49-F238E27FC236}">
                <a16:creationId xmlns:a16="http://schemas.microsoft.com/office/drawing/2014/main" id="{38A2A370-57CF-4453-912D-0B559933E78B}"/>
              </a:ext>
            </a:extLst>
          </p:cNvPr>
          <p:cNvCxnSpPr/>
          <p:nvPr/>
        </p:nvCxnSpPr>
        <p:spPr>
          <a:xfrm rot="16200000" flipV="1">
            <a:off x="2795028" y="2771310"/>
            <a:ext cx="1013128" cy="374901"/>
          </a:xfrm>
          <a:prstGeom prst="bent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43">
            <a:extLst>
              <a:ext uri="{FF2B5EF4-FFF2-40B4-BE49-F238E27FC236}">
                <a16:creationId xmlns:a16="http://schemas.microsoft.com/office/drawing/2014/main" id="{2BD6FFCE-FCB9-41D9-985A-E171A53FD127}"/>
              </a:ext>
            </a:extLst>
          </p:cNvPr>
          <p:cNvCxnSpPr>
            <a:stCxn id="5" idx="0"/>
          </p:cNvCxnSpPr>
          <p:nvPr/>
        </p:nvCxnSpPr>
        <p:spPr>
          <a:xfrm rot="16200000" flipV="1">
            <a:off x="2865638" y="2770765"/>
            <a:ext cx="1115353" cy="57102"/>
          </a:xfrm>
          <a:prstGeom prst="bent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D4A0EE2-CA4D-4126-BDA9-D82117A5C6A3}"/>
              </a:ext>
            </a:extLst>
          </p:cNvPr>
          <p:cNvSpPr txBox="1"/>
          <p:nvPr/>
        </p:nvSpPr>
        <p:spPr>
          <a:xfrm>
            <a:off x="5231862" y="5509691"/>
            <a:ext cx="3753794" cy="1169551"/>
          </a:xfrm>
          <a:prstGeom prst="rect">
            <a:avLst/>
          </a:prstGeom>
          <a:noFill/>
        </p:spPr>
        <p:txBody>
          <a:bodyPr wrap="square" rtlCol="0">
            <a:spAutoFit/>
          </a:bodyPr>
          <a:lstStyle/>
          <a:p>
            <a:r>
              <a:rPr lang="en-US" sz="1400" dirty="0"/>
              <a:t>Commuters</a:t>
            </a:r>
          </a:p>
          <a:p>
            <a:r>
              <a:rPr lang="en-US" sz="1400" dirty="0"/>
              <a:t>Imported Goods</a:t>
            </a:r>
          </a:p>
          <a:p>
            <a:r>
              <a:rPr lang="en-US" sz="1400" dirty="0"/>
              <a:t>Imported Services</a:t>
            </a:r>
          </a:p>
          <a:p>
            <a:r>
              <a:rPr lang="en-US" sz="1400" dirty="0"/>
              <a:t>Profit, Savings &amp; Taxes</a:t>
            </a:r>
          </a:p>
          <a:p>
            <a:r>
              <a:rPr lang="en-US" sz="1400" dirty="0"/>
              <a:t>Household Savings &amp; Taxes</a:t>
            </a:r>
          </a:p>
        </p:txBody>
      </p:sp>
      <p:cxnSp>
        <p:nvCxnSpPr>
          <p:cNvPr id="28" name="Curved Connector 50">
            <a:extLst>
              <a:ext uri="{FF2B5EF4-FFF2-40B4-BE49-F238E27FC236}">
                <a16:creationId xmlns:a16="http://schemas.microsoft.com/office/drawing/2014/main" id="{CA70A1FA-CCBF-4684-9099-AC3DA6710694}"/>
              </a:ext>
            </a:extLst>
          </p:cNvPr>
          <p:cNvCxnSpPr>
            <a:stCxn id="14" idx="4"/>
          </p:cNvCxnSpPr>
          <p:nvPr/>
        </p:nvCxnSpPr>
        <p:spPr>
          <a:xfrm rot="5400000">
            <a:off x="6511978" y="5033441"/>
            <a:ext cx="586420" cy="957229"/>
          </a:xfrm>
          <a:prstGeom prst="curvedConnector2">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51">
            <a:extLst>
              <a:ext uri="{FF2B5EF4-FFF2-40B4-BE49-F238E27FC236}">
                <a16:creationId xmlns:a16="http://schemas.microsoft.com/office/drawing/2014/main" id="{73AABCDE-54FC-429B-B94A-E1439981F2DD}"/>
              </a:ext>
            </a:extLst>
          </p:cNvPr>
          <p:cNvCxnSpPr/>
          <p:nvPr/>
        </p:nvCxnSpPr>
        <p:spPr>
          <a:xfrm rot="5400000">
            <a:off x="6614599" y="5337770"/>
            <a:ext cx="712794" cy="625610"/>
          </a:xfrm>
          <a:prstGeom prst="curved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57">
            <a:extLst>
              <a:ext uri="{FF2B5EF4-FFF2-40B4-BE49-F238E27FC236}">
                <a16:creationId xmlns:a16="http://schemas.microsoft.com/office/drawing/2014/main" id="{75857DD3-6700-4FCA-9338-25A32A089B77}"/>
              </a:ext>
            </a:extLst>
          </p:cNvPr>
          <p:cNvCxnSpPr/>
          <p:nvPr/>
        </p:nvCxnSpPr>
        <p:spPr>
          <a:xfrm rot="5400000">
            <a:off x="6718693" y="5230009"/>
            <a:ext cx="1049220" cy="876233"/>
          </a:xfrm>
          <a:prstGeom prst="curved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59">
            <a:extLst>
              <a:ext uri="{FF2B5EF4-FFF2-40B4-BE49-F238E27FC236}">
                <a16:creationId xmlns:a16="http://schemas.microsoft.com/office/drawing/2014/main" id="{B8A7EC04-E7E7-40EC-BB87-FB31A2FEA555}"/>
              </a:ext>
            </a:extLst>
          </p:cNvPr>
          <p:cNvCxnSpPr>
            <a:stCxn id="14" idx="5"/>
          </p:cNvCxnSpPr>
          <p:nvPr/>
        </p:nvCxnSpPr>
        <p:spPr>
          <a:xfrm rot="5400000">
            <a:off x="6706227" y="5345132"/>
            <a:ext cx="1398053" cy="695057"/>
          </a:xfrm>
          <a:prstGeom prst="curved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61">
            <a:extLst>
              <a:ext uri="{FF2B5EF4-FFF2-40B4-BE49-F238E27FC236}">
                <a16:creationId xmlns:a16="http://schemas.microsoft.com/office/drawing/2014/main" id="{C02712B4-C3C0-4E95-815F-F7F59BD6F66C}"/>
              </a:ext>
            </a:extLst>
          </p:cNvPr>
          <p:cNvCxnSpPr>
            <a:stCxn id="14" idx="5"/>
          </p:cNvCxnSpPr>
          <p:nvPr/>
        </p:nvCxnSpPr>
        <p:spPr>
          <a:xfrm rot="5400000">
            <a:off x="6772378" y="5636408"/>
            <a:ext cx="1623176" cy="337629"/>
          </a:xfrm>
          <a:prstGeom prst="curved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60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C2F4-B91A-4092-AABE-95DC72615689}"/>
              </a:ext>
            </a:extLst>
          </p:cNvPr>
          <p:cNvSpPr>
            <a:spLocks noGrp="1"/>
          </p:cNvSpPr>
          <p:nvPr>
            <p:ph type="title"/>
          </p:nvPr>
        </p:nvSpPr>
        <p:spPr/>
        <p:txBody>
          <a:bodyPr/>
          <a:lstStyle/>
          <a:p>
            <a:r>
              <a:rPr lang="en-ZA" dirty="0"/>
              <a:t>                                   Data Sources and Analysis</a:t>
            </a:r>
            <a:endParaRPr lang="en-US" dirty="0"/>
          </a:p>
        </p:txBody>
      </p:sp>
      <p:pic>
        <p:nvPicPr>
          <p:cNvPr id="5" name="Picture 4" descr="Angled shot of pen on a graph">
            <a:extLst>
              <a:ext uri="{FF2B5EF4-FFF2-40B4-BE49-F238E27FC236}">
                <a16:creationId xmlns:a16="http://schemas.microsoft.com/office/drawing/2014/main" id="{F7FD3BAE-804C-4303-8EAD-72047EEE0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153" y="754808"/>
            <a:ext cx="4238847" cy="5742632"/>
          </a:xfrm>
          <a:prstGeom prst="rect">
            <a:avLst/>
          </a:prstGeom>
        </p:spPr>
      </p:pic>
      <p:grpSp>
        <p:nvGrpSpPr>
          <p:cNvPr id="11" name="Group 10">
            <a:extLst>
              <a:ext uri="{FF2B5EF4-FFF2-40B4-BE49-F238E27FC236}">
                <a16:creationId xmlns:a16="http://schemas.microsoft.com/office/drawing/2014/main" id="{9353A39A-36D7-4855-88DD-8A312D1F2A28}"/>
              </a:ext>
            </a:extLst>
          </p:cNvPr>
          <p:cNvGrpSpPr/>
          <p:nvPr/>
        </p:nvGrpSpPr>
        <p:grpSpPr>
          <a:xfrm>
            <a:off x="370113" y="1254640"/>
            <a:ext cx="5635257" cy="4998251"/>
            <a:chOff x="261761" y="1222742"/>
            <a:chExt cx="5635257" cy="4998251"/>
          </a:xfrm>
        </p:grpSpPr>
        <p:sp>
          <p:nvSpPr>
            <p:cNvPr id="6" name="Rectangle: Rounded Corners 5">
              <a:extLst>
                <a:ext uri="{FF2B5EF4-FFF2-40B4-BE49-F238E27FC236}">
                  <a16:creationId xmlns:a16="http://schemas.microsoft.com/office/drawing/2014/main" id="{8FF69DC8-56C0-4B95-8DD5-15BB66F55608}"/>
                </a:ext>
              </a:extLst>
            </p:cNvPr>
            <p:cNvSpPr/>
            <p:nvPr/>
          </p:nvSpPr>
          <p:spPr>
            <a:xfrm>
              <a:off x="370113" y="1222742"/>
              <a:ext cx="5526905" cy="1446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ZA" i="1" dirty="0"/>
                <a:t>EORA multi-region input-output table (MRIO) database:</a:t>
              </a:r>
              <a:endParaRPr lang="en-ZA" dirty="0"/>
            </a:p>
            <a:p>
              <a:pPr>
                <a:buNone/>
              </a:pPr>
              <a:r>
                <a:rPr lang="en-ZA" u="sng" dirty="0">
                  <a:solidFill>
                    <a:schemeClr val="bg1"/>
                  </a:solidFill>
                  <a:hlinkClick r:id="rId3">
                    <a:extLst>
                      <a:ext uri="{A12FA001-AC4F-418D-AE19-62706E023703}">
                        <ahyp:hlinkClr xmlns:ahyp="http://schemas.microsoft.com/office/drawing/2018/hyperlinkcolor" val="tx"/>
                      </a:ext>
                    </a:extLst>
                  </a:hlinkClick>
                </a:rPr>
                <a:t>http://www.worldmrio.com/</a:t>
              </a:r>
              <a:r>
                <a:rPr lang="en-ZA" dirty="0">
                  <a:solidFill>
                    <a:schemeClr val="bg1"/>
                  </a:solidFill>
                </a:rPr>
                <a:t> </a:t>
              </a:r>
            </a:p>
            <a:p>
              <a:pPr>
                <a:buNone/>
              </a:pPr>
              <a:endParaRPr lang="en-ZA" b="1" u="sng" dirty="0"/>
            </a:p>
          </p:txBody>
        </p:sp>
        <p:sp>
          <p:nvSpPr>
            <p:cNvPr id="7" name="Rectangle: Rounded Corners 6">
              <a:extLst>
                <a:ext uri="{FF2B5EF4-FFF2-40B4-BE49-F238E27FC236}">
                  <a16:creationId xmlns:a16="http://schemas.microsoft.com/office/drawing/2014/main" id="{EB3BBEC8-71A7-4359-9E36-426211887962}"/>
                </a:ext>
              </a:extLst>
            </p:cNvPr>
            <p:cNvSpPr/>
            <p:nvPr/>
          </p:nvSpPr>
          <p:spPr>
            <a:xfrm>
              <a:off x="261761" y="2871738"/>
              <a:ext cx="5635257" cy="3349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ZA" b="1" u="sng" dirty="0"/>
                <a:t>Software Packages for Analysis</a:t>
              </a:r>
              <a:endParaRPr lang="en-ZA" b="1" dirty="0"/>
            </a:p>
            <a:p>
              <a:pPr>
                <a:buNone/>
              </a:pPr>
              <a:r>
                <a:rPr lang="en-ZA" dirty="0"/>
                <a:t>IMPLAN (</a:t>
              </a:r>
              <a:r>
                <a:rPr lang="en-ZA" dirty="0" err="1"/>
                <a:t>IMpact</a:t>
              </a:r>
              <a:r>
                <a:rPr lang="en-ZA" dirty="0"/>
                <a:t> analysis for </a:t>
              </a:r>
              <a:r>
                <a:rPr lang="en-ZA" dirty="0" err="1"/>
                <a:t>PLANning</a:t>
              </a:r>
              <a:r>
                <a:rPr lang="en-ZA" dirty="0"/>
                <a:t>) software</a:t>
              </a:r>
            </a:p>
            <a:p>
              <a:pPr marL="285750" indent="-285750">
                <a:buFont typeface="Wingdings" panose="05000000000000000000" pitchFamily="2" charset="2"/>
                <a:buChar char="§"/>
              </a:pPr>
              <a:r>
                <a:rPr lang="en-ZA" dirty="0"/>
                <a:t>Used to evaluate the tourism total economic impact in Rwanda.</a:t>
              </a:r>
            </a:p>
            <a:p>
              <a:pPr marL="285750" indent="-285750">
                <a:buFont typeface="Wingdings" panose="05000000000000000000" pitchFamily="2" charset="2"/>
                <a:buChar char="§"/>
              </a:pPr>
              <a:r>
                <a:rPr lang="en-ZA" dirty="0"/>
                <a:t>Economic analysis framework is comprehensive and adaptive</a:t>
              </a:r>
            </a:p>
            <a:p>
              <a:pPr>
                <a:buNone/>
              </a:pPr>
              <a:endParaRPr lang="en-ZA" b="1" u="sng" dirty="0"/>
            </a:p>
          </p:txBody>
        </p:sp>
      </p:grpSp>
    </p:spTree>
    <p:extLst>
      <p:ext uri="{BB962C8B-B14F-4D97-AF65-F5344CB8AC3E}">
        <p14:creationId xmlns:p14="http://schemas.microsoft.com/office/powerpoint/2010/main" val="38175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CD21EEC-BE54-495B-A735-848B45906026}"/>
              </a:ext>
            </a:extLst>
          </p:cNvPr>
          <p:cNvSpPr txBox="1">
            <a:spLocks/>
          </p:cNvSpPr>
          <p:nvPr/>
        </p:nvSpPr>
        <p:spPr>
          <a:xfrm>
            <a:off x="3343703" y="227339"/>
            <a:ext cx="5504594" cy="6494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9D24"/>
                </a:solidFill>
                <a:effectLst/>
                <a:uLnTx/>
                <a:uFillTx/>
                <a:latin typeface="Arial" panose="020B0604020202020204" pitchFamily="34" charset="0"/>
                <a:ea typeface="+mj-ea"/>
                <a:cs typeface="Arial" panose="020B0604020202020204" pitchFamily="34" charset="0"/>
              </a:rPr>
              <a:t>OUTLINE</a:t>
            </a:r>
          </a:p>
        </p:txBody>
      </p:sp>
      <p:pic>
        <p:nvPicPr>
          <p:cNvPr id="19" name="Picture 18" descr="A close up of a logo&#10;&#10;Description automatically generated">
            <a:extLst>
              <a:ext uri="{FF2B5EF4-FFF2-40B4-BE49-F238E27FC236}">
                <a16:creationId xmlns:a16="http://schemas.microsoft.com/office/drawing/2014/main" id="{30E1301B-3085-4D69-AAD7-76771B811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891" y="227339"/>
            <a:ext cx="1959391" cy="226084"/>
          </a:xfrm>
          <a:prstGeom prst="rect">
            <a:avLst/>
          </a:prstGeom>
        </p:spPr>
      </p:pic>
      <p:sp>
        <p:nvSpPr>
          <p:cNvPr id="20" name="Rectangle 19">
            <a:extLst>
              <a:ext uri="{FF2B5EF4-FFF2-40B4-BE49-F238E27FC236}">
                <a16:creationId xmlns:a16="http://schemas.microsoft.com/office/drawing/2014/main" id="{11D79EDF-BB26-4D75-8A6F-74051A84E055}"/>
              </a:ext>
            </a:extLst>
          </p:cNvPr>
          <p:cNvSpPr/>
          <p:nvPr/>
        </p:nvSpPr>
        <p:spPr>
          <a:xfrm>
            <a:off x="2253282" y="895299"/>
            <a:ext cx="46849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Introduction</a:t>
            </a:r>
          </a:p>
        </p:txBody>
      </p:sp>
      <p:sp>
        <p:nvSpPr>
          <p:cNvPr id="21" name="Rectangle 20">
            <a:extLst>
              <a:ext uri="{FF2B5EF4-FFF2-40B4-BE49-F238E27FC236}">
                <a16:creationId xmlns:a16="http://schemas.microsoft.com/office/drawing/2014/main" id="{7AA8DC1D-AD3B-4B92-BF54-8CD0ABA8F67E}"/>
              </a:ext>
            </a:extLst>
          </p:cNvPr>
          <p:cNvSpPr/>
          <p:nvPr/>
        </p:nvSpPr>
        <p:spPr>
          <a:xfrm>
            <a:off x="913456" y="1065886"/>
            <a:ext cx="894079" cy="73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01</a:t>
            </a:r>
          </a:p>
        </p:txBody>
      </p:sp>
      <p:sp>
        <p:nvSpPr>
          <p:cNvPr id="22" name="Rectangle 21">
            <a:extLst>
              <a:ext uri="{FF2B5EF4-FFF2-40B4-BE49-F238E27FC236}">
                <a16:creationId xmlns:a16="http://schemas.microsoft.com/office/drawing/2014/main" id="{7CD38DCD-22F0-4159-9D10-72551BDD61C6}"/>
              </a:ext>
            </a:extLst>
          </p:cNvPr>
          <p:cNvSpPr/>
          <p:nvPr/>
        </p:nvSpPr>
        <p:spPr>
          <a:xfrm>
            <a:off x="2293053" y="1845006"/>
            <a:ext cx="5045391"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Sustainability of Urban Tourism</a:t>
            </a:r>
          </a:p>
        </p:txBody>
      </p:sp>
      <p:sp>
        <p:nvSpPr>
          <p:cNvPr id="23" name="Rectangle 22">
            <a:extLst>
              <a:ext uri="{FF2B5EF4-FFF2-40B4-BE49-F238E27FC236}">
                <a16:creationId xmlns:a16="http://schemas.microsoft.com/office/drawing/2014/main" id="{DB7868E7-C862-47B5-B4CE-54DEC143E144}"/>
              </a:ext>
            </a:extLst>
          </p:cNvPr>
          <p:cNvSpPr/>
          <p:nvPr/>
        </p:nvSpPr>
        <p:spPr>
          <a:xfrm>
            <a:off x="764061" y="2206511"/>
            <a:ext cx="1043474" cy="461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02</a:t>
            </a:r>
          </a:p>
        </p:txBody>
      </p:sp>
      <p:sp>
        <p:nvSpPr>
          <p:cNvPr id="24" name="Rectangle 23">
            <a:extLst>
              <a:ext uri="{FF2B5EF4-FFF2-40B4-BE49-F238E27FC236}">
                <a16:creationId xmlns:a16="http://schemas.microsoft.com/office/drawing/2014/main" id="{F2A099B2-389A-4F90-930E-70BEE1120A5E}"/>
              </a:ext>
            </a:extLst>
          </p:cNvPr>
          <p:cNvSpPr/>
          <p:nvPr/>
        </p:nvSpPr>
        <p:spPr>
          <a:xfrm>
            <a:off x="2298404" y="2754542"/>
            <a:ext cx="6420294"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Economic Dimensions of Urban Tourism</a:t>
            </a:r>
          </a:p>
        </p:txBody>
      </p:sp>
      <p:sp>
        <p:nvSpPr>
          <p:cNvPr id="25" name="Rectangle 24">
            <a:extLst>
              <a:ext uri="{FF2B5EF4-FFF2-40B4-BE49-F238E27FC236}">
                <a16:creationId xmlns:a16="http://schemas.microsoft.com/office/drawing/2014/main" id="{432BB56A-1A94-4965-A381-FECBF4A34E24}"/>
              </a:ext>
            </a:extLst>
          </p:cNvPr>
          <p:cNvSpPr/>
          <p:nvPr/>
        </p:nvSpPr>
        <p:spPr>
          <a:xfrm>
            <a:off x="710396" y="2734113"/>
            <a:ext cx="11670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03</a:t>
            </a:r>
          </a:p>
        </p:txBody>
      </p:sp>
      <p:cxnSp>
        <p:nvCxnSpPr>
          <p:cNvPr id="26" name="Straight Connector 25">
            <a:extLst>
              <a:ext uri="{FF2B5EF4-FFF2-40B4-BE49-F238E27FC236}">
                <a16:creationId xmlns:a16="http://schemas.microsoft.com/office/drawing/2014/main" id="{BE95E646-EB49-4CB6-9532-26950C89E219}"/>
              </a:ext>
            </a:extLst>
          </p:cNvPr>
          <p:cNvCxnSpPr>
            <a:cxnSpLocks/>
          </p:cNvCxnSpPr>
          <p:nvPr/>
        </p:nvCxnSpPr>
        <p:spPr>
          <a:xfrm>
            <a:off x="913456" y="4415524"/>
            <a:ext cx="8177381" cy="8780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753614-7C25-4E48-8B1C-760BA1FCCBB6}"/>
              </a:ext>
            </a:extLst>
          </p:cNvPr>
          <p:cNvSpPr txBox="1"/>
          <p:nvPr/>
        </p:nvSpPr>
        <p:spPr>
          <a:xfrm>
            <a:off x="-1754987" y="3639114"/>
            <a:ext cx="60977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04</a:t>
            </a:r>
          </a:p>
        </p:txBody>
      </p:sp>
      <p:sp>
        <p:nvSpPr>
          <p:cNvPr id="14" name="Rectangle 13">
            <a:extLst>
              <a:ext uri="{FF2B5EF4-FFF2-40B4-BE49-F238E27FC236}">
                <a16:creationId xmlns:a16="http://schemas.microsoft.com/office/drawing/2014/main" id="{D05D26FE-8087-44F5-BD45-1DA05CA06B9C}"/>
              </a:ext>
            </a:extLst>
          </p:cNvPr>
          <p:cNvSpPr/>
          <p:nvPr/>
        </p:nvSpPr>
        <p:spPr>
          <a:xfrm>
            <a:off x="2298403" y="3520542"/>
            <a:ext cx="6937709"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Environmental Dimensions of Urban Tourism</a:t>
            </a:r>
          </a:p>
        </p:txBody>
      </p:sp>
      <p:sp>
        <p:nvSpPr>
          <p:cNvPr id="28" name="TextBox 27">
            <a:extLst>
              <a:ext uri="{FF2B5EF4-FFF2-40B4-BE49-F238E27FC236}">
                <a16:creationId xmlns:a16="http://schemas.microsoft.com/office/drawing/2014/main" id="{0371A37D-00DA-4FED-B45B-8F9BC316592C}"/>
              </a:ext>
            </a:extLst>
          </p:cNvPr>
          <p:cNvSpPr txBox="1"/>
          <p:nvPr/>
        </p:nvSpPr>
        <p:spPr>
          <a:xfrm>
            <a:off x="-2127312" y="4496508"/>
            <a:ext cx="69430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05</a:t>
            </a:r>
          </a:p>
        </p:txBody>
      </p:sp>
      <p:sp>
        <p:nvSpPr>
          <p:cNvPr id="29" name="TextBox 28">
            <a:extLst>
              <a:ext uri="{FF2B5EF4-FFF2-40B4-BE49-F238E27FC236}">
                <a16:creationId xmlns:a16="http://schemas.microsoft.com/office/drawing/2014/main" id="{942AED7C-CCE6-4FF3-AE81-09EC8F9635CE}"/>
              </a:ext>
            </a:extLst>
          </p:cNvPr>
          <p:cNvSpPr txBox="1"/>
          <p:nvPr/>
        </p:nvSpPr>
        <p:spPr>
          <a:xfrm>
            <a:off x="-2212044" y="5360721"/>
            <a:ext cx="71450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06</a:t>
            </a:r>
          </a:p>
        </p:txBody>
      </p:sp>
      <p:sp>
        <p:nvSpPr>
          <p:cNvPr id="30" name="Rectangle 29">
            <a:extLst>
              <a:ext uri="{FF2B5EF4-FFF2-40B4-BE49-F238E27FC236}">
                <a16:creationId xmlns:a16="http://schemas.microsoft.com/office/drawing/2014/main" id="{BEC1707F-CCA4-4395-AAD9-E389DB6937D7}"/>
              </a:ext>
            </a:extLst>
          </p:cNvPr>
          <p:cNvSpPr/>
          <p:nvPr/>
        </p:nvSpPr>
        <p:spPr>
          <a:xfrm>
            <a:off x="2293053" y="4347555"/>
            <a:ext cx="642564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Social Dimensions of Urban Tourism</a:t>
            </a:r>
          </a:p>
        </p:txBody>
      </p:sp>
      <p:sp>
        <p:nvSpPr>
          <p:cNvPr id="31" name="Rectangle 30">
            <a:extLst>
              <a:ext uri="{FF2B5EF4-FFF2-40B4-BE49-F238E27FC236}">
                <a16:creationId xmlns:a16="http://schemas.microsoft.com/office/drawing/2014/main" id="{A3D7B7F5-CE62-47A0-9169-970EB4AB3FC4}"/>
              </a:ext>
            </a:extLst>
          </p:cNvPr>
          <p:cNvSpPr/>
          <p:nvPr/>
        </p:nvSpPr>
        <p:spPr>
          <a:xfrm>
            <a:off x="2253282" y="5174568"/>
            <a:ext cx="5761973"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Conclusion</a:t>
            </a:r>
          </a:p>
        </p:txBody>
      </p:sp>
    </p:spTree>
    <p:extLst>
      <p:ext uri="{BB962C8B-B14F-4D97-AF65-F5344CB8AC3E}">
        <p14:creationId xmlns:p14="http://schemas.microsoft.com/office/powerpoint/2010/main" val="71054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D79F-9A2A-40D4-8B17-B64E1E9D32CB}"/>
              </a:ext>
            </a:extLst>
          </p:cNvPr>
          <p:cNvSpPr>
            <a:spLocks noGrp="1"/>
          </p:cNvSpPr>
          <p:nvPr>
            <p:ph type="title"/>
          </p:nvPr>
        </p:nvSpPr>
        <p:spPr/>
        <p:txBody>
          <a:bodyPr/>
          <a:lstStyle/>
          <a:p>
            <a:pPr marL="457200" indent="-457200">
              <a:buFont typeface="Wingdings" panose="05000000000000000000" pitchFamily="2" charset="2"/>
              <a:buChar char="Ø"/>
            </a:pPr>
            <a:r>
              <a:rPr lang="en-US" dirty="0"/>
              <a:t>Environmental Dimensions of Tourism</a:t>
            </a:r>
          </a:p>
        </p:txBody>
      </p:sp>
      <p:sp>
        <p:nvSpPr>
          <p:cNvPr id="7" name="Rectangle 6">
            <a:extLst>
              <a:ext uri="{FF2B5EF4-FFF2-40B4-BE49-F238E27FC236}">
                <a16:creationId xmlns:a16="http://schemas.microsoft.com/office/drawing/2014/main" id="{2347F777-99BC-43C9-A317-0E1974DD33F1}"/>
              </a:ext>
            </a:extLst>
          </p:cNvPr>
          <p:cNvSpPr/>
          <p:nvPr/>
        </p:nvSpPr>
        <p:spPr>
          <a:xfrm>
            <a:off x="-35344" y="2964825"/>
            <a:ext cx="7173509" cy="1318372"/>
          </a:xfrm>
          <a:prstGeom prst="rect">
            <a:avLst/>
          </a:prstGeom>
          <a:solidFill>
            <a:srgbClr val="2B7B1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a:buFont typeface="Wingdings" panose="05000000000000000000" pitchFamily="2" charset="2"/>
              <a:buChar char="Ø"/>
            </a:pPr>
            <a:r>
              <a:rPr lang="en-US" sz="2400" dirty="0"/>
              <a:t>Natural capital includes land, beaches, coastal and marine areas, national parks, rivers, etc. </a:t>
            </a:r>
          </a:p>
        </p:txBody>
      </p:sp>
      <p:sp>
        <p:nvSpPr>
          <p:cNvPr id="8" name="Rectangle 7">
            <a:extLst>
              <a:ext uri="{FF2B5EF4-FFF2-40B4-BE49-F238E27FC236}">
                <a16:creationId xmlns:a16="http://schemas.microsoft.com/office/drawing/2014/main" id="{60290179-E063-47C2-AE71-F493E6F23C43}"/>
              </a:ext>
            </a:extLst>
          </p:cNvPr>
          <p:cNvSpPr/>
          <p:nvPr/>
        </p:nvSpPr>
        <p:spPr>
          <a:xfrm>
            <a:off x="3718" y="990294"/>
            <a:ext cx="7134447" cy="1662297"/>
          </a:xfrm>
          <a:prstGeom prst="rect">
            <a:avLst/>
          </a:prstGeom>
          <a:solidFill>
            <a:srgbClr val="2B7B1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a:buFont typeface="Wingdings" panose="05000000000000000000" pitchFamily="2" charset="2"/>
              <a:buChar char="Ø"/>
            </a:pPr>
            <a:r>
              <a:rPr lang="en-US" sz="2400" dirty="0"/>
              <a:t>concerns the stocks and changes in stock of environmental assets - natural capital for the support of the tourism sector. </a:t>
            </a:r>
          </a:p>
        </p:txBody>
      </p:sp>
      <p:sp>
        <p:nvSpPr>
          <p:cNvPr id="9" name="Rectangle 8">
            <a:extLst>
              <a:ext uri="{FF2B5EF4-FFF2-40B4-BE49-F238E27FC236}">
                <a16:creationId xmlns:a16="http://schemas.microsoft.com/office/drawing/2014/main" id="{FFF95CCA-728B-4FD5-A470-BC74516A759E}"/>
              </a:ext>
            </a:extLst>
          </p:cNvPr>
          <p:cNvSpPr/>
          <p:nvPr/>
        </p:nvSpPr>
        <p:spPr>
          <a:xfrm>
            <a:off x="3718" y="4595431"/>
            <a:ext cx="7134447" cy="1953894"/>
          </a:xfrm>
          <a:prstGeom prst="rect">
            <a:avLst/>
          </a:prstGeom>
          <a:solidFill>
            <a:srgbClr val="2B7B1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eaLnBrk="0" fontAlgn="base" hangingPunct="0">
              <a:spcBef>
                <a:spcPct val="0"/>
              </a:spcBef>
              <a:spcAft>
                <a:spcPct val="0"/>
              </a:spcAft>
              <a:buFont typeface="Wingdings" panose="05000000000000000000" pitchFamily="2" charset="2"/>
              <a:buChar char="Ø"/>
            </a:pPr>
            <a:r>
              <a:rPr lang="en-US" sz="2300" dirty="0">
                <a:cs typeface="Arial" pitchFamily="34" charset="0"/>
              </a:rPr>
              <a:t>incorporates measurement of the flows of natural inputs to tourism production processes – water and energy etc.</a:t>
            </a:r>
          </a:p>
          <a:p>
            <a:pPr marL="342900" indent="-342900" eaLnBrk="0" fontAlgn="base" hangingPunct="0">
              <a:spcBef>
                <a:spcPct val="0"/>
              </a:spcBef>
              <a:spcAft>
                <a:spcPct val="0"/>
              </a:spcAft>
              <a:buFont typeface="Wingdings" panose="05000000000000000000" pitchFamily="2" charset="2"/>
              <a:buChar char="Ø"/>
            </a:pPr>
            <a:r>
              <a:rPr lang="en-US" sz="2300" dirty="0">
                <a:cs typeface="Arial" pitchFamily="34" charset="0"/>
              </a:rPr>
              <a:t>And flows of residuals from tourism production and consumption – GHGs, solid waste, wastewater etc. </a:t>
            </a:r>
          </a:p>
        </p:txBody>
      </p:sp>
      <p:pic>
        <p:nvPicPr>
          <p:cNvPr id="11" name="Picture 10" descr="Aerial photo of the river flowing through the forest">
            <a:extLst>
              <a:ext uri="{FF2B5EF4-FFF2-40B4-BE49-F238E27FC236}">
                <a16:creationId xmlns:a16="http://schemas.microsoft.com/office/drawing/2014/main" id="{4CB2294B-53F0-4F39-92DC-5DA6BCE7F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165" y="719401"/>
            <a:ext cx="5053835" cy="5829924"/>
          </a:xfrm>
          <a:prstGeom prst="rect">
            <a:avLst/>
          </a:prstGeom>
        </p:spPr>
      </p:pic>
    </p:spTree>
    <p:extLst>
      <p:ext uri="{BB962C8B-B14F-4D97-AF65-F5344CB8AC3E}">
        <p14:creationId xmlns:p14="http://schemas.microsoft.com/office/powerpoint/2010/main" val="234532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15C5-FBAC-4FB0-AA12-54169E8D5658}"/>
              </a:ext>
            </a:extLst>
          </p:cNvPr>
          <p:cNvSpPr>
            <a:spLocks noGrp="1"/>
          </p:cNvSpPr>
          <p:nvPr>
            <p:ph type="title"/>
          </p:nvPr>
        </p:nvSpPr>
        <p:spPr/>
        <p:txBody>
          <a:bodyPr/>
          <a:lstStyle/>
          <a:p>
            <a:r>
              <a:rPr lang="en-US" dirty="0"/>
              <a:t>System of Environmental-Economic Accounting (</a:t>
            </a:r>
            <a:r>
              <a:rPr lang="en-GB" dirty="0"/>
              <a:t>SEEA)</a:t>
            </a:r>
            <a:endParaRPr lang="en-US" dirty="0"/>
          </a:p>
        </p:txBody>
      </p:sp>
      <p:pic>
        <p:nvPicPr>
          <p:cNvPr id="7" name="Content Placeholder 3">
            <a:extLst>
              <a:ext uri="{FF2B5EF4-FFF2-40B4-BE49-F238E27FC236}">
                <a16:creationId xmlns:a16="http://schemas.microsoft.com/office/drawing/2014/main" id="{8F7E4644-BFF3-4727-8D36-5CED6934920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34506" y="1237785"/>
            <a:ext cx="11201820" cy="4886568"/>
          </a:xfrm>
          <a:prstGeom prst="rect">
            <a:avLst/>
          </a:prstGeom>
          <a:solidFill>
            <a:schemeClr val="accent1"/>
          </a:solidFill>
          <a:ln>
            <a:solidFill>
              <a:schemeClr val="accent6"/>
            </a:solidFill>
          </a:ln>
        </p:spPr>
      </p:pic>
    </p:spTree>
    <p:extLst>
      <p:ext uri="{BB962C8B-B14F-4D97-AF65-F5344CB8AC3E}">
        <p14:creationId xmlns:p14="http://schemas.microsoft.com/office/powerpoint/2010/main" val="1249314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56EF-E0F1-441C-A6BC-23698F07025A}"/>
              </a:ext>
            </a:extLst>
          </p:cNvPr>
          <p:cNvSpPr>
            <a:spLocks noGrp="1"/>
          </p:cNvSpPr>
          <p:nvPr>
            <p:ph type="title"/>
          </p:nvPr>
        </p:nvSpPr>
        <p:spPr/>
        <p:txBody>
          <a:bodyPr/>
          <a:lstStyle/>
          <a:p>
            <a:r>
              <a:rPr lang="en-GB" dirty="0"/>
              <a:t>                    Combining SEEA and TSA</a:t>
            </a:r>
            <a:endParaRPr lang="en-US" dirty="0"/>
          </a:p>
        </p:txBody>
      </p:sp>
      <p:pic>
        <p:nvPicPr>
          <p:cNvPr id="4" name="Content Placeholder 3">
            <a:extLst>
              <a:ext uri="{FF2B5EF4-FFF2-40B4-BE49-F238E27FC236}">
                <a16:creationId xmlns:a16="http://schemas.microsoft.com/office/drawing/2014/main" id="{C4592B79-7E98-49BC-A055-C98EDC5572B9}"/>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4117" y="882502"/>
            <a:ext cx="11451773" cy="5507665"/>
          </a:xfrm>
          <a:prstGeom prst="rect">
            <a:avLst/>
          </a:prstGeom>
          <a:noFill/>
          <a:ln>
            <a:solidFill>
              <a:schemeClr val="accent6"/>
            </a:solidFill>
          </a:ln>
        </p:spPr>
      </p:pic>
    </p:spTree>
    <p:extLst>
      <p:ext uri="{BB962C8B-B14F-4D97-AF65-F5344CB8AC3E}">
        <p14:creationId xmlns:p14="http://schemas.microsoft.com/office/powerpoint/2010/main" val="154954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67EBBF-5A1D-4E61-8DB8-446EDE9D8BFE}"/>
              </a:ext>
            </a:extLst>
          </p:cNvPr>
          <p:cNvSpPr>
            <a:spLocks noGrp="1"/>
          </p:cNvSpPr>
          <p:nvPr>
            <p:ph type="ctrTitle"/>
          </p:nvPr>
        </p:nvSpPr>
        <p:spPr>
          <a:xfrm>
            <a:off x="1524000" y="2164471"/>
            <a:ext cx="9144000" cy="1571774"/>
          </a:xfrm>
        </p:spPr>
        <p:txBody>
          <a:bodyPr>
            <a:normAutofit fontScale="90000"/>
          </a:bodyPr>
          <a:lstStyle/>
          <a:p>
            <a:r>
              <a:rPr lang="en-US" sz="3200" b="1" kern="1400" spc="-50" dirty="0">
                <a:effectLst/>
                <a:latin typeface="Verdana Pro Cond" panose="020B0606030504040204" pitchFamily="34" charset="0"/>
                <a:ea typeface="DengXian Light" panose="02010600030101010101" pitchFamily="2" charset="-122"/>
                <a:cs typeface="Times New Roman" panose="02020603050405020304" pitchFamily="18" charset="0"/>
              </a:rPr>
              <a:t>The Role of Statistics in Better Harnessing Urban Tourism Opportunities</a:t>
            </a:r>
            <a:br>
              <a:rPr lang="en-US" sz="1800" b="1" kern="1400" spc="-50" dirty="0">
                <a:effectLst/>
                <a:latin typeface="Verdana Pro Cond" panose="020B0606030504040204" pitchFamily="34" charset="0"/>
                <a:ea typeface="DengXian Light" panose="02010600030101010101" pitchFamily="2" charset="-122"/>
                <a:cs typeface="Times New Roman" panose="02020603050405020304" pitchFamily="18" charset="0"/>
              </a:rPr>
            </a:br>
            <a:endParaRPr lang="en-GB" dirty="0"/>
          </a:p>
        </p:txBody>
      </p:sp>
      <p:sp>
        <p:nvSpPr>
          <p:cNvPr id="5" name="Subtitle 4">
            <a:extLst>
              <a:ext uri="{FF2B5EF4-FFF2-40B4-BE49-F238E27FC236}">
                <a16:creationId xmlns:a16="http://schemas.microsoft.com/office/drawing/2014/main" id="{4B1FBE96-BFFE-4DC2-8C1D-9F2EE99D5E1A}"/>
              </a:ext>
            </a:extLst>
          </p:cNvPr>
          <p:cNvSpPr>
            <a:spLocks noGrp="1"/>
          </p:cNvSpPr>
          <p:nvPr>
            <p:ph type="subTitle" idx="1"/>
          </p:nvPr>
        </p:nvSpPr>
        <p:spPr>
          <a:xfrm>
            <a:off x="1524000" y="3033436"/>
            <a:ext cx="9144000" cy="639456"/>
          </a:xfrm>
        </p:spPr>
        <p:txBody>
          <a:bodyPr>
            <a:normAutofit fontScale="85000" lnSpcReduction="10000"/>
          </a:bodyPr>
          <a:lstStyle/>
          <a:p>
            <a:r>
              <a:rPr lang="en-US" sz="2800" dirty="0">
                <a:effectLst/>
                <a:latin typeface="Calibri" panose="020F0502020204030204" pitchFamily="34" charset="0"/>
                <a:ea typeface="DengXian" panose="02010600030101010101" pitchFamily="2" charset="-122"/>
                <a:cs typeface="Arial" panose="020B0604020202020204" pitchFamily="34" charset="0"/>
              </a:rPr>
              <a:t>Steps Towards Assessing Economic, Social And Environmental Impacts</a:t>
            </a:r>
          </a:p>
          <a:p>
            <a:endParaRPr lang="en-GB" dirty="0"/>
          </a:p>
        </p:txBody>
      </p:sp>
      <p:sp>
        <p:nvSpPr>
          <p:cNvPr id="6" name="Subtitle 2">
            <a:extLst>
              <a:ext uri="{FF2B5EF4-FFF2-40B4-BE49-F238E27FC236}">
                <a16:creationId xmlns:a16="http://schemas.microsoft.com/office/drawing/2014/main" id="{5E8BED3C-E4F5-4E74-9E81-F6E0D5F3C8A5}"/>
              </a:ext>
            </a:extLst>
          </p:cNvPr>
          <p:cNvSpPr txBox="1">
            <a:spLocks/>
          </p:cNvSpPr>
          <p:nvPr/>
        </p:nvSpPr>
        <p:spPr>
          <a:xfrm>
            <a:off x="1524000" y="4324350"/>
            <a:ext cx="9144000" cy="6394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3400" b="1" i="1" u="none" strike="noStrike" kern="1200" cap="none" spc="0" normalizeH="0" baseline="0" dirty="0">
                <a:ln>
                  <a:noFill/>
                </a:ln>
                <a:solidFill>
                  <a:srgbClr val="A21942"/>
                </a:solidFill>
                <a:effectLst/>
                <a:uLnTx/>
                <a:uFillTx/>
                <a:latin typeface="Calibri Light" panose="020F0302020204030204"/>
                <a:ea typeface="+mj-ea"/>
                <a:cs typeface="+mj-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1" u="none" strike="noStrike" kern="1200" cap="none" spc="0" normalizeH="0" baseline="0" noProof="0" dirty="0">
                <a:ln>
                  <a:noFill/>
                </a:ln>
                <a:solidFill>
                  <a:srgbClr val="A21942"/>
                </a:solidFill>
                <a:effectLst/>
                <a:uLnTx/>
                <a:uFillTx/>
                <a:latin typeface="Calibri Light" panose="020F0302020204030204"/>
                <a:ea typeface="+mj-ea"/>
                <a:cs typeface="+mj-cs"/>
              </a:rPr>
              <a:t>ICSOE | November 2022</a:t>
            </a:r>
          </a:p>
        </p:txBody>
      </p:sp>
      <p:sp>
        <p:nvSpPr>
          <p:cNvPr id="7" name="Subtitle 2">
            <a:extLst>
              <a:ext uri="{FF2B5EF4-FFF2-40B4-BE49-F238E27FC236}">
                <a16:creationId xmlns:a16="http://schemas.microsoft.com/office/drawing/2014/main" id="{93E15701-E4A5-42D4-A252-A6498A87248F}"/>
              </a:ext>
            </a:extLst>
          </p:cNvPr>
          <p:cNvSpPr txBox="1">
            <a:spLocks/>
          </p:cNvSpPr>
          <p:nvPr/>
        </p:nvSpPr>
        <p:spPr>
          <a:xfrm>
            <a:off x="1667219" y="5615264"/>
            <a:ext cx="9144000" cy="1016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FFFFA3AC-832B-453A-B9AF-3F8311C0C1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26984" y="5091753"/>
            <a:ext cx="4538032" cy="258932"/>
          </a:xfrm>
          <a:prstGeom prst="rect">
            <a:avLst/>
          </a:prstGeom>
        </p:spPr>
      </p:pic>
      <p:sp>
        <p:nvSpPr>
          <p:cNvPr id="9" name="TextBox 8">
            <a:extLst>
              <a:ext uri="{FF2B5EF4-FFF2-40B4-BE49-F238E27FC236}">
                <a16:creationId xmlns:a16="http://schemas.microsoft.com/office/drawing/2014/main" id="{F51DE721-B949-4398-8FC6-2EBE4E74B7EA}"/>
              </a:ext>
            </a:extLst>
          </p:cNvPr>
          <p:cNvSpPr txBox="1"/>
          <p:nvPr/>
        </p:nvSpPr>
        <p:spPr>
          <a:xfrm>
            <a:off x="3728720" y="5478632"/>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Prof. Pius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Odunga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UNECA Sub-Regional Office for Eastern Africa </a:t>
            </a:r>
          </a:p>
        </p:txBody>
      </p:sp>
    </p:spTree>
    <p:extLst>
      <p:ext uri="{BB962C8B-B14F-4D97-AF65-F5344CB8AC3E}">
        <p14:creationId xmlns:p14="http://schemas.microsoft.com/office/powerpoint/2010/main" val="237290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CD21EEC-BE54-495B-A735-848B45906026}"/>
              </a:ext>
            </a:extLst>
          </p:cNvPr>
          <p:cNvSpPr txBox="1">
            <a:spLocks/>
          </p:cNvSpPr>
          <p:nvPr/>
        </p:nvSpPr>
        <p:spPr>
          <a:xfrm>
            <a:off x="3343703" y="227339"/>
            <a:ext cx="5504594" cy="6494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9D24"/>
                </a:solidFill>
                <a:effectLst/>
                <a:uLnTx/>
                <a:uFillTx/>
                <a:latin typeface="Arial" panose="020B0604020202020204" pitchFamily="34" charset="0"/>
                <a:ea typeface="+mj-ea"/>
                <a:cs typeface="Arial" panose="020B0604020202020204" pitchFamily="34" charset="0"/>
              </a:rPr>
              <a:t>OUTLINE</a:t>
            </a:r>
          </a:p>
        </p:txBody>
      </p:sp>
      <p:pic>
        <p:nvPicPr>
          <p:cNvPr id="19" name="Picture 18" descr="A close up of a logo&#10;&#10;Description automatically generated">
            <a:extLst>
              <a:ext uri="{FF2B5EF4-FFF2-40B4-BE49-F238E27FC236}">
                <a16:creationId xmlns:a16="http://schemas.microsoft.com/office/drawing/2014/main" id="{30E1301B-3085-4D69-AAD7-76771B811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891" y="227339"/>
            <a:ext cx="1959391" cy="226084"/>
          </a:xfrm>
          <a:prstGeom prst="rect">
            <a:avLst/>
          </a:prstGeom>
        </p:spPr>
      </p:pic>
      <p:sp>
        <p:nvSpPr>
          <p:cNvPr id="20" name="Rectangle 19">
            <a:extLst>
              <a:ext uri="{FF2B5EF4-FFF2-40B4-BE49-F238E27FC236}">
                <a16:creationId xmlns:a16="http://schemas.microsoft.com/office/drawing/2014/main" id="{11D79EDF-BB26-4D75-8A6F-74051A84E055}"/>
              </a:ext>
            </a:extLst>
          </p:cNvPr>
          <p:cNvSpPr/>
          <p:nvPr/>
        </p:nvSpPr>
        <p:spPr>
          <a:xfrm>
            <a:off x="2253282" y="895299"/>
            <a:ext cx="46849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Introduction</a:t>
            </a:r>
          </a:p>
        </p:txBody>
      </p:sp>
      <p:sp>
        <p:nvSpPr>
          <p:cNvPr id="21" name="Rectangle 20">
            <a:extLst>
              <a:ext uri="{FF2B5EF4-FFF2-40B4-BE49-F238E27FC236}">
                <a16:creationId xmlns:a16="http://schemas.microsoft.com/office/drawing/2014/main" id="{7AA8DC1D-AD3B-4B92-BF54-8CD0ABA8F67E}"/>
              </a:ext>
            </a:extLst>
          </p:cNvPr>
          <p:cNvSpPr/>
          <p:nvPr/>
        </p:nvSpPr>
        <p:spPr>
          <a:xfrm>
            <a:off x="913456" y="1065886"/>
            <a:ext cx="894079" cy="73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01</a:t>
            </a:r>
          </a:p>
        </p:txBody>
      </p:sp>
      <p:sp>
        <p:nvSpPr>
          <p:cNvPr id="22" name="Rectangle 21">
            <a:extLst>
              <a:ext uri="{FF2B5EF4-FFF2-40B4-BE49-F238E27FC236}">
                <a16:creationId xmlns:a16="http://schemas.microsoft.com/office/drawing/2014/main" id="{7CD38DCD-22F0-4159-9D10-72551BDD61C6}"/>
              </a:ext>
            </a:extLst>
          </p:cNvPr>
          <p:cNvSpPr/>
          <p:nvPr/>
        </p:nvSpPr>
        <p:spPr>
          <a:xfrm>
            <a:off x="2293053" y="1845006"/>
            <a:ext cx="5045391"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Sustainability of Urban Tourism</a:t>
            </a:r>
          </a:p>
        </p:txBody>
      </p:sp>
      <p:sp>
        <p:nvSpPr>
          <p:cNvPr id="23" name="Rectangle 22">
            <a:extLst>
              <a:ext uri="{FF2B5EF4-FFF2-40B4-BE49-F238E27FC236}">
                <a16:creationId xmlns:a16="http://schemas.microsoft.com/office/drawing/2014/main" id="{DB7868E7-C862-47B5-B4CE-54DEC143E144}"/>
              </a:ext>
            </a:extLst>
          </p:cNvPr>
          <p:cNvSpPr/>
          <p:nvPr/>
        </p:nvSpPr>
        <p:spPr>
          <a:xfrm>
            <a:off x="764061" y="2206511"/>
            <a:ext cx="1043474" cy="461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02</a:t>
            </a:r>
          </a:p>
        </p:txBody>
      </p:sp>
      <p:sp>
        <p:nvSpPr>
          <p:cNvPr id="24" name="Rectangle 23">
            <a:extLst>
              <a:ext uri="{FF2B5EF4-FFF2-40B4-BE49-F238E27FC236}">
                <a16:creationId xmlns:a16="http://schemas.microsoft.com/office/drawing/2014/main" id="{F2A099B2-389A-4F90-930E-70BEE1120A5E}"/>
              </a:ext>
            </a:extLst>
          </p:cNvPr>
          <p:cNvSpPr/>
          <p:nvPr/>
        </p:nvSpPr>
        <p:spPr>
          <a:xfrm>
            <a:off x="2298404" y="2754542"/>
            <a:ext cx="6420294"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Economic Dimensions of Urban Tourism</a:t>
            </a:r>
          </a:p>
        </p:txBody>
      </p:sp>
      <p:sp>
        <p:nvSpPr>
          <p:cNvPr id="25" name="Rectangle 24">
            <a:extLst>
              <a:ext uri="{FF2B5EF4-FFF2-40B4-BE49-F238E27FC236}">
                <a16:creationId xmlns:a16="http://schemas.microsoft.com/office/drawing/2014/main" id="{432BB56A-1A94-4965-A381-FECBF4A34E24}"/>
              </a:ext>
            </a:extLst>
          </p:cNvPr>
          <p:cNvSpPr/>
          <p:nvPr/>
        </p:nvSpPr>
        <p:spPr>
          <a:xfrm>
            <a:off x="710396" y="2734113"/>
            <a:ext cx="11670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03</a:t>
            </a:r>
          </a:p>
        </p:txBody>
      </p:sp>
      <p:cxnSp>
        <p:nvCxnSpPr>
          <p:cNvPr id="26" name="Straight Connector 25">
            <a:extLst>
              <a:ext uri="{FF2B5EF4-FFF2-40B4-BE49-F238E27FC236}">
                <a16:creationId xmlns:a16="http://schemas.microsoft.com/office/drawing/2014/main" id="{BE95E646-EB49-4CB6-9532-26950C89E219}"/>
              </a:ext>
            </a:extLst>
          </p:cNvPr>
          <p:cNvCxnSpPr>
            <a:cxnSpLocks/>
          </p:cNvCxnSpPr>
          <p:nvPr/>
        </p:nvCxnSpPr>
        <p:spPr>
          <a:xfrm>
            <a:off x="913456" y="5267940"/>
            <a:ext cx="8177381" cy="8780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753614-7C25-4E48-8B1C-760BA1FCCBB6}"/>
              </a:ext>
            </a:extLst>
          </p:cNvPr>
          <p:cNvSpPr txBox="1"/>
          <p:nvPr/>
        </p:nvSpPr>
        <p:spPr>
          <a:xfrm>
            <a:off x="-1775300" y="3599081"/>
            <a:ext cx="60977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04</a:t>
            </a:r>
          </a:p>
        </p:txBody>
      </p:sp>
      <p:sp>
        <p:nvSpPr>
          <p:cNvPr id="14" name="Rectangle 13">
            <a:extLst>
              <a:ext uri="{FF2B5EF4-FFF2-40B4-BE49-F238E27FC236}">
                <a16:creationId xmlns:a16="http://schemas.microsoft.com/office/drawing/2014/main" id="{D05D26FE-8087-44F5-BD45-1DA05CA06B9C}"/>
              </a:ext>
            </a:extLst>
          </p:cNvPr>
          <p:cNvSpPr/>
          <p:nvPr/>
        </p:nvSpPr>
        <p:spPr>
          <a:xfrm>
            <a:off x="2298403" y="3520542"/>
            <a:ext cx="6937709"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Environmental Dimensions of Urban Tourism</a:t>
            </a:r>
          </a:p>
        </p:txBody>
      </p:sp>
      <p:sp>
        <p:nvSpPr>
          <p:cNvPr id="28" name="TextBox 27">
            <a:extLst>
              <a:ext uri="{FF2B5EF4-FFF2-40B4-BE49-F238E27FC236}">
                <a16:creationId xmlns:a16="http://schemas.microsoft.com/office/drawing/2014/main" id="{0371A37D-00DA-4FED-B45B-8F9BC316592C}"/>
              </a:ext>
            </a:extLst>
          </p:cNvPr>
          <p:cNvSpPr txBox="1"/>
          <p:nvPr/>
        </p:nvSpPr>
        <p:spPr>
          <a:xfrm>
            <a:off x="-2127312" y="4496508"/>
            <a:ext cx="69430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05</a:t>
            </a:r>
          </a:p>
        </p:txBody>
      </p:sp>
      <p:sp>
        <p:nvSpPr>
          <p:cNvPr id="29" name="TextBox 28">
            <a:extLst>
              <a:ext uri="{FF2B5EF4-FFF2-40B4-BE49-F238E27FC236}">
                <a16:creationId xmlns:a16="http://schemas.microsoft.com/office/drawing/2014/main" id="{942AED7C-CCE6-4FF3-AE81-09EC8F9635CE}"/>
              </a:ext>
            </a:extLst>
          </p:cNvPr>
          <p:cNvSpPr txBox="1"/>
          <p:nvPr/>
        </p:nvSpPr>
        <p:spPr>
          <a:xfrm>
            <a:off x="-2212044" y="5360721"/>
            <a:ext cx="71450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06</a:t>
            </a:r>
          </a:p>
        </p:txBody>
      </p:sp>
      <p:sp>
        <p:nvSpPr>
          <p:cNvPr id="30" name="Rectangle 29">
            <a:extLst>
              <a:ext uri="{FF2B5EF4-FFF2-40B4-BE49-F238E27FC236}">
                <a16:creationId xmlns:a16="http://schemas.microsoft.com/office/drawing/2014/main" id="{BEC1707F-CCA4-4395-AAD9-E389DB6937D7}"/>
              </a:ext>
            </a:extLst>
          </p:cNvPr>
          <p:cNvSpPr/>
          <p:nvPr/>
        </p:nvSpPr>
        <p:spPr>
          <a:xfrm>
            <a:off x="2293053" y="4347555"/>
            <a:ext cx="642564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Social Dimensions of Urban Tourism</a:t>
            </a:r>
          </a:p>
        </p:txBody>
      </p:sp>
      <p:sp>
        <p:nvSpPr>
          <p:cNvPr id="31" name="Rectangle 30">
            <a:extLst>
              <a:ext uri="{FF2B5EF4-FFF2-40B4-BE49-F238E27FC236}">
                <a16:creationId xmlns:a16="http://schemas.microsoft.com/office/drawing/2014/main" id="{A3D7B7F5-CE62-47A0-9169-970EB4AB3FC4}"/>
              </a:ext>
            </a:extLst>
          </p:cNvPr>
          <p:cNvSpPr/>
          <p:nvPr/>
        </p:nvSpPr>
        <p:spPr>
          <a:xfrm>
            <a:off x="2253282" y="5174568"/>
            <a:ext cx="5761973"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Conclusion</a:t>
            </a:r>
          </a:p>
        </p:txBody>
      </p:sp>
    </p:spTree>
    <p:extLst>
      <p:ext uri="{BB962C8B-B14F-4D97-AF65-F5344CB8AC3E}">
        <p14:creationId xmlns:p14="http://schemas.microsoft.com/office/powerpoint/2010/main" val="415950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40EB-3934-4EC3-B927-07C2559D0942}"/>
              </a:ext>
            </a:extLst>
          </p:cNvPr>
          <p:cNvSpPr>
            <a:spLocks noGrp="1"/>
          </p:cNvSpPr>
          <p:nvPr>
            <p:ph type="title"/>
          </p:nvPr>
        </p:nvSpPr>
        <p:spPr>
          <a:xfrm>
            <a:off x="370113" y="133655"/>
            <a:ext cx="11931757" cy="585746"/>
          </a:xfrm>
        </p:spPr>
        <p:txBody>
          <a:bodyPr/>
          <a:lstStyle/>
          <a:p>
            <a:br>
              <a:rPr lang="en-US" dirty="0"/>
            </a:br>
            <a:r>
              <a:rPr lang="en-US" sz="2800" dirty="0"/>
              <a:t>The </a:t>
            </a:r>
            <a:r>
              <a:rPr lang="en-US" sz="2800" b="1" dirty="0"/>
              <a:t>social dimension – </a:t>
            </a:r>
            <a:r>
              <a:rPr lang="en-US" sz="2800" dirty="0"/>
              <a:t>a range of social aspects related to tourism activity </a:t>
            </a:r>
            <a:br>
              <a:rPr lang="en-US" dirty="0"/>
            </a:br>
            <a:endParaRPr lang="en-US" dirty="0"/>
          </a:p>
        </p:txBody>
      </p:sp>
      <p:sp>
        <p:nvSpPr>
          <p:cNvPr id="6" name="Rectangle 5">
            <a:extLst>
              <a:ext uri="{FF2B5EF4-FFF2-40B4-BE49-F238E27FC236}">
                <a16:creationId xmlns:a16="http://schemas.microsoft.com/office/drawing/2014/main" id="{070A386F-93EE-45F1-883D-4AA6FBE51DC9}"/>
              </a:ext>
            </a:extLst>
          </p:cNvPr>
          <p:cNvSpPr/>
          <p:nvPr/>
        </p:nvSpPr>
        <p:spPr>
          <a:xfrm>
            <a:off x="-19840" y="719400"/>
            <a:ext cx="7134447" cy="16622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342900" indent="-342900">
              <a:buFont typeface="Wingdings" panose="05000000000000000000" pitchFamily="2" charset="2"/>
              <a:buChar char="ü"/>
            </a:pPr>
            <a:r>
              <a:rPr lang="en-US" sz="2400" dirty="0"/>
              <a:t>local, traditional and indigenous cultural aspects. </a:t>
            </a:r>
          </a:p>
        </p:txBody>
      </p:sp>
      <p:sp>
        <p:nvSpPr>
          <p:cNvPr id="7" name="Rectangle 6">
            <a:extLst>
              <a:ext uri="{FF2B5EF4-FFF2-40B4-BE49-F238E27FC236}">
                <a16:creationId xmlns:a16="http://schemas.microsoft.com/office/drawing/2014/main" id="{F181DCBE-B4D9-4AC2-9CBD-968F7839E7ED}"/>
              </a:ext>
            </a:extLst>
          </p:cNvPr>
          <p:cNvSpPr/>
          <p:nvPr/>
        </p:nvSpPr>
        <p:spPr>
          <a:xfrm>
            <a:off x="0" y="2755363"/>
            <a:ext cx="7134447" cy="25612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r>
              <a:rPr lang="en-US" sz="2400" dirty="0"/>
              <a:t>Also, outcomes of tourism production processes…</a:t>
            </a:r>
          </a:p>
          <a:p>
            <a:pPr marL="342900" indent="-342900">
              <a:buFont typeface="Wingdings" panose="05000000000000000000" pitchFamily="2" charset="2"/>
              <a:buChar char="ü"/>
            </a:pPr>
            <a:r>
              <a:rPr lang="en-US" sz="2400" dirty="0"/>
              <a:t>performance in relation to gender equality, income equality and other aspects of equality; </a:t>
            </a:r>
          </a:p>
          <a:p>
            <a:pPr marL="342900" indent="-342900">
              <a:buFont typeface="Wingdings" panose="05000000000000000000" pitchFamily="2" charset="2"/>
              <a:buChar char="ü"/>
            </a:pPr>
            <a:r>
              <a:rPr lang="en-US" sz="2400" dirty="0"/>
              <a:t>and the development of social capital reflected in the strength of community networks and institutional arrangements. </a:t>
            </a:r>
          </a:p>
        </p:txBody>
      </p:sp>
      <p:sp>
        <p:nvSpPr>
          <p:cNvPr id="8" name="Rectangle 7">
            <a:extLst>
              <a:ext uri="{FF2B5EF4-FFF2-40B4-BE49-F238E27FC236}">
                <a16:creationId xmlns:a16="http://schemas.microsoft.com/office/drawing/2014/main" id="{2ABBF7C8-D7DB-44D9-98C9-8BC0F9C5A36F}"/>
              </a:ext>
            </a:extLst>
          </p:cNvPr>
          <p:cNvSpPr/>
          <p:nvPr/>
        </p:nvSpPr>
        <p:spPr>
          <a:xfrm>
            <a:off x="0" y="5690329"/>
            <a:ext cx="7134447" cy="7067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r>
              <a:rPr lang="en-US" sz="2000" dirty="0"/>
              <a:t>NB:</a:t>
            </a:r>
            <a:r>
              <a:rPr lang="en-GB" sz="2000" dirty="0"/>
              <a:t>Tourism social dimensions (Inclusion, capital, equity, individual/community wellbeing)</a:t>
            </a:r>
          </a:p>
        </p:txBody>
      </p:sp>
      <p:pic>
        <p:nvPicPr>
          <p:cNvPr id="10" name="Picture 9" descr="Stick figure families holding hands">
            <a:extLst>
              <a:ext uri="{FF2B5EF4-FFF2-40B4-BE49-F238E27FC236}">
                <a16:creationId xmlns:a16="http://schemas.microsoft.com/office/drawing/2014/main" id="{2E27193F-2310-414F-BBAD-7294D3C40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768" y="719401"/>
            <a:ext cx="5093515" cy="5808915"/>
          </a:xfrm>
          <a:prstGeom prst="rect">
            <a:avLst/>
          </a:prstGeom>
        </p:spPr>
      </p:pic>
    </p:spTree>
    <p:extLst>
      <p:ext uri="{BB962C8B-B14F-4D97-AF65-F5344CB8AC3E}">
        <p14:creationId xmlns:p14="http://schemas.microsoft.com/office/powerpoint/2010/main" val="277489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CD21EEC-BE54-495B-A735-848B45906026}"/>
              </a:ext>
            </a:extLst>
          </p:cNvPr>
          <p:cNvSpPr txBox="1">
            <a:spLocks/>
          </p:cNvSpPr>
          <p:nvPr/>
        </p:nvSpPr>
        <p:spPr>
          <a:xfrm>
            <a:off x="3343703" y="227339"/>
            <a:ext cx="5504594" cy="6494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9D24"/>
                </a:solidFill>
                <a:effectLst/>
                <a:uLnTx/>
                <a:uFillTx/>
                <a:latin typeface="Arial" panose="020B0604020202020204" pitchFamily="34" charset="0"/>
                <a:ea typeface="+mj-ea"/>
                <a:cs typeface="Arial" panose="020B0604020202020204" pitchFamily="34" charset="0"/>
              </a:rPr>
              <a:t>OUTLINE</a:t>
            </a:r>
          </a:p>
        </p:txBody>
      </p:sp>
      <p:pic>
        <p:nvPicPr>
          <p:cNvPr id="19" name="Picture 18" descr="A close up of a logo&#10;&#10;Description automatically generated">
            <a:extLst>
              <a:ext uri="{FF2B5EF4-FFF2-40B4-BE49-F238E27FC236}">
                <a16:creationId xmlns:a16="http://schemas.microsoft.com/office/drawing/2014/main" id="{30E1301B-3085-4D69-AAD7-76771B811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891" y="227339"/>
            <a:ext cx="1959391" cy="226084"/>
          </a:xfrm>
          <a:prstGeom prst="rect">
            <a:avLst/>
          </a:prstGeom>
        </p:spPr>
      </p:pic>
      <p:sp>
        <p:nvSpPr>
          <p:cNvPr id="20" name="Rectangle 19">
            <a:extLst>
              <a:ext uri="{FF2B5EF4-FFF2-40B4-BE49-F238E27FC236}">
                <a16:creationId xmlns:a16="http://schemas.microsoft.com/office/drawing/2014/main" id="{11D79EDF-BB26-4D75-8A6F-74051A84E055}"/>
              </a:ext>
            </a:extLst>
          </p:cNvPr>
          <p:cNvSpPr/>
          <p:nvPr/>
        </p:nvSpPr>
        <p:spPr>
          <a:xfrm>
            <a:off x="2253282" y="895299"/>
            <a:ext cx="46849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Introduction</a:t>
            </a:r>
          </a:p>
        </p:txBody>
      </p:sp>
      <p:sp>
        <p:nvSpPr>
          <p:cNvPr id="21" name="Rectangle 20">
            <a:extLst>
              <a:ext uri="{FF2B5EF4-FFF2-40B4-BE49-F238E27FC236}">
                <a16:creationId xmlns:a16="http://schemas.microsoft.com/office/drawing/2014/main" id="{7AA8DC1D-AD3B-4B92-BF54-8CD0ABA8F67E}"/>
              </a:ext>
            </a:extLst>
          </p:cNvPr>
          <p:cNvSpPr/>
          <p:nvPr/>
        </p:nvSpPr>
        <p:spPr>
          <a:xfrm>
            <a:off x="913456" y="1065886"/>
            <a:ext cx="894079" cy="73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01</a:t>
            </a:r>
          </a:p>
        </p:txBody>
      </p:sp>
      <p:sp>
        <p:nvSpPr>
          <p:cNvPr id="22" name="Rectangle 21">
            <a:extLst>
              <a:ext uri="{FF2B5EF4-FFF2-40B4-BE49-F238E27FC236}">
                <a16:creationId xmlns:a16="http://schemas.microsoft.com/office/drawing/2014/main" id="{7CD38DCD-22F0-4159-9D10-72551BDD61C6}"/>
              </a:ext>
            </a:extLst>
          </p:cNvPr>
          <p:cNvSpPr/>
          <p:nvPr/>
        </p:nvSpPr>
        <p:spPr>
          <a:xfrm>
            <a:off x="2293053" y="1845006"/>
            <a:ext cx="5045391"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Sustainability of Urban Tourism</a:t>
            </a:r>
          </a:p>
        </p:txBody>
      </p:sp>
      <p:sp>
        <p:nvSpPr>
          <p:cNvPr id="23" name="Rectangle 22">
            <a:extLst>
              <a:ext uri="{FF2B5EF4-FFF2-40B4-BE49-F238E27FC236}">
                <a16:creationId xmlns:a16="http://schemas.microsoft.com/office/drawing/2014/main" id="{DB7868E7-C862-47B5-B4CE-54DEC143E144}"/>
              </a:ext>
            </a:extLst>
          </p:cNvPr>
          <p:cNvSpPr/>
          <p:nvPr/>
        </p:nvSpPr>
        <p:spPr>
          <a:xfrm>
            <a:off x="764061" y="2206511"/>
            <a:ext cx="1043474" cy="461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02</a:t>
            </a:r>
          </a:p>
        </p:txBody>
      </p:sp>
      <p:sp>
        <p:nvSpPr>
          <p:cNvPr id="24" name="Rectangle 23">
            <a:extLst>
              <a:ext uri="{FF2B5EF4-FFF2-40B4-BE49-F238E27FC236}">
                <a16:creationId xmlns:a16="http://schemas.microsoft.com/office/drawing/2014/main" id="{F2A099B2-389A-4F90-930E-70BEE1120A5E}"/>
              </a:ext>
            </a:extLst>
          </p:cNvPr>
          <p:cNvSpPr/>
          <p:nvPr/>
        </p:nvSpPr>
        <p:spPr>
          <a:xfrm>
            <a:off x="2298404" y="2754542"/>
            <a:ext cx="6420294"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Economic Dimensions of Urban Tourism</a:t>
            </a:r>
          </a:p>
        </p:txBody>
      </p:sp>
      <p:sp>
        <p:nvSpPr>
          <p:cNvPr id="25" name="Rectangle 24">
            <a:extLst>
              <a:ext uri="{FF2B5EF4-FFF2-40B4-BE49-F238E27FC236}">
                <a16:creationId xmlns:a16="http://schemas.microsoft.com/office/drawing/2014/main" id="{432BB56A-1A94-4965-A381-FECBF4A34E24}"/>
              </a:ext>
            </a:extLst>
          </p:cNvPr>
          <p:cNvSpPr/>
          <p:nvPr/>
        </p:nvSpPr>
        <p:spPr>
          <a:xfrm>
            <a:off x="710396" y="2734113"/>
            <a:ext cx="11670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03</a:t>
            </a:r>
          </a:p>
        </p:txBody>
      </p:sp>
      <p:cxnSp>
        <p:nvCxnSpPr>
          <p:cNvPr id="26" name="Straight Connector 25">
            <a:extLst>
              <a:ext uri="{FF2B5EF4-FFF2-40B4-BE49-F238E27FC236}">
                <a16:creationId xmlns:a16="http://schemas.microsoft.com/office/drawing/2014/main" id="{BE95E646-EB49-4CB6-9532-26950C89E219}"/>
              </a:ext>
            </a:extLst>
          </p:cNvPr>
          <p:cNvCxnSpPr>
            <a:cxnSpLocks/>
          </p:cNvCxnSpPr>
          <p:nvPr/>
        </p:nvCxnSpPr>
        <p:spPr>
          <a:xfrm>
            <a:off x="1045577" y="6092389"/>
            <a:ext cx="8177381" cy="8780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753614-7C25-4E48-8B1C-760BA1FCCBB6}"/>
              </a:ext>
            </a:extLst>
          </p:cNvPr>
          <p:cNvSpPr txBox="1"/>
          <p:nvPr/>
        </p:nvSpPr>
        <p:spPr>
          <a:xfrm>
            <a:off x="-1775300" y="3599081"/>
            <a:ext cx="60977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04</a:t>
            </a:r>
          </a:p>
        </p:txBody>
      </p:sp>
      <p:sp>
        <p:nvSpPr>
          <p:cNvPr id="14" name="Rectangle 13">
            <a:extLst>
              <a:ext uri="{FF2B5EF4-FFF2-40B4-BE49-F238E27FC236}">
                <a16:creationId xmlns:a16="http://schemas.microsoft.com/office/drawing/2014/main" id="{D05D26FE-8087-44F5-BD45-1DA05CA06B9C}"/>
              </a:ext>
            </a:extLst>
          </p:cNvPr>
          <p:cNvSpPr/>
          <p:nvPr/>
        </p:nvSpPr>
        <p:spPr>
          <a:xfrm>
            <a:off x="2298403" y="3520542"/>
            <a:ext cx="6937709"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Environmental Dimensions of Urban Tourism</a:t>
            </a:r>
          </a:p>
        </p:txBody>
      </p:sp>
      <p:sp>
        <p:nvSpPr>
          <p:cNvPr id="28" name="TextBox 27">
            <a:extLst>
              <a:ext uri="{FF2B5EF4-FFF2-40B4-BE49-F238E27FC236}">
                <a16:creationId xmlns:a16="http://schemas.microsoft.com/office/drawing/2014/main" id="{0371A37D-00DA-4FED-B45B-8F9BC316592C}"/>
              </a:ext>
            </a:extLst>
          </p:cNvPr>
          <p:cNvSpPr txBox="1"/>
          <p:nvPr/>
        </p:nvSpPr>
        <p:spPr>
          <a:xfrm>
            <a:off x="-2127312" y="4496508"/>
            <a:ext cx="69430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05</a:t>
            </a:r>
          </a:p>
        </p:txBody>
      </p:sp>
      <p:sp>
        <p:nvSpPr>
          <p:cNvPr id="29" name="TextBox 28">
            <a:extLst>
              <a:ext uri="{FF2B5EF4-FFF2-40B4-BE49-F238E27FC236}">
                <a16:creationId xmlns:a16="http://schemas.microsoft.com/office/drawing/2014/main" id="{942AED7C-CCE6-4FF3-AE81-09EC8F9635CE}"/>
              </a:ext>
            </a:extLst>
          </p:cNvPr>
          <p:cNvSpPr txBox="1"/>
          <p:nvPr/>
        </p:nvSpPr>
        <p:spPr>
          <a:xfrm>
            <a:off x="-2212044" y="5360721"/>
            <a:ext cx="71450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D9D24"/>
                </a:solidFill>
                <a:effectLst/>
                <a:uLnTx/>
                <a:uFillTx/>
                <a:latin typeface="Arial" panose="020B0604020202020204" pitchFamily="34" charset="0"/>
                <a:ea typeface="+mn-ea"/>
                <a:cs typeface="Arial" panose="020B0604020202020204" pitchFamily="34" charset="0"/>
              </a:rPr>
              <a:t>06</a:t>
            </a:r>
          </a:p>
        </p:txBody>
      </p:sp>
      <p:sp>
        <p:nvSpPr>
          <p:cNvPr id="30" name="Rectangle 29">
            <a:extLst>
              <a:ext uri="{FF2B5EF4-FFF2-40B4-BE49-F238E27FC236}">
                <a16:creationId xmlns:a16="http://schemas.microsoft.com/office/drawing/2014/main" id="{BEC1707F-CCA4-4395-AAD9-E389DB6937D7}"/>
              </a:ext>
            </a:extLst>
          </p:cNvPr>
          <p:cNvSpPr/>
          <p:nvPr/>
        </p:nvSpPr>
        <p:spPr>
          <a:xfrm>
            <a:off x="2293053" y="4347555"/>
            <a:ext cx="642564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Social Dimensions of Urban Tourism</a:t>
            </a:r>
          </a:p>
        </p:txBody>
      </p:sp>
      <p:sp>
        <p:nvSpPr>
          <p:cNvPr id="31" name="Rectangle 30">
            <a:extLst>
              <a:ext uri="{FF2B5EF4-FFF2-40B4-BE49-F238E27FC236}">
                <a16:creationId xmlns:a16="http://schemas.microsoft.com/office/drawing/2014/main" id="{A3D7B7F5-CE62-47A0-9169-970EB4AB3FC4}"/>
              </a:ext>
            </a:extLst>
          </p:cNvPr>
          <p:cNvSpPr/>
          <p:nvPr/>
        </p:nvSpPr>
        <p:spPr>
          <a:xfrm>
            <a:off x="2253282" y="5174568"/>
            <a:ext cx="5761973"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D9D24"/>
                </a:solidFill>
                <a:effectLst/>
                <a:uLnTx/>
                <a:uFillTx/>
                <a:latin typeface="Arial" panose="020B0604020202020204" pitchFamily="34" charset="0"/>
                <a:ea typeface="+mn-ea"/>
                <a:cs typeface="Arial" panose="020B0604020202020204" pitchFamily="34" charset="0"/>
              </a:rPr>
              <a:t>Conclusion</a:t>
            </a:r>
          </a:p>
        </p:txBody>
      </p:sp>
    </p:spTree>
    <p:extLst>
      <p:ext uri="{BB962C8B-B14F-4D97-AF65-F5344CB8AC3E}">
        <p14:creationId xmlns:p14="http://schemas.microsoft.com/office/powerpoint/2010/main" val="162485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CA4B64E-1AE6-40A3-91D4-A71313C97657}"/>
              </a:ext>
            </a:extLst>
          </p:cNvPr>
          <p:cNvSpPr/>
          <p:nvPr/>
        </p:nvSpPr>
        <p:spPr>
          <a:xfrm>
            <a:off x="120560" y="1743740"/>
            <a:ext cx="2881553" cy="4284119"/>
          </a:xfrm>
          <a:prstGeom prst="rect">
            <a:avLst/>
          </a:prstGeom>
          <a:noFill/>
          <a:ln w="666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6"/>
                </a:solidFill>
                <a:latin typeface="Calibri" panose="020F0502020204030204"/>
              </a:rPr>
              <a:t>Urban </a:t>
            </a:r>
            <a:r>
              <a:rPr lang="en-US" sz="2400" b="1" dirty="0" err="1">
                <a:solidFill>
                  <a:schemeClr val="accent6"/>
                </a:solidFill>
                <a:latin typeface="Calibri" panose="020F0502020204030204"/>
              </a:rPr>
              <a:t>centres</a:t>
            </a:r>
            <a:r>
              <a:rPr lang="en-US" sz="2400" b="1" dirty="0">
                <a:solidFill>
                  <a:schemeClr val="accent6"/>
                </a:solidFill>
                <a:latin typeface="Calibri" panose="020F0502020204030204"/>
              </a:rPr>
              <a:t> are characterized by high population densities, high disposable income, high income disparities </a:t>
            </a:r>
            <a:r>
              <a:rPr lang="en-US" sz="2400" b="1" dirty="0" err="1">
                <a:solidFill>
                  <a:schemeClr val="accent6"/>
                </a:solidFill>
                <a:latin typeface="Calibri" panose="020F0502020204030204"/>
              </a:rPr>
              <a:t>etc</a:t>
            </a:r>
            <a:r>
              <a:rPr lang="en-US" sz="2400" b="1" dirty="0">
                <a:solidFill>
                  <a:schemeClr val="accent6"/>
                </a:solidFill>
                <a:latin typeface="Calibri" panose="020F0502020204030204"/>
              </a:rPr>
              <a:t> </a:t>
            </a:r>
          </a:p>
        </p:txBody>
      </p:sp>
      <p:sp>
        <p:nvSpPr>
          <p:cNvPr id="35" name="Rectangle 34">
            <a:extLst>
              <a:ext uri="{FF2B5EF4-FFF2-40B4-BE49-F238E27FC236}">
                <a16:creationId xmlns:a16="http://schemas.microsoft.com/office/drawing/2014/main" id="{E579A834-B2CE-4F09-938F-026FD04C4BE3}"/>
              </a:ext>
            </a:extLst>
          </p:cNvPr>
          <p:cNvSpPr/>
          <p:nvPr/>
        </p:nvSpPr>
        <p:spPr>
          <a:xfrm>
            <a:off x="3270600" y="1743741"/>
            <a:ext cx="2616640" cy="4284118"/>
          </a:xfrm>
          <a:prstGeom prst="rect">
            <a:avLst/>
          </a:prstGeom>
          <a:noFill/>
          <a:ln w="666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Urban </a:t>
            </a:r>
            <a:r>
              <a:rPr kumimoji="0" lang="en-US" sz="2400" b="1"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centres</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have high concentration of socio-cultural attractions</a:t>
            </a:r>
          </a:p>
        </p:txBody>
      </p:sp>
      <p:sp>
        <p:nvSpPr>
          <p:cNvPr id="36" name="Oval 35">
            <a:extLst>
              <a:ext uri="{FF2B5EF4-FFF2-40B4-BE49-F238E27FC236}">
                <a16:creationId xmlns:a16="http://schemas.microsoft.com/office/drawing/2014/main" id="{BF8A9D5A-14AB-491B-8A41-AB31CF3470B9}"/>
              </a:ext>
            </a:extLst>
          </p:cNvPr>
          <p:cNvSpPr/>
          <p:nvPr/>
        </p:nvSpPr>
        <p:spPr>
          <a:xfrm>
            <a:off x="623422" y="1077813"/>
            <a:ext cx="2026524" cy="1693376"/>
          </a:xfrm>
          <a:prstGeom prst="ellipse">
            <a:avLst/>
          </a:prstGeom>
          <a:solidFill>
            <a:schemeClr val="bg1"/>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D6650DB2-A5DE-465B-9193-D00BAD82AC2D}"/>
              </a:ext>
            </a:extLst>
          </p:cNvPr>
          <p:cNvSpPr/>
          <p:nvPr/>
        </p:nvSpPr>
        <p:spPr>
          <a:xfrm>
            <a:off x="3818586" y="1077813"/>
            <a:ext cx="1715337" cy="1527163"/>
          </a:xfrm>
          <a:prstGeom prst="ellipse">
            <a:avLst/>
          </a:prstGeom>
          <a:solidFill>
            <a:schemeClr val="bg1"/>
          </a:solid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Image result for icon people&quot;">
            <a:extLst>
              <a:ext uri="{FF2B5EF4-FFF2-40B4-BE49-F238E27FC236}">
                <a16:creationId xmlns:a16="http://schemas.microsoft.com/office/drawing/2014/main" id="{B3B2CB91-7739-4DCC-863A-59BCCBAD7C01}"/>
              </a:ext>
            </a:extLst>
          </p:cNvPr>
          <p:cNvPicPr>
            <a:picLocks noChangeAspect="1" noChangeArrowheads="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09715" y="1482338"/>
            <a:ext cx="746396" cy="746396"/>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CBF28FFB-F991-4C40-A201-5334381F1000}"/>
              </a:ext>
            </a:extLst>
          </p:cNvPr>
          <p:cNvSpPr>
            <a:spLocks noGrp="1"/>
          </p:cNvSpPr>
          <p:nvPr>
            <p:ph type="title"/>
          </p:nvPr>
        </p:nvSpPr>
        <p:spPr/>
        <p:txBody>
          <a:bodyPr/>
          <a:lstStyle/>
          <a:p>
            <a:br>
              <a:rPr lang="en-US" dirty="0"/>
            </a:br>
            <a:r>
              <a:rPr lang="en-US" dirty="0"/>
              <a:t>					Conclusion</a:t>
            </a:r>
            <a:br>
              <a:rPr lang="en-US" dirty="0"/>
            </a:br>
            <a:endParaRPr lang="en-US" dirty="0"/>
          </a:p>
        </p:txBody>
      </p:sp>
      <p:sp>
        <p:nvSpPr>
          <p:cNvPr id="42" name="Rectangle 41">
            <a:extLst>
              <a:ext uri="{FF2B5EF4-FFF2-40B4-BE49-F238E27FC236}">
                <a16:creationId xmlns:a16="http://schemas.microsoft.com/office/drawing/2014/main" id="{34F1289B-E88A-4A55-ADAA-020C6F0AA173}"/>
              </a:ext>
            </a:extLst>
          </p:cNvPr>
          <p:cNvSpPr/>
          <p:nvPr/>
        </p:nvSpPr>
        <p:spPr>
          <a:xfrm>
            <a:off x="6435228" y="1759689"/>
            <a:ext cx="2689579" cy="4284119"/>
          </a:xfrm>
          <a:prstGeom prst="rect">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Calibri" panose="020F0502020204030204"/>
                <a:ea typeface="+mn-ea"/>
                <a:cs typeface="+mn-cs"/>
              </a:rPr>
              <a:t>Urban tourism has all the three dimensions of sustainable tourism i.e. economic, environmental and social components</a:t>
            </a:r>
          </a:p>
        </p:txBody>
      </p:sp>
      <p:sp>
        <p:nvSpPr>
          <p:cNvPr id="43" name="Oval 42">
            <a:extLst>
              <a:ext uri="{FF2B5EF4-FFF2-40B4-BE49-F238E27FC236}">
                <a16:creationId xmlns:a16="http://schemas.microsoft.com/office/drawing/2014/main" id="{8410DE73-1457-4002-B9A1-284EE1789B36}"/>
              </a:ext>
            </a:extLst>
          </p:cNvPr>
          <p:cNvSpPr/>
          <p:nvPr/>
        </p:nvSpPr>
        <p:spPr>
          <a:xfrm>
            <a:off x="7055880" y="987894"/>
            <a:ext cx="1715337" cy="1519674"/>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DEBD07E-F88B-419F-A576-20DD7730DFA3}"/>
              </a:ext>
            </a:extLst>
          </p:cNvPr>
          <p:cNvSpPr/>
          <p:nvPr/>
        </p:nvSpPr>
        <p:spPr>
          <a:xfrm>
            <a:off x="9391871" y="1743739"/>
            <a:ext cx="2689578" cy="4284119"/>
          </a:xfrm>
          <a:prstGeom prst="rect">
            <a:avLst/>
          </a:prstGeom>
          <a:no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Sub-sectoral TSA for urban tourism can help in policy formulation and decision-making processes</a:t>
            </a:r>
          </a:p>
        </p:txBody>
      </p:sp>
      <p:sp>
        <p:nvSpPr>
          <p:cNvPr id="20" name="Oval 19">
            <a:extLst>
              <a:ext uri="{FF2B5EF4-FFF2-40B4-BE49-F238E27FC236}">
                <a16:creationId xmlns:a16="http://schemas.microsoft.com/office/drawing/2014/main" id="{581D625E-F34A-48BF-9A87-A04189CFF6FB}"/>
              </a:ext>
            </a:extLst>
          </p:cNvPr>
          <p:cNvSpPr/>
          <p:nvPr/>
        </p:nvSpPr>
        <p:spPr>
          <a:xfrm>
            <a:off x="9672795" y="911601"/>
            <a:ext cx="2002507" cy="1693375"/>
          </a:xfrm>
          <a:prstGeom prst="ellipse">
            <a:avLst/>
          </a:prstGeom>
          <a:solidFill>
            <a:schemeClr val="bg1"/>
          </a:solid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City outline">
            <a:extLst>
              <a:ext uri="{FF2B5EF4-FFF2-40B4-BE49-F238E27FC236}">
                <a16:creationId xmlns:a16="http://schemas.microsoft.com/office/drawing/2014/main" id="{9CDBACF4-A6C8-4895-9F6B-EA364526BB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31" y="1158193"/>
            <a:ext cx="1446783" cy="1446783"/>
          </a:xfrm>
          <a:prstGeom prst="rect">
            <a:avLst/>
          </a:prstGeom>
        </p:spPr>
      </p:pic>
      <p:pic>
        <p:nvPicPr>
          <p:cNvPr id="25" name="Picture 2" descr="Tour, van, travel, transport, city, tourism icon - Download on Iconfinder">
            <a:extLst>
              <a:ext uri="{FF2B5EF4-FFF2-40B4-BE49-F238E27FC236}">
                <a16:creationId xmlns:a16="http://schemas.microsoft.com/office/drawing/2014/main" id="{AB096DC6-3E75-4C5F-A951-720C9DEABDA4}"/>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46850" y="901043"/>
            <a:ext cx="1519673" cy="15196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icon trade&quot;">
            <a:extLst>
              <a:ext uri="{FF2B5EF4-FFF2-40B4-BE49-F238E27FC236}">
                <a16:creationId xmlns:a16="http://schemas.microsoft.com/office/drawing/2014/main" id="{32D9CE49-2E3C-4CF5-89DA-B71040B9E93B}"/>
              </a:ext>
            </a:extLst>
          </p:cNvPr>
          <p:cNvPicPr>
            <a:picLocks noChangeAspect="1" noChangeArrowheads="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131079" y="1163510"/>
            <a:ext cx="1213484" cy="121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3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xEl>
                                              <p:pRg st="1" end="1"/>
                                            </p:txEl>
                                          </p:spTgt>
                                        </p:tgtEl>
                                        <p:attrNameLst>
                                          <p:attrName>style.visibility</p:attrName>
                                        </p:attrNameLst>
                                      </p:cBhvr>
                                      <p:to>
                                        <p:strVal val="visible"/>
                                      </p:to>
                                    </p:set>
                                    <p:animEffect transition="in" filter="fade">
                                      <p:cBhvr>
                                        <p:cTn id="7" dur="1000"/>
                                        <p:tgtEl>
                                          <p:spTgt spid="34">
                                            <p:txEl>
                                              <p:pRg st="1" end="1"/>
                                            </p:txEl>
                                          </p:spTgt>
                                        </p:tgtEl>
                                      </p:cBhvr>
                                    </p:animEffect>
                                    <p:anim calcmode="lin" valueType="num">
                                      <p:cBhvr>
                                        <p:cTn id="8"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xEl>
                                              <p:pRg st="0" end="0"/>
                                            </p:txEl>
                                          </p:spTgt>
                                        </p:tgtEl>
                                        <p:attrNameLst>
                                          <p:attrName>style.visibility</p:attrName>
                                        </p:attrNameLst>
                                      </p:cBhvr>
                                      <p:to>
                                        <p:strVal val="visible"/>
                                      </p:to>
                                    </p:set>
                                    <p:animEffect transition="in" filter="fade">
                                      <p:cBhvr>
                                        <p:cTn id="14" dur="1000"/>
                                        <p:tgtEl>
                                          <p:spTgt spid="35">
                                            <p:txEl>
                                              <p:pRg st="0" end="0"/>
                                            </p:txEl>
                                          </p:spTgt>
                                        </p:tgtEl>
                                      </p:cBhvr>
                                    </p:animEffect>
                                    <p:anim calcmode="lin" valueType="num">
                                      <p:cBhvr>
                                        <p:cTn id="15"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xEl>
                                              <p:pRg st="1" end="1"/>
                                            </p:txEl>
                                          </p:spTgt>
                                        </p:tgtEl>
                                        <p:attrNameLst>
                                          <p:attrName>style.visibility</p:attrName>
                                        </p:attrNameLst>
                                      </p:cBhvr>
                                      <p:to>
                                        <p:strVal val="visible"/>
                                      </p:to>
                                    </p:set>
                                    <p:animEffect transition="in" filter="fade">
                                      <p:cBhvr>
                                        <p:cTn id="21" dur="1000"/>
                                        <p:tgtEl>
                                          <p:spTgt spid="42">
                                            <p:txEl>
                                              <p:pRg st="1" end="1"/>
                                            </p:txEl>
                                          </p:spTgt>
                                        </p:tgtEl>
                                      </p:cBhvr>
                                    </p:animEffect>
                                    <p:anim calcmode="lin" valueType="num">
                                      <p:cBhvr>
                                        <p:cTn id="22"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1000"/>
                                        <p:tgtEl>
                                          <p:spTgt spid="18">
                                            <p:txEl>
                                              <p:pRg st="0" end="0"/>
                                            </p:txEl>
                                          </p:spTgt>
                                        </p:tgtEl>
                                      </p:cBhvr>
                                    </p:animEffect>
                                    <p:anim calcmode="lin" valueType="num">
                                      <p:cBhvr>
                                        <p:cTn id="2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00AADB-A564-6C46-AC45-CF6FFC107E67}"/>
              </a:ext>
            </a:extLst>
          </p:cNvPr>
          <p:cNvSpPr>
            <a:spLocks noGrp="1"/>
          </p:cNvSpPr>
          <p:nvPr>
            <p:ph type="title"/>
          </p:nvPr>
        </p:nvSpPr>
        <p:spPr/>
        <p:txBody>
          <a:bodyPr/>
          <a:lstStyle/>
          <a:p>
            <a:endParaRPr lang="en-RW"/>
          </a:p>
        </p:txBody>
      </p:sp>
      <p:pic>
        <p:nvPicPr>
          <p:cNvPr id="7" name="Picture 6">
            <a:extLst>
              <a:ext uri="{FF2B5EF4-FFF2-40B4-BE49-F238E27FC236}">
                <a16:creationId xmlns:a16="http://schemas.microsoft.com/office/drawing/2014/main" id="{91438CA6-7CE0-CB43-9968-723F3301C6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0" y="1285875"/>
            <a:ext cx="11853863" cy="3951287"/>
          </a:xfrm>
          <a:prstGeom prst="rect">
            <a:avLst/>
          </a:prstGeom>
        </p:spPr>
      </p:pic>
      <p:sp>
        <p:nvSpPr>
          <p:cNvPr id="11" name="Subtitle 2">
            <a:extLst>
              <a:ext uri="{FF2B5EF4-FFF2-40B4-BE49-F238E27FC236}">
                <a16:creationId xmlns:a16="http://schemas.microsoft.com/office/drawing/2014/main" id="{AB14C6CC-CA1C-B24D-8057-4ED55ED219FE}"/>
              </a:ext>
            </a:extLst>
          </p:cNvPr>
          <p:cNvSpPr txBox="1">
            <a:spLocks/>
          </p:cNvSpPr>
          <p:nvPr/>
        </p:nvSpPr>
        <p:spPr>
          <a:xfrm>
            <a:off x="1633765" y="5715625"/>
            <a:ext cx="9144000" cy="1016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2">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000" b="1" dirty="0"/>
              <a:t>For more information:</a:t>
            </a:r>
          </a:p>
          <a:p>
            <a:pPr>
              <a:lnSpc>
                <a:spcPct val="100000"/>
              </a:lnSpc>
              <a:spcBef>
                <a:spcPts val="0"/>
              </a:spcBef>
            </a:pPr>
            <a:r>
              <a:rPr lang="en-US" sz="1800" dirty="0"/>
              <a:t>www.uneca.org/ea-icsoe26</a:t>
            </a:r>
            <a:endParaRPr lang="en-US" sz="2000" dirty="0"/>
          </a:p>
        </p:txBody>
      </p:sp>
    </p:spTree>
    <p:extLst>
      <p:ext uri="{BB962C8B-B14F-4D97-AF65-F5344CB8AC3E}">
        <p14:creationId xmlns:p14="http://schemas.microsoft.com/office/powerpoint/2010/main" val="197847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CD21EEC-BE54-495B-A735-848B45906026}"/>
              </a:ext>
            </a:extLst>
          </p:cNvPr>
          <p:cNvSpPr txBox="1">
            <a:spLocks/>
          </p:cNvSpPr>
          <p:nvPr/>
        </p:nvSpPr>
        <p:spPr>
          <a:xfrm>
            <a:off x="3343703" y="227339"/>
            <a:ext cx="5504594" cy="6494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9D24"/>
                </a:solidFill>
                <a:effectLst/>
                <a:uLnTx/>
                <a:uFillTx/>
                <a:latin typeface="Arial" panose="020B0604020202020204" pitchFamily="34" charset="0"/>
                <a:ea typeface="+mj-ea"/>
                <a:cs typeface="Arial" panose="020B0604020202020204" pitchFamily="34" charset="0"/>
              </a:rPr>
              <a:t>OUTLINE</a:t>
            </a:r>
          </a:p>
        </p:txBody>
      </p:sp>
      <p:pic>
        <p:nvPicPr>
          <p:cNvPr id="19" name="Picture 18" descr="A close up of a logo&#10;&#10;Description automatically generated">
            <a:extLst>
              <a:ext uri="{FF2B5EF4-FFF2-40B4-BE49-F238E27FC236}">
                <a16:creationId xmlns:a16="http://schemas.microsoft.com/office/drawing/2014/main" id="{30E1301B-3085-4D69-AAD7-76771B811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891" y="227339"/>
            <a:ext cx="1959391" cy="226084"/>
          </a:xfrm>
          <a:prstGeom prst="rect">
            <a:avLst/>
          </a:prstGeom>
        </p:spPr>
      </p:pic>
      <p:sp>
        <p:nvSpPr>
          <p:cNvPr id="20" name="Rectangle 19">
            <a:extLst>
              <a:ext uri="{FF2B5EF4-FFF2-40B4-BE49-F238E27FC236}">
                <a16:creationId xmlns:a16="http://schemas.microsoft.com/office/drawing/2014/main" id="{11D79EDF-BB26-4D75-8A6F-74051A84E055}"/>
              </a:ext>
            </a:extLst>
          </p:cNvPr>
          <p:cNvSpPr/>
          <p:nvPr/>
        </p:nvSpPr>
        <p:spPr>
          <a:xfrm>
            <a:off x="2253282" y="895299"/>
            <a:ext cx="46849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D9D24"/>
                </a:solidFill>
                <a:effectLst/>
                <a:uLnTx/>
                <a:uFillTx/>
                <a:latin typeface="Arial" panose="020B0604020202020204" pitchFamily="34" charset="0"/>
                <a:ea typeface="+mn-ea"/>
                <a:cs typeface="Arial" panose="020B0604020202020204" pitchFamily="34" charset="0"/>
              </a:rPr>
              <a:t>Introduction</a:t>
            </a:r>
          </a:p>
        </p:txBody>
      </p:sp>
      <p:sp>
        <p:nvSpPr>
          <p:cNvPr id="21" name="Rectangle 20">
            <a:extLst>
              <a:ext uri="{FF2B5EF4-FFF2-40B4-BE49-F238E27FC236}">
                <a16:creationId xmlns:a16="http://schemas.microsoft.com/office/drawing/2014/main" id="{7AA8DC1D-AD3B-4B92-BF54-8CD0ABA8F67E}"/>
              </a:ext>
            </a:extLst>
          </p:cNvPr>
          <p:cNvSpPr/>
          <p:nvPr/>
        </p:nvSpPr>
        <p:spPr>
          <a:xfrm>
            <a:off x="913456" y="1065886"/>
            <a:ext cx="894079" cy="73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D9D24"/>
                </a:solidFill>
                <a:effectLst/>
                <a:uLnTx/>
                <a:uFillTx/>
                <a:latin typeface="Arial" panose="020B0604020202020204" pitchFamily="34" charset="0"/>
                <a:ea typeface="+mn-ea"/>
                <a:cs typeface="Arial" panose="020B0604020202020204" pitchFamily="34" charset="0"/>
              </a:rPr>
              <a:t>01</a:t>
            </a:r>
          </a:p>
        </p:txBody>
      </p:sp>
      <p:sp>
        <p:nvSpPr>
          <p:cNvPr id="22" name="Rectangle 21">
            <a:extLst>
              <a:ext uri="{FF2B5EF4-FFF2-40B4-BE49-F238E27FC236}">
                <a16:creationId xmlns:a16="http://schemas.microsoft.com/office/drawing/2014/main" id="{7CD38DCD-22F0-4159-9D10-72551BDD61C6}"/>
              </a:ext>
            </a:extLst>
          </p:cNvPr>
          <p:cNvSpPr/>
          <p:nvPr/>
        </p:nvSpPr>
        <p:spPr>
          <a:xfrm>
            <a:off x="2293053" y="1845006"/>
            <a:ext cx="5045391"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Sustainability of Urban Tourism</a:t>
            </a:r>
          </a:p>
        </p:txBody>
      </p:sp>
      <p:sp>
        <p:nvSpPr>
          <p:cNvPr id="23" name="Rectangle 22">
            <a:extLst>
              <a:ext uri="{FF2B5EF4-FFF2-40B4-BE49-F238E27FC236}">
                <a16:creationId xmlns:a16="http://schemas.microsoft.com/office/drawing/2014/main" id="{DB7868E7-C862-47B5-B4CE-54DEC143E144}"/>
              </a:ext>
            </a:extLst>
          </p:cNvPr>
          <p:cNvSpPr/>
          <p:nvPr/>
        </p:nvSpPr>
        <p:spPr>
          <a:xfrm>
            <a:off x="764061" y="2206511"/>
            <a:ext cx="1043474" cy="461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02</a:t>
            </a:r>
          </a:p>
        </p:txBody>
      </p:sp>
      <p:sp>
        <p:nvSpPr>
          <p:cNvPr id="24" name="Rectangle 23">
            <a:extLst>
              <a:ext uri="{FF2B5EF4-FFF2-40B4-BE49-F238E27FC236}">
                <a16:creationId xmlns:a16="http://schemas.microsoft.com/office/drawing/2014/main" id="{F2A099B2-389A-4F90-930E-70BEE1120A5E}"/>
              </a:ext>
            </a:extLst>
          </p:cNvPr>
          <p:cNvSpPr/>
          <p:nvPr/>
        </p:nvSpPr>
        <p:spPr>
          <a:xfrm>
            <a:off x="2298404" y="2754542"/>
            <a:ext cx="6420294"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Economic Dimensions of Urban Tourism</a:t>
            </a:r>
          </a:p>
        </p:txBody>
      </p:sp>
      <p:sp>
        <p:nvSpPr>
          <p:cNvPr id="25" name="Rectangle 24">
            <a:extLst>
              <a:ext uri="{FF2B5EF4-FFF2-40B4-BE49-F238E27FC236}">
                <a16:creationId xmlns:a16="http://schemas.microsoft.com/office/drawing/2014/main" id="{432BB56A-1A94-4965-A381-FECBF4A34E24}"/>
              </a:ext>
            </a:extLst>
          </p:cNvPr>
          <p:cNvSpPr/>
          <p:nvPr/>
        </p:nvSpPr>
        <p:spPr>
          <a:xfrm>
            <a:off x="710396" y="2734113"/>
            <a:ext cx="11670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03</a:t>
            </a:r>
          </a:p>
        </p:txBody>
      </p:sp>
      <p:cxnSp>
        <p:nvCxnSpPr>
          <p:cNvPr id="26" name="Straight Connector 25">
            <a:extLst>
              <a:ext uri="{FF2B5EF4-FFF2-40B4-BE49-F238E27FC236}">
                <a16:creationId xmlns:a16="http://schemas.microsoft.com/office/drawing/2014/main" id="{BE95E646-EB49-4CB6-9532-26950C89E219}"/>
              </a:ext>
            </a:extLst>
          </p:cNvPr>
          <p:cNvCxnSpPr/>
          <p:nvPr/>
        </p:nvCxnSpPr>
        <p:spPr>
          <a:xfrm>
            <a:off x="559686" y="2058736"/>
            <a:ext cx="651998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753614-7C25-4E48-8B1C-760BA1FCCBB6}"/>
              </a:ext>
            </a:extLst>
          </p:cNvPr>
          <p:cNvSpPr txBox="1"/>
          <p:nvPr/>
        </p:nvSpPr>
        <p:spPr>
          <a:xfrm>
            <a:off x="-1754987" y="3639114"/>
            <a:ext cx="60977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04</a:t>
            </a:r>
          </a:p>
        </p:txBody>
      </p:sp>
      <p:sp>
        <p:nvSpPr>
          <p:cNvPr id="14" name="Rectangle 13">
            <a:extLst>
              <a:ext uri="{FF2B5EF4-FFF2-40B4-BE49-F238E27FC236}">
                <a16:creationId xmlns:a16="http://schemas.microsoft.com/office/drawing/2014/main" id="{D05D26FE-8087-44F5-BD45-1DA05CA06B9C}"/>
              </a:ext>
            </a:extLst>
          </p:cNvPr>
          <p:cNvSpPr/>
          <p:nvPr/>
        </p:nvSpPr>
        <p:spPr>
          <a:xfrm>
            <a:off x="2298403" y="3520542"/>
            <a:ext cx="6937709"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Environmental Dimensions of Urban Tourism</a:t>
            </a:r>
          </a:p>
        </p:txBody>
      </p:sp>
      <p:sp>
        <p:nvSpPr>
          <p:cNvPr id="28" name="TextBox 27">
            <a:extLst>
              <a:ext uri="{FF2B5EF4-FFF2-40B4-BE49-F238E27FC236}">
                <a16:creationId xmlns:a16="http://schemas.microsoft.com/office/drawing/2014/main" id="{0371A37D-00DA-4FED-B45B-8F9BC316592C}"/>
              </a:ext>
            </a:extLst>
          </p:cNvPr>
          <p:cNvSpPr txBox="1"/>
          <p:nvPr/>
        </p:nvSpPr>
        <p:spPr>
          <a:xfrm>
            <a:off x="-2127312" y="4496508"/>
            <a:ext cx="69430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05</a:t>
            </a:r>
          </a:p>
        </p:txBody>
      </p:sp>
      <p:sp>
        <p:nvSpPr>
          <p:cNvPr id="29" name="TextBox 28">
            <a:extLst>
              <a:ext uri="{FF2B5EF4-FFF2-40B4-BE49-F238E27FC236}">
                <a16:creationId xmlns:a16="http://schemas.microsoft.com/office/drawing/2014/main" id="{942AED7C-CCE6-4FF3-AE81-09EC8F9635CE}"/>
              </a:ext>
            </a:extLst>
          </p:cNvPr>
          <p:cNvSpPr txBox="1"/>
          <p:nvPr/>
        </p:nvSpPr>
        <p:spPr>
          <a:xfrm>
            <a:off x="-2212044" y="5360721"/>
            <a:ext cx="71450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06</a:t>
            </a:r>
          </a:p>
        </p:txBody>
      </p:sp>
      <p:sp>
        <p:nvSpPr>
          <p:cNvPr id="30" name="Rectangle 29">
            <a:extLst>
              <a:ext uri="{FF2B5EF4-FFF2-40B4-BE49-F238E27FC236}">
                <a16:creationId xmlns:a16="http://schemas.microsoft.com/office/drawing/2014/main" id="{BEC1707F-CCA4-4395-AAD9-E389DB6937D7}"/>
              </a:ext>
            </a:extLst>
          </p:cNvPr>
          <p:cNvSpPr/>
          <p:nvPr/>
        </p:nvSpPr>
        <p:spPr>
          <a:xfrm>
            <a:off x="2293053" y="4347555"/>
            <a:ext cx="642564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Social Dimensions of Urban Tourism</a:t>
            </a:r>
          </a:p>
        </p:txBody>
      </p:sp>
      <p:sp>
        <p:nvSpPr>
          <p:cNvPr id="31" name="Rectangle 30">
            <a:extLst>
              <a:ext uri="{FF2B5EF4-FFF2-40B4-BE49-F238E27FC236}">
                <a16:creationId xmlns:a16="http://schemas.microsoft.com/office/drawing/2014/main" id="{A3D7B7F5-CE62-47A0-9169-970EB4AB3FC4}"/>
              </a:ext>
            </a:extLst>
          </p:cNvPr>
          <p:cNvSpPr/>
          <p:nvPr/>
        </p:nvSpPr>
        <p:spPr>
          <a:xfrm>
            <a:off x="2253282" y="5174568"/>
            <a:ext cx="5761973"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Conclusion</a:t>
            </a:r>
          </a:p>
        </p:txBody>
      </p:sp>
    </p:spTree>
    <p:extLst>
      <p:ext uri="{BB962C8B-B14F-4D97-AF65-F5344CB8AC3E}">
        <p14:creationId xmlns:p14="http://schemas.microsoft.com/office/powerpoint/2010/main" val="267728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AF86-2F91-4EFF-A5EC-5C3AB43EF94C}"/>
              </a:ext>
            </a:extLst>
          </p:cNvPr>
          <p:cNvSpPr>
            <a:spLocks noGrp="1"/>
          </p:cNvSpPr>
          <p:nvPr>
            <p:ph type="title"/>
          </p:nvPr>
        </p:nvSpPr>
        <p:spPr/>
        <p:txBody>
          <a:bodyPr/>
          <a:lstStyle/>
          <a:p>
            <a:pPr algn="ctr"/>
            <a:r>
              <a:rPr lang="en-US" dirty="0"/>
              <a:t>Assessing the impacts of tourism in terms of… </a:t>
            </a:r>
          </a:p>
        </p:txBody>
      </p:sp>
      <p:sp>
        <p:nvSpPr>
          <p:cNvPr id="6" name="Rectangle: Rounded Corners 5">
            <a:extLst>
              <a:ext uri="{FF2B5EF4-FFF2-40B4-BE49-F238E27FC236}">
                <a16:creationId xmlns:a16="http://schemas.microsoft.com/office/drawing/2014/main" id="{D172B24D-57B1-4287-BD2A-58153706BDA8}"/>
              </a:ext>
            </a:extLst>
          </p:cNvPr>
          <p:cNvSpPr/>
          <p:nvPr/>
        </p:nvSpPr>
        <p:spPr>
          <a:xfrm>
            <a:off x="4868864" y="1172683"/>
            <a:ext cx="3201247" cy="5085708"/>
          </a:xfrm>
          <a:prstGeom prst="roundRect">
            <a:avLst/>
          </a:prstGeom>
          <a:noFill/>
          <a:ln w="603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University of Northern Colorado's Economic Impact">
            <a:extLst>
              <a:ext uri="{FF2B5EF4-FFF2-40B4-BE49-F238E27FC236}">
                <a16:creationId xmlns:a16="http://schemas.microsoft.com/office/drawing/2014/main" id="{82CE7205-959B-442F-9E4D-A845F073810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8415" y="1316840"/>
            <a:ext cx="2280948" cy="19568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CA9132BC-4F36-4ACA-8C67-D8E11B41F2E7}"/>
              </a:ext>
            </a:extLst>
          </p:cNvPr>
          <p:cNvSpPr/>
          <p:nvPr/>
        </p:nvSpPr>
        <p:spPr>
          <a:xfrm>
            <a:off x="379776" y="1172683"/>
            <a:ext cx="3941484" cy="4996542"/>
          </a:xfrm>
          <a:prstGeom prst="roundRect">
            <a:avLst/>
          </a:prstGeom>
          <a:noFill/>
          <a:ln w="603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12" name="TextBox 11">
            <a:extLst>
              <a:ext uri="{FF2B5EF4-FFF2-40B4-BE49-F238E27FC236}">
                <a16:creationId xmlns:a16="http://schemas.microsoft.com/office/drawing/2014/main" id="{6C39E38C-1C78-44B5-B369-CE25B3C5B3E0}"/>
              </a:ext>
            </a:extLst>
          </p:cNvPr>
          <p:cNvSpPr txBox="1"/>
          <p:nvPr/>
        </p:nvSpPr>
        <p:spPr>
          <a:xfrm>
            <a:off x="557721" y="3178096"/>
            <a:ext cx="3440122" cy="2985433"/>
          </a:xfrm>
          <a:prstGeom prst="rect">
            <a:avLst/>
          </a:prstGeom>
          <a:noFill/>
        </p:spPr>
        <p:txBody>
          <a:bodyPr wrap="square">
            <a:spAutoFit/>
          </a:bodyPr>
          <a:lstStyle/>
          <a:p>
            <a:endParaRPr lang="en-US" sz="2000" b="1" i="1" dirty="0">
              <a:solidFill>
                <a:schemeClr val="accent2">
                  <a:lumMod val="60000"/>
                  <a:lumOff val="40000"/>
                </a:schemeClr>
              </a:solidFill>
            </a:endParaRPr>
          </a:p>
          <a:p>
            <a:r>
              <a:rPr lang="en-US" sz="2400" b="1" i="1" dirty="0">
                <a:solidFill>
                  <a:schemeClr val="accent3">
                    <a:lumMod val="75000"/>
                  </a:schemeClr>
                </a:solidFill>
              </a:rPr>
              <a:t>Economic Impact of Tourism </a:t>
            </a:r>
          </a:p>
          <a:p>
            <a:pPr marL="800100" lvl="1" indent="-342900">
              <a:buFont typeface="Wingdings" panose="05000000000000000000" pitchFamily="2" charset="2"/>
              <a:buChar char="v"/>
            </a:pPr>
            <a:r>
              <a:rPr lang="en-US" sz="2400" b="1" i="1" dirty="0">
                <a:solidFill>
                  <a:schemeClr val="accent3">
                    <a:lumMod val="75000"/>
                  </a:schemeClr>
                </a:solidFill>
              </a:rPr>
              <a:t>Direct (Tourism Satellite Accounts)</a:t>
            </a:r>
          </a:p>
          <a:p>
            <a:pPr marL="800100" lvl="1" indent="-342900">
              <a:buFont typeface="Wingdings" panose="05000000000000000000" pitchFamily="2" charset="2"/>
              <a:buChar char="v"/>
            </a:pPr>
            <a:r>
              <a:rPr lang="en-US" sz="2400" b="1" i="1" dirty="0">
                <a:solidFill>
                  <a:schemeClr val="accent3">
                    <a:lumMod val="75000"/>
                  </a:schemeClr>
                </a:solidFill>
              </a:rPr>
              <a:t>Indirect</a:t>
            </a:r>
          </a:p>
          <a:p>
            <a:pPr marL="800100" lvl="1" indent="-342900">
              <a:buFont typeface="Wingdings" panose="05000000000000000000" pitchFamily="2" charset="2"/>
              <a:buChar char="v"/>
            </a:pPr>
            <a:r>
              <a:rPr lang="en-US" sz="2400" b="1" i="1" dirty="0">
                <a:solidFill>
                  <a:schemeClr val="accent3">
                    <a:lumMod val="75000"/>
                  </a:schemeClr>
                </a:solidFill>
              </a:rPr>
              <a:t>Induced</a:t>
            </a:r>
          </a:p>
          <a:p>
            <a:pPr marL="800100" lvl="1" indent="-342900">
              <a:buFont typeface="Wingdings" panose="05000000000000000000" pitchFamily="2" charset="2"/>
              <a:buChar char="v"/>
            </a:pPr>
            <a:r>
              <a:rPr lang="en-US" sz="2400" b="1" i="1" dirty="0">
                <a:solidFill>
                  <a:schemeClr val="accent3">
                    <a:lumMod val="75000"/>
                  </a:schemeClr>
                </a:solidFill>
              </a:rPr>
              <a:t>Total</a:t>
            </a:r>
            <a:endParaRPr lang="en-ZA" sz="2400" b="1" dirty="0">
              <a:solidFill>
                <a:schemeClr val="accent3">
                  <a:lumMod val="75000"/>
                </a:schemeClr>
              </a:solidFill>
            </a:endParaRPr>
          </a:p>
        </p:txBody>
      </p:sp>
      <p:pic>
        <p:nvPicPr>
          <p:cNvPr id="4" name="Graphic 3" descr="Open hand with plant outline">
            <a:extLst>
              <a:ext uri="{FF2B5EF4-FFF2-40B4-BE49-F238E27FC236}">
                <a16:creationId xmlns:a16="http://schemas.microsoft.com/office/drawing/2014/main" id="{3900B511-74E0-45BE-BFF7-00778763B4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2455" y="1307990"/>
            <a:ext cx="2317120" cy="1974552"/>
          </a:xfrm>
          <a:prstGeom prst="rect">
            <a:avLst/>
          </a:prstGeom>
        </p:spPr>
      </p:pic>
      <p:pic>
        <p:nvPicPr>
          <p:cNvPr id="7" name="Graphic 6" descr="Social network with solid fill">
            <a:extLst>
              <a:ext uri="{FF2B5EF4-FFF2-40B4-BE49-F238E27FC236}">
                <a16:creationId xmlns:a16="http://schemas.microsoft.com/office/drawing/2014/main" id="{8F237AB1-3CD3-44AB-B970-E1EB07D806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41982" y="1471033"/>
            <a:ext cx="1906452" cy="1906452"/>
          </a:xfrm>
          <a:prstGeom prst="rect">
            <a:avLst/>
          </a:prstGeom>
        </p:spPr>
      </p:pic>
      <p:sp>
        <p:nvSpPr>
          <p:cNvPr id="16" name="TextBox 15">
            <a:extLst>
              <a:ext uri="{FF2B5EF4-FFF2-40B4-BE49-F238E27FC236}">
                <a16:creationId xmlns:a16="http://schemas.microsoft.com/office/drawing/2014/main" id="{2715D9A3-7657-4048-A6E5-97329BCBED91}"/>
              </a:ext>
            </a:extLst>
          </p:cNvPr>
          <p:cNvSpPr txBox="1"/>
          <p:nvPr/>
        </p:nvSpPr>
        <p:spPr>
          <a:xfrm>
            <a:off x="5232455" y="3417849"/>
            <a:ext cx="2578833" cy="1661993"/>
          </a:xfrm>
          <a:prstGeom prst="rect">
            <a:avLst/>
          </a:prstGeom>
          <a:noFill/>
        </p:spPr>
        <p:txBody>
          <a:bodyPr wrap="square">
            <a:spAutoFit/>
          </a:bodyPr>
          <a:lstStyle/>
          <a:p>
            <a:endParaRPr lang="en-US" dirty="0"/>
          </a:p>
          <a:p>
            <a:r>
              <a:rPr lang="en-US" sz="2800" dirty="0">
                <a:solidFill>
                  <a:srgbClr val="2B7B17"/>
                </a:solidFill>
              </a:rPr>
              <a:t>Environmental Impact of Tourism</a:t>
            </a:r>
          </a:p>
        </p:txBody>
      </p:sp>
      <p:sp>
        <p:nvSpPr>
          <p:cNvPr id="17" name="Rectangle: Rounded Corners 16">
            <a:extLst>
              <a:ext uri="{FF2B5EF4-FFF2-40B4-BE49-F238E27FC236}">
                <a16:creationId xmlns:a16="http://schemas.microsoft.com/office/drawing/2014/main" id="{8F64D8B1-E302-4F31-8EF6-2B9F952EAC06}"/>
              </a:ext>
            </a:extLst>
          </p:cNvPr>
          <p:cNvSpPr/>
          <p:nvPr/>
        </p:nvSpPr>
        <p:spPr>
          <a:xfrm>
            <a:off x="8478684" y="1172683"/>
            <a:ext cx="3155595" cy="5147525"/>
          </a:xfrm>
          <a:prstGeom prst="roundRect">
            <a:avLst/>
          </a:prstGeom>
          <a:noFill/>
          <a:ln w="60325">
            <a:solidFill>
              <a:srgbClr val="056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C89BB3-3F63-4066-99AF-A1B10CEA6FD4}"/>
              </a:ext>
            </a:extLst>
          </p:cNvPr>
          <p:cNvSpPr txBox="1"/>
          <p:nvPr/>
        </p:nvSpPr>
        <p:spPr>
          <a:xfrm>
            <a:off x="8755047" y="3396723"/>
            <a:ext cx="2602867" cy="1231106"/>
          </a:xfrm>
          <a:prstGeom prst="rect">
            <a:avLst/>
          </a:prstGeom>
          <a:noFill/>
        </p:spPr>
        <p:txBody>
          <a:bodyPr wrap="square">
            <a:spAutoFit/>
          </a:bodyPr>
          <a:lstStyle/>
          <a:p>
            <a:endParaRPr lang="en-US" dirty="0"/>
          </a:p>
          <a:p>
            <a:r>
              <a:rPr lang="en-US" sz="2800" b="1" dirty="0">
                <a:solidFill>
                  <a:srgbClr val="0563C1"/>
                </a:solidFill>
              </a:rPr>
              <a:t>Social Impact of Tourism</a:t>
            </a:r>
          </a:p>
        </p:txBody>
      </p:sp>
    </p:spTree>
    <p:extLst>
      <p:ext uri="{BB962C8B-B14F-4D97-AF65-F5344CB8AC3E}">
        <p14:creationId xmlns:p14="http://schemas.microsoft.com/office/powerpoint/2010/main" val="219288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1000"/>
                                        <p:tgtEl>
                                          <p:spTgt spid="12">
                                            <p:txEl>
                                              <p:pRg st="1" end="1"/>
                                            </p:txEl>
                                          </p:spTgt>
                                        </p:tgtEl>
                                      </p:cBhvr>
                                    </p:animEffect>
                                    <p:anim calcmode="lin" valueType="num">
                                      <p:cBhvr>
                                        <p:cTn id="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1000"/>
                                        <p:tgtEl>
                                          <p:spTgt spid="12">
                                            <p:txEl>
                                              <p:pRg st="2" end="2"/>
                                            </p:txEl>
                                          </p:spTgt>
                                        </p:tgtEl>
                                      </p:cBhvr>
                                    </p:animEffect>
                                    <p:anim calcmode="lin" valueType="num">
                                      <p:cBhvr>
                                        <p:cTn id="1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1000"/>
                                        <p:tgtEl>
                                          <p:spTgt spid="12">
                                            <p:txEl>
                                              <p:pRg st="3" end="3"/>
                                            </p:txEl>
                                          </p:spTgt>
                                        </p:tgtEl>
                                      </p:cBhvr>
                                    </p:animEffect>
                                    <p:anim calcmode="lin" valueType="num">
                                      <p:cBhvr>
                                        <p:cTn id="1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1000"/>
                                        <p:tgtEl>
                                          <p:spTgt spid="12">
                                            <p:txEl>
                                              <p:pRg st="4" end="4"/>
                                            </p:txEl>
                                          </p:spTgt>
                                        </p:tgtEl>
                                      </p:cBhvr>
                                    </p:animEffect>
                                    <p:anim calcmode="lin" valueType="num">
                                      <p:cBhvr>
                                        <p:cTn id="23"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1000"/>
                                        <p:tgtEl>
                                          <p:spTgt spid="12">
                                            <p:txEl>
                                              <p:pRg st="5" end="5"/>
                                            </p:txEl>
                                          </p:spTgt>
                                        </p:tgtEl>
                                      </p:cBhvr>
                                    </p:animEffect>
                                    <p:anim calcmode="lin" valueType="num">
                                      <p:cBhvr>
                                        <p:cTn id="28"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fade">
                                      <p:cBhvr>
                                        <p:cTn id="34" dur="1000"/>
                                        <p:tgtEl>
                                          <p:spTgt spid="16">
                                            <p:txEl>
                                              <p:pRg st="1" end="1"/>
                                            </p:txEl>
                                          </p:spTgt>
                                        </p:tgtEl>
                                      </p:cBhvr>
                                    </p:animEffect>
                                    <p:anim calcmode="lin" valueType="num">
                                      <p:cBhvr>
                                        <p:cTn id="3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fade">
                                      <p:cBhvr>
                                        <p:cTn id="41" dur="1000"/>
                                        <p:tgtEl>
                                          <p:spTgt spid="19">
                                            <p:txEl>
                                              <p:pRg st="1" end="1"/>
                                            </p:txEl>
                                          </p:spTgt>
                                        </p:tgtEl>
                                      </p:cBhvr>
                                    </p:animEffect>
                                    <p:anim calcmode="lin" valueType="num">
                                      <p:cBhvr>
                                        <p:cTn id="42"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CD21EEC-BE54-495B-A735-848B45906026}"/>
              </a:ext>
            </a:extLst>
          </p:cNvPr>
          <p:cNvSpPr txBox="1">
            <a:spLocks/>
          </p:cNvSpPr>
          <p:nvPr/>
        </p:nvSpPr>
        <p:spPr>
          <a:xfrm>
            <a:off x="3343703" y="227339"/>
            <a:ext cx="5504594" cy="6494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9D24"/>
                </a:solidFill>
                <a:effectLst/>
                <a:uLnTx/>
                <a:uFillTx/>
                <a:latin typeface="Arial" panose="020B0604020202020204" pitchFamily="34" charset="0"/>
                <a:ea typeface="+mj-ea"/>
                <a:cs typeface="Arial" panose="020B0604020202020204" pitchFamily="34" charset="0"/>
              </a:rPr>
              <a:t>OUTLINE</a:t>
            </a:r>
          </a:p>
        </p:txBody>
      </p:sp>
      <p:pic>
        <p:nvPicPr>
          <p:cNvPr id="19" name="Picture 18" descr="A close up of a logo&#10;&#10;Description automatically generated">
            <a:extLst>
              <a:ext uri="{FF2B5EF4-FFF2-40B4-BE49-F238E27FC236}">
                <a16:creationId xmlns:a16="http://schemas.microsoft.com/office/drawing/2014/main" id="{30E1301B-3085-4D69-AAD7-76771B811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891" y="227339"/>
            <a:ext cx="1959391" cy="226084"/>
          </a:xfrm>
          <a:prstGeom prst="rect">
            <a:avLst/>
          </a:prstGeom>
        </p:spPr>
      </p:pic>
      <p:sp>
        <p:nvSpPr>
          <p:cNvPr id="20" name="Rectangle 19">
            <a:extLst>
              <a:ext uri="{FF2B5EF4-FFF2-40B4-BE49-F238E27FC236}">
                <a16:creationId xmlns:a16="http://schemas.microsoft.com/office/drawing/2014/main" id="{11D79EDF-BB26-4D75-8A6F-74051A84E055}"/>
              </a:ext>
            </a:extLst>
          </p:cNvPr>
          <p:cNvSpPr/>
          <p:nvPr/>
        </p:nvSpPr>
        <p:spPr>
          <a:xfrm>
            <a:off x="2253282" y="895299"/>
            <a:ext cx="46849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Introduction</a:t>
            </a:r>
          </a:p>
        </p:txBody>
      </p:sp>
      <p:sp>
        <p:nvSpPr>
          <p:cNvPr id="21" name="Rectangle 20">
            <a:extLst>
              <a:ext uri="{FF2B5EF4-FFF2-40B4-BE49-F238E27FC236}">
                <a16:creationId xmlns:a16="http://schemas.microsoft.com/office/drawing/2014/main" id="{7AA8DC1D-AD3B-4B92-BF54-8CD0ABA8F67E}"/>
              </a:ext>
            </a:extLst>
          </p:cNvPr>
          <p:cNvSpPr/>
          <p:nvPr/>
        </p:nvSpPr>
        <p:spPr>
          <a:xfrm>
            <a:off x="913456" y="1065886"/>
            <a:ext cx="894079" cy="73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01</a:t>
            </a:r>
          </a:p>
        </p:txBody>
      </p:sp>
      <p:sp>
        <p:nvSpPr>
          <p:cNvPr id="22" name="Rectangle 21">
            <a:extLst>
              <a:ext uri="{FF2B5EF4-FFF2-40B4-BE49-F238E27FC236}">
                <a16:creationId xmlns:a16="http://schemas.microsoft.com/office/drawing/2014/main" id="{7CD38DCD-22F0-4159-9D10-72551BDD61C6}"/>
              </a:ext>
            </a:extLst>
          </p:cNvPr>
          <p:cNvSpPr/>
          <p:nvPr/>
        </p:nvSpPr>
        <p:spPr>
          <a:xfrm>
            <a:off x="2293053" y="1845006"/>
            <a:ext cx="5045391"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Sustainability of Urban Tourism</a:t>
            </a:r>
          </a:p>
        </p:txBody>
      </p:sp>
      <p:sp>
        <p:nvSpPr>
          <p:cNvPr id="23" name="Rectangle 22">
            <a:extLst>
              <a:ext uri="{FF2B5EF4-FFF2-40B4-BE49-F238E27FC236}">
                <a16:creationId xmlns:a16="http://schemas.microsoft.com/office/drawing/2014/main" id="{DB7868E7-C862-47B5-B4CE-54DEC143E144}"/>
              </a:ext>
            </a:extLst>
          </p:cNvPr>
          <p:cNvSpPr/>
          <p:nvPr/>
        </p:nvSpPr>
        <p:spPr>
          <a:xfrm>
            <a:off x="764061" y="2206511"/>
            <a:ext cx="1043474" cy="461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02</a:t>
            </a:r>
          </a:p>
        </p:txBody>
      </p:sp>
      <p:sp>
        <p:nvSpPr>
          <p:cNvPr id="24" name="Rectangle 23">
            <a:extLst>
              <a:ext uri="{FF2B5EF4-FFF2-40B4-BE49-F238E27FC236}">
                <a16:creationId xmlns:a16="http://schemas.microsoft.com/office/drawing/2014/main" id="{F2A099B2-389A-4F90-930E-70BEE1120A5E}"/>
              </a:ext>
            </a:extLst>
          </p:cNvPr>
          <p:cNvSpPr/>
          <p:nvPr/>
        </p:nvSpPr>
        <p:spPr>
          <a:xfrm>
            <a:off x="2298404" y="2754542"/>
            <a:ext cx="6420294"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Economic Dimensions of Urban Tourism</a:t>
            </a:r>
          </a:p>
        </p:txBody>
      </p:sp>
      <p:sp>
        <p:nvSpPr>
          <p:cNvPr id="25" name="Rectangle 24">
            <a:extLst>
              <a:ext uri="{FF2B5EF4-FFF2-40B4-BE49-F238E27FC236}">
                <a16:creationId xmlns:a16="http://schemas.microsoft.com/office/drawing/2014/main" id="{432BB56A-1A94-4965-A381-FECBF4A34E24}"/>
              </a:ext>
            </a:extLst>
          </p:cNvPr>
          <p:cNvSpPr/>
          <p:nvPr/>
        </p:nvSpPr>
        <p:spPr>
          <a:xfrm>
            <a:off x="710396" y="2734113"/>
            <a:ext cx="11670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03</a:t>
            </a:r>
          </a:p>
        </p:txBody>
      </p:sp>
      <p:cxnSp>
        <p:nvCxnSpPr>
          <p:cNvPr id="26" name="Straight Connector 25">
            <a:extLst>
              <a:ext uri="{FF2B5EF4-FFF2-40B4-BE49-F238E27FC236}">
                <a16:creationId xmlns:a16="http://schemas.microsoft.com/office/drawing/2014/main" id="{BE95E646-EB49-4CB6-9532-26950C89E219}"/>
              </a:ext>
            </a:extLst>
          </p:cNvPr>
          <p:cNvCxnSpPr/>
          <p:nvPr/>
        </p:nvCxnSpPr>
        <p:spPr>
          <a:xfrm>
            <a:off x="418201" y="2734113"/>
            <a:ext cx="651998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753614-7C25-4E48-8B1C-760BA1FCCBB6}"/>
              </a:ext>
            </a:extLst>
          </p:cNvPr>
          <p:cNvSpPr txBox="1"/>
          <p:nvPr/>
        </p:nvSpPr>
        <p:spPr>
          <a:xfrm>
            <a:off x="-1754987" y="3639114"/>
            <a:ext cx="60977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04</a:t>
            </a:r>
          </a:p>
        </p:txBody>
      </p:sp>
      <p:sp>
        <p:nvSpPr>
          <p:cNvPr id="14" name="Rectangle 13">
            <a:extLst>
              <a:ext uri="{FF2B5EF4-FFF2-40B4-BE49-F238E27FC236}">
                <a16:creationId xmlns:a16="http://schemas.microsoft.com/office/drawing/2014/main" id="{D05D26FE-8087-44F5-BD45-1DA05CA06B9C}"/>
              </a:ext>
            </a:extLst>
          </p:cNvPr>
          <p:cNvSpPr/>
          <p:nvPr/>
        </p:nvSpPr>
        <p:spPr>
          <a:xfrm>
            <a:off x="2298403" y="3520542"/>
            <a:ext cx="6937709"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Environmental Dimensions of Urban Tourism</a:t>
            </a:r>
          </a:p>
        </p:txBody>
      </p:sp>
      <p:sp>
        <p:nvSpPr>
          <p:cNvPr id="28" name="TextBox 27">
            <a:extLst>
              <a:ext uri="{FF2B5EF4-FFF2-40B4-BE49-F238E27FC236}">
                <a16:creationId xmlns:a16="http://schemas.microsoft.com/office/drawing/2014/main" id="{0371A37D-00DA-4FED-B45B-8F9BC316592C}"/>
              </a:ext>
            </a:extLst>
          </p:cNvPr>
          <p:cNvSpPr txBox="1"/>
          <p:nvPr/>
        </p:nvSpPr>
        <p:spPr>
          <a:xfrm>
            <a:off x="-2127312" y="4496508"/>
            <a:ext cx="69430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05</a:t>
            </a:r>
          </a:p>
        </p:txBody>
      </p:sp>
      <p:sp>
        <p:nvSpPr>
          <p:cNvPr id="29" name="TextBox 28">
            <a:extLst>
              <a:ext uri="{FF2B5EF4-FFF2-40B4-BE49-F238E27FC236}">
                <a16:creationId xmlns:a16="http://schemas.microsoft.com/office/drawing/2014/main" id="{942AED7C-CCE6-4FF3-AE81-09EC8F9635CE}"/>
              </a:ext>
            </a:extLst>
          </p:cNvPr>
          <p:cNvSpPr txBox="1"/>
          <p:nvPr/>
        </p:nvSpPr>
        <p:spPr>
          <a:xfrm>
            <a:off x="-2212044" y="5360721"/>
            <a:ext cx="71450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06</a:t>
            </a:r>
          </a:p>
        </p:txBody>
      </p:sp>
      <p:sp>
        <p:nvSpPr>
          <p:cNvPr id="30" name="Rectangle 29">
            <a:extLst>
              <a:ext uri="{FF2B5EF4-FFF2-40B4-BE49-F238E27FC236}">
                <a16:creationId xmlns:a16="http://schemas.microsoft.com/office/drawing/2014/main" id="{BEC1707F-CCA4-4395-AAD9-E389DB6937D7}"/>
              </a:ext>
            </a:extLst>
          </p:cNvPr>
          <p:cNvSpPr/>
          <p:nvPr/>
        </p:nvSpPr>
        <p:spPr>
          <a:xfrm>
            <a:off x="2293053" y="4347555"/>
            <a:ext cx="642564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Social Dimensions of Urban Tourism</a:t>
            </a:r>
          </a:p>
        </p:txBody>
      </p:sp>
      <p:sp>
        <p:nvSpPr>
          <p:cNvPr id="31" name="Rectangle 30">
            <a:extLst>
              <a:ext uri="{FF2B5EF4-FFF2-40B4-BE49-F238E27FC236}">
                <a16:creationId xmlns:a16="http://schemas.microsoft.com/office/drawing/2014/main" id="{A3D7B7F5-CE62-47A0-9169-970EB4AB3FC4}"/>
              </a:ext>
            </a:extLst>
          </p:cNvPr>
          <p:cNvSpPr/>
          <p:nvPr/>
        </p:nvSpPr>
        <p:spPr>
          <a:xfrm>
            <a:off x="2253282" y="5174568"/>
            <a:ext cx="5761973"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Conclusion</a:t>
            </a:r>
          </a:p>
        </p:txBody>
      </p:sp>
    </p:spTree>
    <p:extLst>
      <p:ext uri="{BB962C8B-B14F-4D97-AF65-F5344CB8AC3E}">
        <p14:creationId xmlns:p14="http://schemas.microsoft.com/office/powerpoint/2010/main" val="4098252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6D16-F8DC-46E2-B2BE-92E27E8E53D5}"/>
              </a:ext>
            </a:extLst>
          </p:cNvPr>
          <p:cNvSpPr>
            <a:spLocks noGrp="1"/>
          </p:cNvSpPr>
          <p:nvPr>
            <p:ph type="title"/>
          </p:nvPr>
        </p:nvSpPr>
        <p:spPr>
          <a:noFill/>
        </p:spPr>
        <p:txBody>
          <a:bodyPr/>
          <a:lstStyle/>
          <a:p>
            <a:r>
              <a:rPr lang="en-GB" dirty="0"/>
              <a:t>Tourism….</a:t>
            </a:r>
            <a:endParaRPr lang="en-US" dirty="0"/>
          </a:p>
        </p:txBody>
      </p:sp>
      <p:sp>
        <p:nvSpPr>
          <p:cNvPr id="11" name="TextBox 10">
            <a:extLst>
              <a:ext uri="{FF2B5EF4-FFF2-40B4-BE49-F238E27FC236}">
                <a16:creationId xmlns:a16="http://schemas.microsoft.com/office/drawing/2014/main" id="{5F2568BD-12DC-4F6D-A0A5-F218B85D57DE}"/>
              </a:ext>
            </a:extLst>
          </p:cNvPr>
          <p:cNvSpPr txBox="1"/>
          <p:nvPr/>
        </p:nvSpPr>
        <p:spPr>
          <a:xfrm>
            <a:off x="159487" y="1500087"/>
            <a:ext cx="11873024" cy="4431983"/>
          </a:xfrm>
          <a:prstGeom prst="rect">
            <a:avLst/>
          </a:prstGeom>
          <a:noFill/>
        </p:spPr>
        <p:txBody>
          <a:bodyPr wrap="square">
            <a:spAutoFit/>
          </a:bodyPr>
          <a:lstStyle/>
          <a:p>
            <a:pPr marL="285750" indent="-285750">
              <a:buFont typeface="Wingdings" panose="05000000000000000000" pitchFamily="2" charset="2"/>
              <a:buChar char="ü"/>
            </a:pPr>
            <a:r>
              <a:rPr lang="en-GB" sz="2400" b="1" dirty="0">
                <a:solidFill>
                  <a:srgbClr val="000066"/>
                </a:solidFill>
              </a:rPr>
              <a:t>is a social, cultural and economic phenomenon</a:t>
            </a:r>
          </a:p>
          <a:p>
            <a:pPr marL="285750" indent="-285750">
              <a:buFont typeface="Wingdings" panose="05000000000000000000" pitchFamily="2" charset="2"/>
              <a:buChar char="ü"/>
            </a:pPr>
            <a:r>
              <a:rPr lang="en-GB" sz="2400" b="1" dirty="0">
                <a:solidFill>
                  <a:srgbClr val="000066"/>
                </a:solidFill>
              </a:rPr>
              <a:t>impacts the economy, natural and built environment, the local population in the places visited and the visitors themselves. </a:t>
            </a:r>
          </a:p>
          <a:p>
            <a:pPr marL="285750" indent="-285750">
              <a:buFont typeface="Wingdings" panose="05000000000000000000" pitchFamily="2" charset="2"/>
              <a:buChar char="ü"/>
            </a:pPr>
            <a:r>
              <a:rPr lang="en-GB" sz="2400" b="1" dirty="0">
                <a:solidFill>
                  <a:srgbClr val="000066"/>
                </a:solidFill>
              </a:rPr>
              <a:t>therefore depends on the environment, social and economic structures. </a:t>
            </a:r>
          </a:p>
          <a:p>
            <a:pPr marL="285750" indent="-285750">
              <a:buFont typeface="Wingdings" panose="05000000000000000000" pitchFamily="2" charset="2"/>
              <a:buChar char="ü"/>
            </a:pPr>
            <a:r>
              <a:rPr lang="en-GB" sz="2400" b="1" dirty="0">
                <a:solidFill>
                  <a:srgbClr val="000066"/>
                </a:solidFill>
              </a:rPr>
              <a:t>It is of vital interest for the sector to sustain the basis of its prosperity – the tourism destinations – in all its dimensions.</a:t>
            </a:r>
          </a:p>
          <a:p>
            <a:pPr marL="285750" indent="-285750">
              <a:buFont typeface="Wingdings" panose="05000000000000000000" pitchFamily="2" charset="2"/>
              <a:buChar char="ü"/>
            </a:pPr>
            <a:r>
              <a:rPr lang="en-GB" sz="2400" b="1" dirty="0">
                <a:solidFill>
                  <a:srgbClr val="000066"/>
                </a:solidFill>
              </a:rPr>
              <a:t>Sustainability takes full account of its current and future economic, social and environmental impacts, addressing the needs of visitors, the industry, the environment and host communities.</a:t>
            </a:r>
          </a:p>
          <a:p>
            <a:pPr marL="285750" indent="-285750">
              <a:buFont typeface="Wingdings" panose="05000000000000000000" pitchFamily="2" charset="2"/>
              <a:buChar char="ü"/>
            </a:pPr>
            <a:r>
              <a:rPr lang="en-GB" sz="2400" b="1" dirty="0">
                <a:solidFill>
                  <a:srgbClr val="000066"/>
                </a:solidFill>
              </a:rPr>
              <a:t>has significant potential to drive socioeconomic development and environmental conservation</a:t>
            </a:r>
          </a:p>
          <a:p>
            <a:endParaRPr lang="en-GB" b="1" dirty="0">
              <a:solidFill>
                <a:srgbClr val="000066"/>
              </a:solidFill>
            </a:endParaRPr>
          </a:p>
        </p:txBody>
      </p:sp>
    </p:spTree>
    <p:extLst>
      <p:ext uri="{BB962C8B-B14F-4D97-AF65-F5344CB8AC3E}">
        <p14:creationId xmlns:p14="http://schemas.microsoft.com/office/powerpoint/2010/main" val="23714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6D16-F8DC-46E2-B2BE-92E27E8E53D5}"/>
              </a:ext>
            </a:extLst>
          </p:cNvPr>
          <p:cNvSpPr>
            <a:spLocks noGrp="1"/>
          </p:cNvSpPr>
          <p:nvPr>
            <p:ph type="title"/>
          </p:nvPr>
        </p:nvSpPr>
        <p:spPr>
          <a:noFill/>
        </p:spPr>
        <p:txBody>
          <a:bodyPr/>
          <a:lstStyle/>
          <a:p>
            <a:r>
              <a:rPr lang="en-GB" dirty="0"/>
              <a:t>Tourism and SDGs….</a:t>
            </a:r>
            <a:endParaRPr lang="en-US" dirty="0"/>
          </a:p>
        </p:txBody>
      </p:sp>
      <p:sp>
        <p:nvSpPr>
          <p:cNvPr id="11" name="TextBox 10">
            <a:extLst>
              <a:ext uri="{FF2B5EF4-FFF2-40B4-BE49-F238E27FC236}">
                <a16:creationId xmlns:a16="http://schemas.microsoft.com/office/drawing/2014/main" id="{5F2568BD-12DC-4F6D-A0A5-F218B85D57DE}"/>
              </a:ext>
            </a:extLst>
          </p:cNvPr>
          <p:cNvSpPr txBox="1"/>
          <p:nvPr/>
        </p:nvSpPr>
        <p:spPr>
          <a:xfrm>
            <a:off x="-51138" y="3678865"/>
            <a:ext cx="11873024" cy="2677656"/>
          </a:xfrm>
          <a:prstGeom prst="rect">
            <a:avLst/>
          </a:prstGeom>
          <a:noFill/>
        </p:spPr>
        <p:txBody>
          <a:bodyPr wrap="square">
            <a:spAutoFit/>
          </a:bodyPr>
          <a:lstStyle/>
          <a:p>
            <a:r>
              <a:rPr lang="en-GB" sz="2400" b="1" dirty="0">
                <a:solidFill>
                  <a:srgbClr val="000066"/>
                </a:solidFill>
              </a:rPr>
              <a:t>How can sustainable tourism be measured?</a:t>
            </a:r>
          </a:p>
          <a:p>
            <a:endParaRPr lang="en-GB" sz="2400" b="1" dirty="0">
              <a:solidFill>
                <a:srgbClr val="000066"/>
              </a:solidFill>
            </a:endParaRPr>
          </a:p>
          <a:p>
            <a:r>
              <a:rPr lang="en-GB" sz="2400" b="1" dirty="0">
                <a:solidFill>
                  <a:srgbClr val="000066"/>
                </a:solidFill>
              </a:rPr>
              <a:t>UN Measuring Sustainable Tourism (MST) - international statistical framework being developed. </a:t>
            </a:r>
          </a:p>
          <a:p>
            <a:pPr marL="285750" indent="-285750">
              <a:buFont typeface="Wingdings" panose="05000000000000000000" pitchFamily="2" charset="2"/>
              <a:buChar char="ü"/>
            </a:pPr>
            <a:r>
              <a:rPr lang="en-GB" sz="2400" b="1" dirty="0">
                <a:solidFill>
                  <a:srgbClr val="000066"/>
                </a:solidFill>
              </a:rPr>
              <a:t>Aim - to extend the current statistical frameworks beyond economic focus, to incorporate environmental, and social dimensions and at relevant spatial levels: global, national and sub-national. </a:t>
            </a:r>
          </a:p>
        </p:txBody>
      </p:sp>
      <p:pic>
        <p:nvPicPr>
          <p:cNvPr id="1026" name="Picture 2" descr="Communications materials - United Nations Sustainable Development">
            <a:extLst>
              <a:ext uri="{FF2B5EF4-FFF2-40B4-BE49-F238E27FC236}">
                <a16:creationId xmlns:a16="http://schemas.microsoft.com/office/drawing/2014/main" id="{2941C8D4-E028-4BB4-978A-D0EDB6F43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3" y="82985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unications materials - United Nations Sustainable Development">
            <a:extLst>
              <a:ext uri="{FF2B5EF4-FFF2-40B4-BE49-F238E27FC236}">
                <a16:creationId xmlns:a16="http://schemas.microsoft.com/office/drawing/2014/main" id="{1CEB4FB9-8270-4768-9DEE-5081E74A7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948" y="82985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with low confidence">
            <a:extLst>
              <a:ext uri="{FF2B5EF4-FFF2-40B4-BE49-F238E27FC236}">
                <a16:creationId xmlns:a16="http://schemas.microsoft.com/office/drawing/2014/main" id="{6458CF87-BFE6-44F5-8CBC-412D79C5C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761" y="829859"/>
            <a:ext cx="2143125" cy="2143125"/>
          </a:xfrm>
          <a:prstGeom prst="rect">
            <a:avLst/>
          </a:prstGeom>
        </p:spPr>
      </p:pic>
    </p:spTree>
    <p:extLst>
      <p:ext uri="{BB962C8B-B14F-4D97-AF65-F5344CB8AC3E}">
        <p14:creationId xmlns:p14="http://schemas.microsoft.com/office/powerpoint/2010/main" val="13945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720ED-CD0D-4E83-BBC1-F2AAC5DA725D}"/>
              </a:ext>
            </a:extLst>
          </p:cNvPr>
          <p:cNvSpPr>
            <a:spLocks noGrp="1"/>
          </p:cNvSpPr>
          <p:nvPr>
            <p:ph type="title"/>
          </p:nvPr>
        </p:nvSpPr>
        <p:spPr/>
        <p:txBody>
          <a:bodyPr/>
          <a:lstStyle/>
          <a:p>
            <a:r>
              <a:rPr lang="en-GB" sz="3200" b="1" dirty="0"/>
              <a:t>Tourism Framework for Sustainable Development</a:t>
            </a:r>
            <a:endParaRPr lang="en-US" dirty="0"/>
          </a:p>
        </p:txBody>
      </p:sp>
      <p:sp>
        <p:nvSpPr>
          <p:cNvPr id="4" name="TextBox 3">
            <a:extLst>
              <a:ext uri="{FF2B5EF4-FFF2-40B4-BE49-F238E27FC236}">
                <a16:creationId xmlns:a16="http://schemas.microsoft.com/office/drawing/2014/main" id="{BAB396AF-D714-4096-990D-81D304F7FE6A}"/>
              </a:ext>
            </a:extLst>
          </p:cNvPr>
          <p:cNvSpPr txBox="1"/>
          <p:nvPr/>
        </p:nvSpPr>
        <p:spPr>
          <a:xfrm>
            <a:off x="3018640" y="776874"/>
            <a:ext cx="6120680" cy="830997"/>
          </a:xfrm>
          <a:prstGeom prst="rect">
            <a:avLst/>
          </a:prstGeom>
          <a:ln w="19050"/>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b="1" dirty="0">
                <a:effectLst>
                  <a:outerShdw blurRad="38100" dist="38100" dir="2700000" algn="tl">
                    <a:srgbClr val="000000">
                      <a:alpha val="43137"/>
                    </a:srgbClr>
                  </a:outerShdw>
                </a:effectLst>
              </a:rPr>
              <a:t>Measuring the Sustainability of Tourism</a:t>
            </a:r>
          </a:p>
          <a:p>
            <a:pPr algn="ctr"/>
            <a:r>
              <a:rPr lang="en-US" sz="2400" b="1" dirty="0">
                <a:latin typeface="Maiandra GD" panose="020E0502030308020204" pitchFamily="34" charset="0"/>
              </a:rPr>
              <a:t>Linking data and Decision</a:t>
            </a:r>
          </a:p>
        </p:txBody>
      </p:sp>
      <p:sp>
        <p:nvSpPr>
          <p:cNvPr id="5" name="TextBox 4">
            <a:extLst>
              <a:ext uri="{FF2B5EF4-FFF2-40B4-BE49-F238E27FC236}">
                <a16:creationId xmlns:a16="http://schemas.microsoft.com/office/drawing/2014/main" id="{C99EA75D-EA68-4E27-897C-DD4DEE0ECB50}"/>
              </a:ext>
            </a:extLst>
          </p:cNvPr>
          <p:cNvSpPr txBox="1"/>
          <p:nvPr/>
        </p:nvSpPr>
        <p:spPr>
          <a:xfrm>
            <a:off x="2640845" y="1712117"/>
            <a:ext cx="1440160"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200" dirty="0">
                <a:ln w="0"/>
                <a:solidFill>
                  <a:schemeClr val="tx1"/>
                </a:solidFill>
                <a:effectLst>
                  <a:outerShdw blurRad="38100" dist="19050" dir="2700000" algn="tl" rotWithShape="0">
                    <a:schemeClr val="dk1">
                      <a:alpha val="40000"/>
                    </a:schemeClr>
                  </a:outerShdw>
                </a:effectLst>
              </a:rPr>
              <a:t>Why? Who?</a:t>
            </a:r>
          </a:p>
          <a:p>
            <a:pPr algn="ctr"/>
            <a:r>
              <a:rPr lang="en-US" sz="1200" dirty="0">
                <a:ln w="0"/>
                <a:solidFill>
                  <a:schemeClr val="tx1"/>
                </a:solidFill>
                <a:effectLst>
                  <a:outerShdw blurRad="38100" dist="19050" dir="2700000" algn="tl" rotWithShape="0">
                    <a:schemeClr val="dk1">
                      <a:alpha val="40000"/>
                    </a:schemeClr>
                  </a:outerShdw>
                </a:effectLst>
              </a:rPr>
              <a:t>Context</a:t>
            </a:r>
          </a:p>
        </p:txBody>
      </p:sp>
      <p:sp>
        <p:nvSpPr>
          <p:cNvPr id="6" name="TextBox 5">
            <a:extLst>
              <a:ext uri="{FF2B5EF4-FFF2-40B4-BE49-F238E27FC236}">
                <a16:creationId xmlns:a16="http://schemas.microsoft.com/office/drawing/2014/main" id="{40D66B1F-602D-4570-BE7A-0703846737E2}"/>
              </a:ext>
            </a:extLst>
          </p:cNvPr>
          <p:cNvSpPr txBox="1"/>
          <p:nvPr/>
        </p:nvSpPr>
        <p:spPr>
          <a:xfrm>
            <a:off x="4388183" y="1778019"/>
            <a:ext cx="4043037"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400" dirty="0">
                <a:ln w="0"/>
                <a:solidFill>
                  <a:schemeClr val="tx1"/>
                </a:solidFill>
                <a:effectLst>
                  <a:outerShdw blurRad="38100" dist="19050" dir="2700000" algn="tl" rotWithShape="0">
                    <a:schemeClr val="dk1">
                      <a:alpha val="40000"/>
                    </a:schemeClr>
                  </a:outerShdw>
                </a:effectLst>
              </a:rPr>
              <a:t>What? Standard definitions, classification &amp; terms</a:t>
            </a:r>
          </a:p>
        </p:txBody>
      </p:sp>
      <p:sp>
        <p:nvSpPr>
          <p:cNvPr id="7" name="TextBox 6">
            <a:extLst>
              <a:ext uri="{FF2B5EF4-FFF2-40B4-BE49-F238E27FC236}">
                <a16:creationId xmlns:a16="http://schemas.microsoft.com/office/drawing/2014/main" id="{13D1959C-CEAF-4AA2-B4C5-953230045A78}"/>
              </a:ext>
            </a:extLst>
          </p:cNvPr>
          <p:cNvSpPr txBox="1"/>
          <p:nvPr/>
        </p:nvSpPr>
        <p:spPr>
          <a:xfrm>
            <a:off x="8738398" y="1720247"/>
            <a:ext cx="1440160"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200" dirty="0">
                <a:ln w="0"/>
                <a:solidFill>
                  <a:schemeClr val="tx1"/>
                </a:solidFill>
                <a:effectLst>
                  <a:outerShdw blurRad="38100" dist="19050" dir="2700000" algn="tl" rotWithShape="0">
                    <a:schemeClr val="dk1">
                      <a:alpha val="40000"/>
                    </a:schemeClr>
                  </a:outerShdw>
                </a:effectLst>
              </a:rPr>
              <a:t>How? Data &amp; methods</a:t>
            </a:r>
          </a:p>
        </p:txBody>
      </p:sp>
      <p:sp>
        <p:nvSpPr>
          <p:cNvPr id="8" name="Rounded Rectangle 6">
            <a:extLst>
              <a:ext uri="{FF2B5EF4-FFF2-40B4-BE49-F238E27FC236}">
                <a16:creationId xmlns:a16="http://schemas.microsoft.com/office/drawing/2014/main" id="{BB2986A6-9F49-4D78-A750-416E1A89046C}"/>
              </a:ext>
            </a:extLst>
          </p:cNvPr>
          <p:cNvSpPr/>
          <p:nvPr/>
        </p:nvSpPr>
        <p:spPr>
          <a:xfrm>
            <a:off x="2005661" y="2709498"/>
            <a:ext cx="1421904" cy="3384376"/>
          </a:xfrm>
          <a:prstGeom prst="roundRect">
            <a:avLst/>
          </a:prstGeom>
          <a:gradFill>
            <a:gsLst>
              <a:gs pos="44230">
                <a:srgbClr val="FFD4B1"/>
              </a:gs>
              <a:gs pos="0">
                <a:schemeClr val="accent6">
                  <a:tint val="50000"/>
                  <a:satMod val="300000"/>
                </a:schemeClr>
              </a:gs>
              <a:gs pos="35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solidFill>
                  <a:schemeClr val="accent6">
                    <a:lumMod val="75000"/>
                  </a:schemeClr>
                </a:solidFill>
              </a:rPr>
              <a:t>MST and sustainable tourism policies</a:t>
            </a:r>
          </a:p>
        </p:txBody>
      </p:sp>
      <p:sp>
        <p:nvSpPr>
          <p:cNvPr id="9" name="TextBox 8">
            <a:extLst>
              <a:ext uri="{FF2B5EF4-FFF2-40B4-BE49-F238E27FC236}">
                <a16:creationId xmlns:a16="http://schemas.microsoft.com/office/drawing/2014/main" id="{F2700E3E-D576-4C2B-A160-45236DAB7668}"/>
              </a:ext>
            </a:extLst>
          </p:cNvPr>
          <p:cNvSpPr txBox="1"/>
          <p:nvPr/>
        </p:nvSpPr>
        <p:spPr>
          <a:xfrm>
            <a:off x="3525879" y="2278027"/>
            <a:ext cx="5591198" cy="4247317"/>
          </a:xfrm>
          <a:prstGeom prst="rect">
            <a:avLst/>
          </a:prstGeom>
          <a:noFill/>
          <a:ln w="38100">
            <a:solidFill>
              <a:schemeClr val="accent1"/>
            </a:solidFill>
          </a:ln>
        </p:spPr>
        <p:txBody>
          <a:bodyPr wrap="square" rtlCol="0">
            <a:spAutoFit/>
          </a:bodyPr>
          <a:lstStyle/>
          <a:p>
            <a:pPr algn="ctr"/>
            <a:r>
              <a:rPr lang="en-US" b="1" dirty="0"/>
              <a:t>Statistical Framework for MST</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10" name="Rounded Rectangle 7">
            <a:extLst>
              <a:ext uri="{FF2B5EF4-FFF2-40B4-BE49-F238E27FC236}">
                <a16:creationId xmlns:a16="http://schemas.microsoft.com/office/drawing/2014/main" id="{A4DD8F38-8104-4818-8E39-D48A9751D41C}"/>
              </a:ext>
            </a:extLst>
          </p:cNvPr>
          <p:cNvSpPr/>
          <p:nvPr/>
        </p:nvSpPr>
        <p:spPr>
          <a:xfrm>
            <a:off x="3621177" y="2600587"/>
            <a:ext cx="1681610" cy="338437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u="sng" dirty="0">
                <a:solidFill>
                  <a:schemeClr val="tx1"/>
                </a:solidFill>
                <a:effectLst>
                  <a:outerShdw blurRad="38100" dist="38100" dir="2700000" algn="tl">
                    <a:srgbClr val="000000">
                      <a:alpha val="43137"/>
                    </a:srgbClr>
                  </a:outerShdw>
                </a:effectLst>
              </a:rPr>
              <a:t>Economic</a:t>
            </a:r>
          </a:p>
          <a:p>
            <a:pPr marL="285750" indent="-285750">
              <a:buFont typeface="Wingdings" panose="05000000000000000000" pitchFamily="2" charset="2"/>
              <a:buChar char="v"/>
            </a:pPr>
            <a:r>
              <a:rPr lang="en-US" sz="1400" b="1" dirty="0">
                <a:solidFill>
                  <a:schemeClr val="tx1"/>
                </a:solidFill>
              </a:rPr>
              <a:t>Tourism industry value added</a:t>
            </a:r>
          </a:p>
          <a:p>
            <a:pPr marL="285750" indent="-285750">
              <a:buFont typeface="Wingdings" panose="05000000000000000000" pitchFamily="2" charset="2"/>
              <a:buChar char="v"/>
            </a:pPr>
            <a:r>
              <a:rPr lang="en-US" sz="1400" b="1" dirty="0">
                <a:solidFill>
                  <a:schemeClr val="tx1"/>
                </a:solidFill>
              </a:rPr>
              <a:t>Tourism establishments</a:t>
            </a:r>
          </a:p>
          <a:p>
            <a:pPr marL="285750" indent="-285750">
              <a:buFont typeface="Wingdings" panose="05000000000000000000" pitchFamily="2" charset="2"/>
              <a:buChar char="v"/>
            </a:pPr>
            <a:r>
              <a:rPr lang="en-US" sz="1400" b="1" dirty="0">
                <a:solidFill>
                  <a:schemeClr val="tx1"/>
                </a:solidFill>
              </a:rPr>
              <a:t>Tourism employment</a:t>
            </a:r>
          </a:p>
          <a:p>
            <a:pPr marL="285750" indent="-285750">
              <a:buFont typeface="Wingdings" panose="05000000000000000000" pitchFamily="2" charset="2"/>
              <a:buChar char="v"/>
            </a:pPr>
            <a:r>
              <a:rPr lang="en-US" sz="1400" b="1" dirty="0">
                <a:solidFill>
                  <a:schemeClr val="tx1"/>
                </a:solidFill>
              </a:rPr>
              <a:t>Visitor numbers</a:t>
            </a:r>
          </a:p>
          <a:p>
            <a:pPr marL="285750" indent="-285750">
              <a:buFont typeface="Wingdings" panose="05000000000000000000" pitchFamily="2" charset="2"/>
              <a:buChar char="v"/>
            </a:pPr>
            <a:r>
              <a:rPr lang="en-US" sz="1400" b="1" dirty="0">
                <a:solidFill>
                  <a:schemeClr val="tx1"/>
                </a:solidFill>
              </a:rPr>
              <a:t>Visitor expenditure</a:t>
            </a:r>
          </a:p>
          <a:p>
            <a:pPr marL="285750" indent="-285750">
              <a:buFont typeface="Wingdings" panose="05000000000000000000" pitchFamily="2" charset="2"/>
              <a:buChar char="v"/>
            </a:pPr>
            <a:r>
              <a:rPr lang="en-US" sz="1400" b="1" dirty="0">
                <a:solidFill>
                  <a:schemeClr val="tx1"/>
                </a:solidFill>
              </a:rPr>
              <a:t>Investment &amp; infrastructure</a:t>
            </a:r>
          </a:p>
        </p:txBody>
      </p:sp>
      <p:sp>
        <p:nvSpPr>
          <p:cNvPr id="11" name="Rounded Rectangle 8">
            <a:extLst>
              <a:ext uri="{FF2B5EF4-FFF2-40B4-BE49-F238E27FC236}">
                <a16:creationId xmlns:a16="http://schemas.microsoft.com/office/drawing/2014/main" id="{D877E308-96B8-4E8C-A3F8-3B130ACFBFC3}"/>
              </a:ext>
            </a:extLst>
          </p:cNvPr>
          <p:cNvSpPr/>
          <p:nvPr/>
        </p:nvSpPr>
        <p:spPr>
          <a:xfrm>
            <a:off x="5443219" y="2660241"/>
            <a:ext cx="1756518" cy="3384376"/>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1400" b="1" u="sng" dirty="0">
                <a:effectLst>
                  <a:outerShdw blurRad="38100" dist="38100" dir="2700000" algn="tl">
                    <a:srgbClr val="000000">
                      <a:alpha val="43137"/>
                    </a:srgbClr>
                  </a:outerShdw>
                </a:effectLst>
              </a:rPr>
              <a:t>Environment</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Water</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Energy</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Waste</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GHG emissions</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Land</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Ecosystems</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Biodiversity</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Protected areas/parks</a:t>
            </a:r>
          </a:p>
          <a:p>
            <a:pPr marL="285750" indent="-285750">
              <a:buFont typeface="Wingdings" panose="05000000000000000000" pitchFamily="2" charset="2"/>
              <a:buChar char="q"/>
            </a:pPr>
            <a:r>
              <a:rPr lang="en-US" sz="1400" dirty="0">
                <a:effectLst>
                  <a:outerShdw blurRad="38100" dist="38100" dir="2700000" algn="tl">
                    <a:srgbClr val="000000">
                      <a:alpha val="43137"/>
                    </a:srgbClr>
                  </a:outerShdw>
                </a:effectLst>
              </a:rPr>
              <a:t>Natural resources </a:t>
            </a:r>
          </a:p>
          <a:p>
            <a:pPr marL="285750" indent="-285750">
              <a:buFont typeface="Wingdings" panose="05000000000000000000" pitchFamily="2" charset="2"/>
              <a:buChar char="q"/>
            </a:pPr>
            <a:endParaRPr lang="en-US" sz="1400" dirty="0">
              <a:effectLst>
                <a:outerShdw blurRad="38100" dist="38100" dir="2700000" algn="tl">
                  <a:srgbClr val="000000">
                    <a:alpha val="43137"/>
                  </a:srgbClr>
                </a:outerShdw>
              </a:effectLst>
            </a:endParaRPr>
          </a:p>
        </p:txBody>
      </p:sp>
      <p:sp>
        <p:nvSpPr>
          <p:cNvPr id="12" name="Rounded Rectangle 9">
            <a:extLst>
              <a:ext uri="{FF2B5EF4-FFF2-40B4-BE49-F238E27FC236}">
                <a16:creationId xmlns:a16="http://schemas.microsoft.com/office/drawing/2014/main" id="{4DEEC58E-AA29-4620-8BA0-B5A5D2C8FA53}"/>
              </a:ext>
            </a:extLst>
          </p:cNvPr>
          <p:cNvSpPr/>
          <p:nvPr/>
        </p:nvSpPr>
        <p:spPr>
          <a:xfrm>
            <a:off x="7340169" y="2660241"/>
            <a:ext cx="1728192" cy="3384376"/>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sz="1400" b="1" u="sng" dirty="0">
                <a:effectLst>
                  <a:outerShdw blurRad="38100" dist="38100" dir="2700000" algn="tl">
                    <a:srgbClr val="000000">
                      <a:alpha val="43137"/>
                    </a:srgbClr>
                  </a:outerShdw>
                </a:effectLst>
                <a:latin typeface="Maiandra GD" panose="020E0502030308020204" pitchFamily="34" charset="0"/>
              </a:rPr>
              <a:t>Social</a:t>
            </a:r>
          </a:p>
          <a:p>
            <a:pPr marL="285750" indent="-285750">
              <a:buFont typeface="Wingdings" panose="05000000000000000000" pitchFamily="2" charset="2"/>
              <a:buChar char="ü"/>
            </a:pPr>
            <a:r>
              <a:rPr lang="en-US" sz="1400" dirty="0">
                <a:latin typeface="Maiandra GD" panose="020E0502030308020204" pitchFamily="34" charset="0"/>
              </a:rPr>
              <a:t>Community</a:t>
            </a:r>
          </a:p>
          <a:p>
            <a:pPr marL="285750" indent="-285750">
              <a:buFont typeface="Wingdings" panose="05000000000000000000" pitchFamily="2" charset="2"/>
              <a:buChar char="ü"/>
            </a:pPr>
            <a:r>
              <a:rPr lang="en-US" sz="1400" dirty="0">
                <a:latin typeface="Maiandra GD" panose="020E0502030308020204" pitchFamily="34" charset="0"/>
              </a:rPr>
              <a:t>Health outcomes</a:t>
            </a:r>
          </a:p>
          <a:p>
            <a:pPr marL="285750" indent="-285750">
              <a:buFont typeface="Wingdings" panose="05000000000000000000" pitchFamily="2" charset="2"/>
              <a:buChar char="ü"/>
            </a:pPr>
            <a:r>
              <a:rPr lang="en-US" sz="1400" dirty="0">
                <a:latin typeface="Maiandra GD" panose="020E0502030308020204" pitchFamily="34" charset="0"/>
              </a:rPr>
              <a:t>Education</a:t>
            </a:r>
          </a:p>
          <a:p>
            <a:pPr marL="285750" indent="-285750">
              <a:buFont typeface="Wingdings" panose="05000000000000000000" pitchFamily="2" charset="2"/>
              <a:buChar char="ü"/>
            </a:pPr>
            <a:r>
              <a:rPr lang="en-US" sz="1400" dirty="0">
                <a:latin typeface="Maiandra GD" panose="020E0502030308020204" pitchFamily="34" charset="0"/>
              </a:rPr>
              <a:t>Income &amp; wealth</a:t>
            </a:r>
          </a:p>
          <a:p>
            <a:pPr marL="285750" indent="-285750">
              <a:buFont typeface="Wingdings" panose="05000000000000000000" pitchFamily="2" charset="2"/>
              <a:buChar char="ü"/>
            </a:pPr>
            <a:r>
              <a:rPr lang="en-US" sz="1400" dirty="0">
                <a:latin typeface="Maiandra GD" panose="020E0502030308020204" pitchFamily="34" charset="0"/>
              </a:rPr>
              <a:t>Decent work</a:t>
            </a:r>
          </a:p>
          <a:p>
            <a:pPr marL="285750" indent="-285750">
              <a:buFont typeface="Wingdings" panose="05000000000000000000" pitchFamily="2" charset="2"/>
              <a:buChar char="ü"/>
            </a:pPr>
            <a:r>
              <a:rPr lang="en-US" sz="1400" dirty="0">
                <a:latin typeface="Maiandra GD" panose="020E0502030308020204" pitchFamily="34" charset="0"/>
              </a:rPr>
              <a:t>Governance</a:t>
            </a:r>
          </a:p>
          <a:p>
            <a:pPr marL="285750" indent="-285750">
              <a:buFont typeface="Wingdings" panose="05000000000000000000" pitchFamily="2" charset="2"/>
              <a:buChar char="ü"/>
            </a:pPr>
            <a:r>
              <a:rPr lang="en-US" sz="1400" dirty="0">
                <a:latin typeface="Maiandra GD" panose="020E0502030308020204" pitchFamily="34" charset="0"/>
              </a:rPr>
              <a:t>Human rights</a:t>
            </a:r>
          </a:p>
          <a:p>
            <a:pPr marL="285750" indent="-285750">
              <a:buFont typeface="Wingdings" panose="05000000000000000000" pitchFamily="2" charset="2"/>
              <a:buChar char="ü"/>
            </a:pPr>
            <a:r>
              <a:rPr lang="en-US" sz="1400" dirty="0">
                <a:latin typeface="Maiandra GD" panose="020E0502030308020204" pitchFamily="34" charset="0"/>
              </a:rPr>
              <a:t>Accessibility</a:t>
            </a:r>
          </a:p>
          <a:p>
            <a:pPr marL="285750" indent="-285750">
              <a:buFont typeface="Wingdings" panose="05000000000000000000" pitchFamily="2" charset="2"/>
              <a:buChar char="ü"/>
            </a:pPr>
            <a:r>
              <a:rPr lang="en-US" sz="1400" dirty="0">
                <a:latin typeface="Maiandra GD" panose="020E0502030308020204" pitchFamily="34" charset="0"/>
              </a:rPr>
              <a:t>Culture &amp; heritage</a:t>
            </a:r>
          </a:p>
          <a:p>
            <a:pPr marL="285750" indent="-285750">
              <a:buFont typeface="Wingdings" panose="05000000000000000000" pitchFamily="2" charset="2"/>
              <a:buChar char="ü"/>
            </a:pPr>
            <a:r>
              <a:rPr lang="en-US" sz="1400" dirty="0">
                <a:latin typeface="Maiandra GD" panose="020E0502030308020204" pitchFamily="34" charset="0"/>
              </a:rPr>
              <a:t>security</a:t>
            </a:r>
            <a:r>
              <a:rPr lang="en-US" sz="1400" dirty="0"/>
              <a:t> </a:t>
            </a:r>
          </a:p>
        </p:txBody>
      </p:sp>
      <p:sp>
        <p:nvSpPr>
          <p:cNvPr id="13" name="Rounded Rectangle 10">
            <a:extLst>
              <a:ext uri="{FF2B5EF4-FFF2-40B4-BE49-F238E27FC236}">
                <a16:creationId xmlns:a16="http://schemas.microsoft.com/office/drawing/2014/main" id="{AED6E147-DE96-4078-BA14-8779B51756EE}"/>
              </a:ext>
            </a:extLst>
          </p:cNvPr>
          <p:cNvSpPr/>
          <p:nvPr/>
        </p:nvSpPr>
        <p:spPr>
          <a:xfrm>
            <a:off x="9208793" y="2728959"/>
            <a:ext cx="1431032" cy="3384376"/>
          </a:xfrm>
          <a:prstGeom prst="roundRect">
            <a:avLst/>
          </a:prstGeom>
          <a:gradFill>
            <a:gsLst>
              <a:gs pos="22154">
                <a:srgbClr val="FF280C"/>
              </a:gs>
              <a:gs pos="13280">
                <a:srgbClr val="FF1807"/>
              </a:gs>
              <a:gs pos="0">
                <a:srgbClr val="FF0000"/>
              </a:gs>
              <a:gs pos="80000">
                <a:schemeClr val="accent6">
                  <a:shade val="93000"/>
                  <a:satMod val="130000"/>
                </a:schemeClr>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MST in practice: statistics, accounts &amp; indicators</a:t>
            </a:r>
          </a:p>
        </p:txBody>
      </p:sp>
      <p:sp>
        <p:nvSpPr>
          <p:cNvPr id="16" name="TextBox 15">
            <a:extLst>
              <a:ext uri="{FF2B5EF4-FFF2-40B4-BE49-F238E27FC236}">
                <a16:creationId xmlns:a16="http://schemas.microsoft.com/office/drawing/2014/main" id="{99FB6BC3-32D9-4D02-8ECB-071C0C9DD767}"/>
              </a:ext>
            </a:extLst>
          </p:cNvPr>
          <p:cNvSpPr txBox="1"/>
          <p:nvPr/>
        </p:nvSpPr>
        <p:spPr>
          <a:xfrm>
            <a:off x="4299959" y="6093048"/>
            <a:ext cx="4043037" cy="30777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1400" b="1" dirty="0">
                <a:ln w="0"/>
                <a:solidFill>
                  <a:schemeClr val="tx1"/>
                </a:solidFill>
                <a:effectLst>
                  <a:outerShdw blurRad="38100" dist="19050" dir="2700000" algn="tl" rotWithShape="0">
                    <a:schemeClr val="dk1">
                      <a:alpha val="40000"/>
                    </a:schemeClr>
                  </a:outerShdw>
                </a:effectLst>
              </a:rPr>
              <a:t>Spatial scales: Global, National, Regional, Local</a:t>
            </a:r>
          </a:p>
        </p:txBody>
      </p:sp>
    </p:spTree>
    <p:extLst>
      <p:ext uri="{BB962C8B-B14F-4D97-AF65-F5344CB8AC3E}">
        <p14:creationId xmlns:p14="http://schemas.microsoft.com/office/powerpoint/2010/main" val="199626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CD21EEC-BE54-495B-A735-848B45906026}"/>
              </a:ext>
            </a:extLst>
          </p:cNvPr>
          <p:cNvSpPr txBox="1">
            <a:spLocks/>
          </p:cNvSpPr>
          <p:nvPr/>
        </p:nvSpPr>
        <p:spPr>
          <a:xfrm>
            <a:off x="3343703" y="227339"/>
            <a:ext cx="5504594" cy="6494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9D24"/>
                </a:solidFill>
                <a:effectLst/>
                <a:uLnTx/>
                <a:uFillTx/>
                <a:latin typeface="Arial" panose="020B0604020202020204" pitchFamily="34" charset="0"/>
                <a:ea typeface="+mj-ea"/>
                <a:cs typeface="Arial" panose="020B0604020202020204" pitchFamily="34" charset="0"/>
              </a:rPr>
              <a:t>OUTLINE</a:t>
            </a:r>
          </a:p>
        </p:txBody>
      </p:sp>
      <p:pic>
        <p:nvPicPr>
          <p:cNvPr id="19" name="Picture 18" descr="A close up of a logo&#10;&#10;Description automatically generated">
            <a:extLst>
              <a:ext uri="{FF2B5EF4-FFF2-40B4-BE49-F238E27FC236}">
                <a16:creationId xmlns:a16="http://schemas.microsoft.com/office/drawing/2014/main" id="{30E1301B-3085-4D69-AAD7-76771B811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891" y="227339"/>
            <a:ext cx="1959391" cy="226084"/>
          </a:xfrm>
          <a:prstGeom prst="rect">
            <a:avLst/>
          </a:prstGeom>
        </p:spPr>
      </p:pic>
      <p:sp>
        <p:nvSpPr>
          <p:cNvPr id="20" name="Rectangle 19">
            <a:extLst>
              <a:ext uri="{FF2B5EF4-FFF2-40B4-BE49-F238E27FC236}">
                <a16:creationId xmlns:a16="http://schemas.microsoft.com/office/drawing/2014/main" id="{11D79EDF-BB26-4D75-8A6F-74051A84E055}"/>
              </a:ext>
            </a:extLst>
          </p:cNvPr>
          <p:cNvSpPr/>
          <p:nvPr/>
        </p:nvSpPr>
        <p:spPr>
          <a:xfrm>
            <a:off x="2253282" y="895299"/>
            <a:ext cx="46849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Introduction</a:t>
            </a:r>
          </a:p>
        </p:txBody>
      </p:sp>
      <p:sp>
        <p:nvSpPr>
          <p:cNvPr id="21" name="Rectangle 20">
            <a:extLst>
              <a:ext uri="{FF2B5EF4-FFF2-40B4-BE49-F238E27FC236}">
                <a16:creationId xmlns:a16="http://schemas.microsoft.com/office/drawing/2014/main" id="{7AA8DC1D-AD3B-4B92-BF54-8CD0ABA8F67E}"/>
              </a:ext>
            </a:extLst>
          </p:cNvPr>
          <p:cNvSpPr/>
          <p:nvPr/>
        </p:nvSpPr>
        <p:spPr>
          <a:xfrm>
            <a:off x="913456" y="1065886"/>
            <a:ext cx="894079" cy="73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01</a:t>
            </a:r>
          </a:p>
        </p:txBody>
      </p:sp>
      <p:sp>
        <p:nvSpPr>
          <p:cNvPr id="22" name="Rectangle 21">
            <a:extLst>
              <a:ext uri="{FF2B5EF4-FFF2-40B4-BE49-F238E27FC236}">
                <a16:creationId xmlns:a16="http://schemas.microsoft.com/office/drawing/2014/main" id="{7CD38DCD-22F0-4159-9D10-72551BDD61C6}"/>
              </a:ext>
            </a:extLst>
          </p:cNvPr>
          <p:cNvSpPr/>
          <p:nvPr/>
        </p:nvSpPr>
        <p:spPr>
          <a:xfrm>
            <a:off x="2293053" y="1845006"/>
            <a:ext cx="5045391"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Sustainability of Urban Tourism</a:t>
            </a:r>
          </a:p>
        </p:txBody>
      </p:sp>
      <p:sp>
        <p:nvSpPr>
          <p:cNvPr id="23" name="Rectangle 22">
            <a:extLst>
              <a:ext uri="{FF2B5EF4-FFF2-40B4-BE49-F238E27FC236}">
                <a16:creationId xmlns:a16="http://schemas.microsoft.com/office/drawing/2014/main" id="{DB7868E7-C862-47B5-B4CE-54DEC143E144}"/>
              </a:ext>
            </a:extLst>
          </p:cNvPr>
          <p:cNvSpPr/>
          <p:nvPr/>
        </p:nvSpPr>
        <p:spPr>
          <a:xfrm>
            <a:off x="764061" y="2206511"/>
            <a:ext cx="1043474" cy="461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02</a:t>
            </a:r>
          </a:p>
        </p:txBody>
      </p:sp>
      <p:sp>
        <p:nvSpPr>
          <p:cNvPr id="24" name="Rectangle 23">
            <a:extLst>
              <a:ext uri="{FF2B5EF4-FFF2-40B4-BE49-F238E27FC236}">
                <a16:creationId xmlns:a16="http://schemas.microsoft.com/office/drawing/2014/main" id="{F2A099B2-389A-4F90-930E-70BEE1120A5E}"/>
              </a:ext>
            </a:extLst>
          </p:cNvPr>
          <p:cNvSpPr/>
          <p:nvPr/>
        </p:nvSpPr>
        <p:spPr>
          <a:xfrm>
            <a:off x="2298404" y="2754542"/>
            <a:ext cx="6420294"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Economic Dimensions of Urban Tourism</a:t>
            </a:r>
          </a:p>
        </p:txBody>
      </p:sp>
      <p:sp>
        <p:nvSpPr>
          <p:cNvPr id="25" name="Rectangle 24">
            <a:extLst>
              <a:ext uri="{FF2B5EF4-FFF2-40B4-BE49-F238E27FC236}">
                <a16:creationId xmlns:a16="http://schemas.microsoft.com/office/drawing/2014/main" id="{432BB56A-1A94-4965-A381-FECBF4A34E24}"/>
              </a:ext>
            </a:extLst>
          </p:cNvPr>
          <p:cNvSpPr/>
          <p:nvPr/>
        </p:nvSpPr>
        <p:spPr>
          <a:xfrm>
            <a:off x="710396" y="2734113"/>
            <a:ext cx="116700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03</a:t>
            </a:r>
          </a:p>
        </p:txBody>
      </p:sp>
      <p:cxnSp>
        <p:nvCxnSpPr>
          <p:cNvPr id="26" name="Straight Connector 25">
            <a:extLst>
              <a:ext uri="{FF2B5EF4-FFF2-40B4-BE49-F238E27FC236}">
                <a16:creationId xmlns:a16="http://schemas.microsoft.com/office/drawing/2014/main" id="{BE95E646-EB49-4CB6-9532-26950C89E219}"/>
              </a:ext>
            </a:extLst>
          </p:cNvPr>
          <p:cNvCxnSpPr>
            <a:cxnSpLocks/>
          </p:cNvCxnSpPr>
          <p:nvPr/>
        </p:nvCxnSpPr>
        <p:spPr>
          <a:xfrm>
            <a:off x="710396" y="3639114"/>
            <a:ext cx="7795651" cy="11066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753614-7C25-4E48-8B1C-760BA1FCCBB6}"/>
              </a:ext>
            </a:extLst>
          </p:cNvPr>
          <p:cNvSpPr txBox="1"/>
          <p:nvPr/>
        </p:nvSpPr>
        <p:spPr>
          <a:xfrm>
            <a:off x="-1754987" y="3639114"/>
            <a:ext cx="60977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04</a:t>
            </a:r>
          </a:p>
        </p:txBody>
      </p:sp>
      <p:sp>
        <p:nvSpPr>
          <p:cNvPr id="14" name="Rectangle 13">
            <a:extLst>
              <a:ext uri="{FF2B5EF4-FFF2-40B4-BE49-F238E27FC236}">
                <a16:creationId xmlns:a16="http://schemas.microsoft.com/office/drawing/2014/main" id="{D05D26FE-8087-44F5-BD45-1DA05CA06B9C}"/>
              </a:ext>
            </a:extLst>
          </p:cNvPr>
          <p:cNvSpPr/>
          <p:nvPr/>
        </p:nvSpPr>
        <p:spPr>
          <a:xfrm>
            <a:off x="2298403" y="3520542"/>
            <a:ext cx="6937709"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Environmental Dimensions of Urban Tourism</a:t>
            </a:r>
          </a:p>
        </p:txBody>
      </p:sp>
      <p:sp>
        <p:nvSpPr>
          <p:cNvPr id="28" name="TextBox 27">
            <a:extLst>
              <a:ext uri="{FF2B5EF4-FFF2-40B4-BE49-F238E27FC236}">
                <a16:creationId xmlns:a16="http://schemas.microsoft.com/office/drawing/2014/main" id="{0371A37D-00DA-4FED-B45B-8F9BC316592C}"/>
              </a:ext>
            </a:extLst>
          </p:cNvPr>
          <p:cNvSpPr txBox="1"/>
          <p:nvPr/>
        </p:nvSpPr>
        <p:spPr>
          <a:xfrm>
            <a:off x="-2127312" y="4496508"/>
            <a:ext cx="69430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05</a:t>
            </a:r>
          </a:p>
        </p:txBody>
      </p:sp>
      <p:sp>
        <p:nvSpPr>
          <p:cNvPr id="29" name="TextBox 28">
            <a:extLst>
              <a:ext uri="{FF2B5EF4-FFF2-40B4-BE49-F238E27FC236}">
                <a16:creationId xmlns:a16="http://schemas.microsoft.com/office/drawing/2014/main" id="{942AED7C-CCE6-4FF3-AE81-09EC8F9635CE}"/>
              </a:ext>
            </a:extLst>
          </p:cNvPr>
          <p:cNvSpPr txBox="1"/>
          <p:nvPr/>
        </p:nvSpPr>
        <p:spPr>
          <a:xfrm>
            <a:off x="-2212044" y="5360721"/>
            <a:ext cx="71450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06</a:t>
            </a:r>
          </a:p>
        </p:txBody>
      </p:sp>
      <p:sp>
        <p:nvSpPr>
          <p:cNvPr id="30" name="Rectangle 29">
            <a:extLst>
              <a:ext uri="{FF2B5EF4-FFF2-40B4-BE49-F238E27FC236}">
                <a16:creationId xmlns:a16="http://schemas.microsoft.com/office/drawing/2014/main" id="{BEC1707F-CCA4-4395-AAD9-E389DB6937D7}"/>
              </a:ext>
            </a:extLst>
          </p:cNvPr>
          <p:cNvSpPr/>
          <p:nvPr/>
        </p:nvSpPr>
        <p:spPr>
          <a:xfrm>
            <a:off x="2293053" y="4347555"/>
            <a:ext cx="642564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Social Dimensions of Urban Tourism</a:t>
            </a:r>
          </a:p>
        </p:txBody>
      </p:sp>
      <p:sp>
        <p:nvSpPr>
          <p:cNvPr id="31" name="Rectangle 30">
            <a:extLst>
              <a:ext uri="{FF2B5EF4-FFF2-40B4-BE49-F238E27FC236}">
                <a16:creationId xmlns:a16="http://schemas.microsoft.com/office/drawing/2014/main" id="{A3D7B7F5-CE62-47A0-9169-970EB4AB3FC4}"/>
              </a:ext>
            </a:extLst>
          </p:cNvPr>
          <p:cNvSpPr/>
          <p:nvPr/>
        </p:nvSpPr>
        <p:spPr>
          <a:xfrm>
            <a:off x="2253282" y="5174568"/>
            <a:ext cx="5761973"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Conclusion</a:t>
            </a:r>
          </a:p>
        </p:txBody>
      </p:sp>
    </p:spTree>
    <p:extLst>
      <p:ext uri="{BB962C8B-B14F-4D97-AF65-F5344CB8AC3E}">
        <p14:creationId xmlns:p14="http://schemas.microsoft.com/office/powerpoint/2010/main" val="1851278604"/>
      </p:ext>
    </p:extLst>
  </p:cSld>
  <p:clrMapOvr>
    <a:masterClrMapping/>
  </p:clrMapOvr>
</p:sld>
</file>

<file path=ppt/theme/theme1.xml><?xml version="1.0" encoding="utf-8"?>
<a:theme xmlns:a="http://schemas.openxmlformats.org/drawingml/2006/main" name="1_Office Theme">
  <a:themeElements>
    <a:clrScheme name="SDG">
      <a:dk1>
        <a:sysClr val="windowText" lastClr="000000"/>
      </a:dk1>
      <a:lt1>
        <a:sysClr val="window" lastClr="FFFFFF"/>
      </a:lt1>
      <a:dk2>
        <a:srgbClr val="44546A"/>
      </a:dk2>
      <a:lt2>
        <a:srgbClr val="E7E6E6"/>
      </a:lt2>
      <a:accent1>
        <a:srgbClr val="0A97D9"/>
      </a:accent1>
      <a:accent2>
        <a:srgbClr val="4C9F38"/>
      </a:accent2>
      <a:accent3>
        <a:srgbClr val="FD9D24"/>
      </a:accent3>
      <a:accent4>
        <a:srgbClr val="FF3A21"/>
      </a:accent4>
      <a:accent5>
        <a:srgbClr val="A21942"/>
      </a:accent5>
      <a:accent6>
        <a:srgbClr val="00689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SDG">
      <a:dk1>
        <a:sysClr val="windowText" lastClr="000000"/>
      </a:dk1>
      <a:lt1>
        <a:sysClr val="window" lastClr="FFFFFF"/>
      </a:lt1>
      <a:dk2>
        <a:srgbClr val="44546A"/>
      </a:dk2>
      <a:lt2>
        <a:srgbClr val="E7E6E6"/>
      </a:lt2>
      <a:accent1>
        <a:srgbClr val="0A97D9"/>
      </a:accent1>
      <a:accent2>
        <a:srgbClr val="4C9F38"/>
      </a:accent2>
      <a:accent3>
        <a:srgbClr val="FD9D24"/>
      </a:accent3>
      <a:accent4>
        <a:srgbClr val="FF3A21"/>
      </a:accent4>
      <a:accent5>
        <a:srgbClr val="A21942"/>
      </a:accent5>
      <a:accent6>
        <a:srgbClr val="00689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1557</TotalTime>
  <Words>2474</Words>
  <Application>Microsoft Office PowerPoint</Application>
  <PresentationFormat>Widescreen</PresentationFormat>
  <Paragraphs>300</Paragraphs>
  <Slides>24</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Maiandra GD</vt:lpstr>
      <vt:lpstr>Verdana Pro Cond</vt:lpstr>
      <vt:lpstr>Wingdings</vt:lpstr>
      <vt:lpstr>1_Office Theme</vt:lpstr>
      <vt:lpstr>3_Office Theme</vt:lpstr>
      <vt:lpstr>PowerPoint Presentation</vt:lpstr>
      <vt:lpstr>The Role of Statistics in Better Harnessing Urban Tourism Opportunities </vt:lpstr>
      <vt:lpstr>PowerPoint Presentation</vt:lpstr>
      <vt:lpstr>Assessing the impacts of tourism in terms of… </vt:lpstr>
      <vt:lpstr>PowerPoint Presentation</vt:lpstr>
      <vt:lpstr>Tourism….</vt:lpstr>
      <vt:lpstr>Tourism and SDGs….</vt:lpstr>
      <vt:lpstr>Tourism Framework for Sustainable Development</vt:lpstr>
      <vt:lpstr>PowerPoint Presentation</vt:lpstr>
      <vt:lpstr>Direct Contribution of Tourism (Measured by Tourism Satellite Accounts, TSA)</vt:lpstr>
      <vt:lpstr>Interaction of the TSA variables</vt:lpstr>
      <vt:lpstr>Cont.</vt:lpstr>
      <vt:lpstr>Indirect and Induced Contribution of Tourism</vt:lpstr>
      <vt:lpstr>     Study Framework </vt:lpstr>
      <vt:lpstr>                                   Data Sources and Analysis</vt:lpstr>
      <vt:lpstr>PowerPoint Presentation</vt:lpstr>
      <vt:lpstr>Environmental Dimensions of Tourism</vt:lpstr>
      <vt:lpstr>System of Environmental-Economic Accounting (SEEA)</vt:lpstr>
      <vt:lpstr>                    Combining SEEA and TSA</vt:lpstr>
      <vt:lpstr>PowerPoint Presentation</vt:lpstr>
      <vt:lpstr> The social dimension – a range of social aspects related to tourism activity  </vt:lpstr>
      <vt:lpstr>PowerPoint Presentation</vt:lpstr>
      <vt:lpstr>      Conclusion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Frederick</dc:creator>
  <cp:lastModifiedBy>Geoffrey Manyara</cp:lastModifiedBy>
  <cp:revision>45</cp:revision>
  <dcterms:created xsi:type="dcterms:W3CDTF">2020-02-05T12:44:36Z</dcterms:created>
  <dcterms:modified xsi:type="dcterms:W3CDTF">2022-11-11T10:06:25Z</dcterms:modified>
</cp:coreProperties>
</file>