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60" r:id="rId4"/>
    <p:sldId id="262" r:id="rId5"/>
    <p:sldId id="263" r:id="rId6"/>
    <p:sldId id="266" r:id="rId7"/>
    <p:sldId id="270" r:id="rId8"/>
    <p:sldId id="271" r:id="rId9"/>
    <p:sldId id="272" r:id="rId10"/>
    <p:sldId id="273" r:id="rId11"/>
    <p:sldId id="274" r:id="rId12"/>
  </p:sldIdLst>
  <p:sldSz cx="12192000" cy="6858000"/>
  <p:notesSz cx="12192000" cy="6858000"/>
  <p:embeddedFontLst>
    <p:embeddedFont>
      <p:font typeface="Calibri" panose="020F0502020204030204" pitchFamily="34" charset="0"/>
      <p:regular r:id="rId14"/>
      <p:bold r:id="rId15"/>
      <p:italic r:id="rId16"/>
      <p:boldItalic r:id="rId17"/>
    </p:embeddedFont>
    <p:embeddedFont>
      <p:font typeface="Impact" panose="020B0806030902050204" pitchFamily="34" charset="0"/>
      <p:regular r:id="rId18"/>
    </p:embeddedFont>
    <p:embeddedFont>
      <p:font typeface="Montserrat" panose="020B0604020202020204" charset="0"/>
      <p:regular r:id="rId19"/>
      <p:bold r:id="rId20"/>
      <p:italic r:id="rId21"/>
      <p:boldItalic r:id="rId22"/>
    </p:embeddedFont>
    <p:embeddedFont>
      <p:font typeface="Segoe UI" panose="020B05020402040202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taGheWk0yndoJgEmYV+DxkErN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832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905625" y="0"/>
            <a:ext cx="52832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832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p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1: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latin typeface="Calibri"/>
                <a:ea typeface="Calibri"/>
                <a:cs typeface="Calibri"/>
                <a:sym typeface="Calibri"/>
              </a:rPr>
              <a:t>ICTs have become an  integral part of modern  society.    </a:t>
            </a:r>
            <a:endParaRPr sz="1200" b="1">
              <a:latin typeface="Calibri"/>
              <a:ea typeface="Calibri"/>
              <a:cs typeface="Calibri"/>
              <a:sym typeface="Calibri"/>
            </a:endParaRPr>
          </a:p>
          <a:p>
            <a:pPr marL="0" lvl="0" indent="0" algn="l" rtl="0">
              <a:spcBef>
                <a:spcPts val="0"/>
              </a:spcBef>
              <a:spcAft>
                <a:spcPts val="0"/>
              </a:spcAft>
              <a:buNone/>
            </a:pPr>
            <a:endParaRPr/>
          </a:p>
        </p:txBody>
      </p:sp>
      <p:sp>
        <p:nvSpPr>
          <p:cNvPr id="284" name="Google Shape;284;p18: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latin typeface="Calibri"/>
                <a:ea typeface="Calibri"/>
                <a:cs typeface="Calibri"/>
                <a:sym typeface="Calibri"/>
              </a:rPr>
              <a:t>ICTs have become an  integral part of modern  society.    </a:t>
            </a:r>
            <a:endParaRPr sz="1200" b="1">
              <a:latin typeface="Calibri"/>
              <a:ea typeface="Calibri"/>
              <a:cs typeface="Calibri"/>
              <a:sym typeface="Calibri"/>
            </a:endParaRPr>
          </a:p>
          <a:p>
            <a:pPr marL="0" lvl="0" indent="0" algn="l" rtl="0">
              <a:spcBef>
                <a:spcPts val="0"/>
              </a:spcBef>
              <a:spcAft>
                <a:spcPts val="0"/>
              </a:spcAft>
              <a:buNone/>
            </a:pPr>
            <a:endParaRPr/>
          </a:p>
        </p:txBody>
      </p:sp>
      <p:sp>
        <p:nvSpPr>
          <p:cNvPr id="295" name="Google Shape;295;p19: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dirty="0">
                <a:latin typeface="Calibri"/>
                <a:ea typeface="Calibri"/>
                <a:cs typeface="Calibri"/>
                <a:sym typeface="Calibri"/>
              </a:rPr>
              <a:t>ICTs have become an  integral part of modern  society.    </a:t>
            </a:r>
            <a:endParaRPr sz="1200" b="1" dirty="0">
              <a:latin typeface="Calibri"/>
              <a:ea typeface="Calibri"/>
              <a:cs typeface="Calibri"/>
              <a:sym typeface="Calibri"/>
            </a:endParaRPr>
          </a:p>
          <a:p>
            <a:pPr marL="0" lvl="0" indent="0" algn="l" rtl="0">
              <a:spcBef>
                <a:spcPts val="0"/>
              </a:spcBef>
              <a:spcAft>
                <a:spcPts val="0"/>
              </a:spcAft>
              <a:buNone/>
            </a:pPr>
            <a:endParaRPr dirty="0"/>
          </a:p>
        </p:txBody>
      </p:sp>
      <p:sp>
        <p:nvSpPr>
          <p:cNvPr id="107" name="Google Shape;107;p5: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dirty="0">
                <a:latin typeface="Calibri"/>
                <a:ea typeface="Calibri"/>
                <a:cs typeface="Calibri"/>
                <a:sym typeface="Calibri"/>
              </a:rPr>
              <a:t>ICTs have become an  integral part of modern  society.    </a:t>
            </a:r>
            <a:endParaRPr sz="1200" b="1" dirty="0">
              <a:latin typeface="Calibri"/>
              <a:ea typeface="Calibri"/>
              <a:cs typeface="Calibri"/>
              <a:sym typeface="Calibri"/>
            </a:endParaRPr>
          </a:p>
          <a:p>
            <a:pPr marL="0" lvl="0" indent="0" algn="l" rtl="0">
              <a:spcBef>
                <a:spcPts val="0"/>
              </a:spcBef>
              <a:spcAft>
                <a:spcPts val="0"/>
              </a:spcAft>
              <a:buNone/>
            </a:pPr>
            <a:endParaRPr dirty="0"/>
          </a:p>
        </p:txBody>
      </p:sp>
      <p:sp>
        <p:nvSpPr>
          <p:cNvPr id="134" name="Google Shape;134;p7: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latin typeface="Calibri"/>
                <a:ea typeface="Calibri"/>
                <a:cs typeface="Calibri"/>
                <a:sym typeface="Calibri"/>
              </a:rPr>
              <a:t>ICTs have become an  integral part of modern  society.    </a:t>
            </a:r>
            <a:endParaRPr sz="1200" b="1">
              <a:latin typeface="Calibri"/>
              <a:ea typeface="Calibri"/>
              <a:cs typeface="Calibri"/>
              <a:sym typeface="Calibri"/>
            </a:endParaRPr>
          </a:p>
          <a:p>
            <a:pPr marL="0" lvl="0" indent="0" algn="l" rtl="0">
              <a:spcBef>
                <a:spcPts val="0"/>
              </a:spcBef>
              <a:spcAft>
                <a:spcPts val="0"/>
              </a:spcAft>
              <a:buNone/>
            </a:pPr>
            <a:endParaRPr/>
          </a:p>
        </p:txBody>
      </p:sp>
      <p:sp>
        <p:nvSpPr>
          <p:cNvPr id="149" name="Google Shape;149;p8: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latin typeface="Calibri"/>
                <a:ea typeface="Calibri"/>
                <a:cs typeface="Calibri"/>
                <a:sym typeface="Calibri"/>
              </a:rPr>
              <a:t>ICTs have become an  integral part of modern  society.    </a:t>
            </a:r>
            <a:endParaRPr sz="1200" b="1">
              <a:latin typeface="Calibri"/>
              <a:ea typeface="Calibri"/>
              <a:cs typeface="Calibri"/>
              <a:sym typeface="Calibri"/>
            </a:endParaRPr>
          </a:p>
          <a:p>
            <a:pPr marL="0" lvl="0" indent="0" algn="l" rtl="0">
              <a:spcBef>
                <a:spcPts val="0"/>
              </a:spcBef>
              <a:spcAft>
                <a:spcPts val="0"/>
              </a:spcAft>
              <a:buNone/>
            </a:pPr>
            <a:endParaRPr/>
          </a:p>
        </p:txBody>
      </p:sp>
      <p:sp>
        <p:nvSpPr>
          <p:cNvPr id="187" name="Google Shape;187;p11: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latin typeface="Calibri"/>
                <a:ea typeface="Calibri"/>
                <a:cs typeface="Calibri"/>
                <a:sym typeface="Calibri"/>
              </a:rPr>
              <a:t>ICTs have become an  integral part of modern  society.    </a:t>
            </a:r>
            <a:endParaRPr sz="1200" b="1">
              <a:latin typeface="Calibri"/>
              <a:ea typeface="Calibri"/>
              <a:cs typeface="Calibri"/>
              <a:sym typeface="Calibri"/>
            </a:endParaRPr>
          </a:p>
          <a:p>
            <a:pPr marL="0" lvl="0" indent="0" algn="l" rtl="0">
              <a:spcBef>
                <a:spcPts val="0"/>
              </a:spcBef>
              <a:spcAft>
                <a:spcPts val="0"/>
              </a:spcAft>
              <a:buNone/>
            </a:pPr>
            <a:endParaRPr/>
          </a:p>
        </p:txBody>
      </p:sp>
      <p:sp>
        <p:nvSpPr>
          <p:cNvPr id="241" name="Google Shape;241;p15: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latin typeface="Calibri"/>
                <a:ea typeface="Calibri"/>
                <a:cs typeface="Calibri"/>
                <a:sym typeface="Calibri"/>
              </a:rPr>
              <a:t>ICTs have become an  integral part of modern  society.    </a:t>
            </a:r>
            <a:endParaRPr sz="1200" b="1">
              <a:latin typeface="Calibri"/>
              <a:ea typeface="Calibri"/>
              <a:cs typeface="Calibri"/>
              <a:sym typeface="Calibri"/>
            </a:endParaRPr>
          </a:p>
          <a:p>
            <a:pPr marL="0" lvl="0" indent="0" algn="l" rtl="0">
              <a:spcBef>
                <a:spcPts val="0"/>
              </a:spcBef>
              <a:spcAft>
                <a:spcPts val="0"/>
              </a:spcAft>
              <a:buNone/>
            </a:pPr>
            <a:endParaRPr/>
          </a:p>
        </p:txBody>
      </p:sp>
      <p:sp>
        <p:nvSpPr>
          <p:cNvPr id="259" name="Google Shape;259;p16: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latin typeface="Calibri"/>
                <a:ea typeface="Calibri"/>
                <a:cs typeface="Calibri"/>
                <a:sym typeface="Calibri"/>
              </a:rPr>
              <a:t>ICTs have become an  integral part of modern  society.    </a:t>
            </a:r>
            <a:endParaRPr sz="1200" b="1">
              <a:latin typeface="Calibri"/>
              <a:ea typeface="Calibri"/>
              <a:cs typeface="Calibri"/>
              <a:sym typeface="Calibri"/>
            </a:endParaRPr>
          </a:p>
          <a:p>
            <a:pPr marL="0" lvl="0" indent="0" algn="l" rtl="0">
              <a:spcBef>
                <a:spcPts val="0"/>
              </a:spcBef>
              <a:spcAft>
                <a:spcPts val="0"/>
              </a:spcAft>
              <a:buNone/>
            </a:pPr>
            <a:endParaRPr/>
          </a:p>
        </p:txBody>
      </p:sp>
      <p:sp>
        <p:nvSpPr>
          <p:cNvPr id="273" name="Google Shape;273;p17: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spcBef>
                <a:spcPts val="0"/>
              </a:spcBef>
              <a:spcAft>
                <a:spcPts val="0"/>
              </a:spcAft>
              <a:buClr>
                <a:srgbClr val="FF0000"/>
              </a:buClr>
              <a:buSzPts val="6900"/>
              <a:buFont typeface="Impact"/>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7" name="Google Shape;17;p22"/>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Clr>
                <a:schemeClr val="dk1"/>
              </a:buClr>
              <a:buSzPts val="3700"/>
              <a:buFont typeface="Calibri"/>
              <a:buNone/>
              <a:defRPr sz="3700"/>
            </a:lvl1pPr>
            <a:lvl2pPr lvl="1" algn="ctr">
              <a:lnSpc>
                <a:spcPct val="100000"/>
              </a:lnSpc>
              <a:spcBef>
                <a:spcPts val="0"/>
              </a:spcBef>
              <a:spcAft>
                <a:spcPts val="0"/>
              </a:spcAft>
              <a:buSzPts val="3700"/>
              <a:buFont typeface="Calibri"/>
              <a:buNone/>
              <a:defRPr sz="3700"/>
            </a:lvl2pPr>
            <a:lvl3pPr lvl="2" algn="ctr">
              <a:lnSpc>
                <a:spcPct val="100000"/>
              </a:lnSpc>
              <a:spcBef>
                <a:spcPts val="0"/>
              </a:spcBef>
              <a:spcAft>
                <a:spcPts val="0"/>
              </a:spcAft>
              <a:buSzPts val="3700"/>
              <a:buFont typeface="Calibri"/>
              <a:buNone/>
              <a:defRPr sz="3700"/>
            </a:lvl3pPr>
            <a:lvl4pPr lvl="3" algn="ctr">
              <a:lnSpc>
                <a:spcPct val="100000"/>
              </a:lnSpc>
              <a:spcBef>
                <a:spcPts val="0"/>
              </a:spcBef>
              <a:spcAft>
                <a:spcPts val="0"/>
              </a:spcAft>
              <a:buSzPts val="3700"/>
              <a:buFont typeface="Calibri"/>
              <a:buNone/>
              <a:defRPr sz="3700"/>
            </a:lvl4pPr>
            <a:lvl5pPr lvl="4" algn="ctr">
              <a:lnSpc>
                <a:spcPct val="100000"/>
              </a:lnSpc>
              <a:spcBef>
                <a:spcPts val="0"/>
              </a:spcBef>
              <a:spcAft>
                <a:spcPts val="0"/>
              </a:spcAft>
              <a:buSzPts val="3700"/>
              <a:buFont typeface="Calibri"/>
              <a:buNone/>
              <a:defRPr sz="3700"/>
            </a:lvl5pPr>
            <a:lvl6pPr lvl="5" algn="ctr">
              <a:lnSpc>
                <a:spcPct val="100000"/>
              </a:lnSpc>
              <a:spcBef>
                <a:spcPts val="0"/>
              </a:spcBef>
              <a:spcAft>
                <a:spcPts val="0"/>
              </a:spcAft>
              <a:buSzPts val="3700"/>
              <a:buFont typeface="Calibri"/>
              <a:buNone/>
              <a:defRPr sz="3700"/>
            </a:lvl6pPr>
            <a:lvl7pPr lvl="6" algn="ctr">
              <a:lnSpc>
                <a:spcPct val="100000"/>
              </a:lnSpc>
              <a:spcBef>
                <a:spcPts val="0"/>
              </a:spcBef>
              <a:spcAft>
                <a:spcPts val="0"/>
              </a:spcAft>
              <a:buSzPts val="3700"/>
              <a:buFont typeface="Calibri"/>
              <a:buNone/>
              <a:defRPr sz="3700"/>
            </a:lvl7pPr>
            <a:lvl8pPr lvl="7" algn="ctr">
              <a:lnSpc>
                <a:spcPct val="100000"/>
              </a:lnSpc>
              <a:spcBef>
                <a:spcPts val="0"/>
              </a:spcBef>
              <a:spcAft>
                <a:spcPts val="0"/>
              </a:spcAft>
              <a:buSzPts val="3700"/>
              <a:buFont typeface="Calibri"/>
              <a:buNone/>
              <a:defRPr sz="3700"/>
            </a:lvl8pPr>
            <a:lvl9pPr lvl="8" algn="ctr">
              <a:lnSpc>
                <a:spcPct val="100000"/>
              </a:lnSpc>
              <a:spcBef>
                <a:spcPts val="0"/>
              </a:spcBef>
              <a:spcAft>
                <a:spcPts val="0"/>
              </a:spcAft>
              <a:buSzPts val="3700"/>
              <a:buFont typeface="Calibri"/>
              <a:buNone/>
              <a:defRPr sz="3700"/>
            </a:lvl9pPr>
          </a:lstStyle>
          <a:p>
            <a:endParaRPr/>
          </a:p>
        </p:txBody>
      </p:sp>
      <p:sp>
        <p:nvSpPr>
          <p:cNvPr id="18" name="Google Shape;18;p2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9"/>
        <p:cNvGrpSpPr/>
        <p:nvPr/>
      </p:nvGrpSpPr>
      <p:grpSpPr>
        <a:xfrm>
          <a:off x="0" y="0"/>
          <a:ext cx="0" cy="0"/>
          <a:chOff x="0" y="0"/>
          <a:chExt cx="0" cy="0"/>
        </a:xfrm>
      </p:grpSpPr>
      <p:sp>
        <p:nvSpPr>
          <p:cNvPr id="20" name="Google Shape;20;p23"/>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3"/>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105116" y="150825"/>
            <a:ext cx="11085195" cy="87121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0" i="0">
                <a:solidFill>
                  <a:srgbClr val="FF0000"/>
                </a:solidFill>
                <a:latin typeface="Impact"/>
                <a:ea typeface="Impact"/>
                <a:cs typeface="Impact"/>
                <a:sym typeface="Impac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458277" y="1071453"/>
            <a:ext cx="11275444" cy="462407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 name="Google Shape;28;p2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105116" y="150825"/>
            <a:ext cx="11085195" cy="87121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0" i="0">
                <a:solidFill>
                  <a:srgbClr val="FF0000"/>
                </a:solidFill>
                <a:latin typeface="Impact"/>
                <a:ea typeface="Impact"/>
                <a:cs typeface="Impact"/>
                <a:sym typeface="Impac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25"/>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
        <p:cNvGrpSpPr/>
        <p:nvPr/>
      </p:nvGrpSpPr>
      <p:grpSpPr>
        <a:xfrm>
          <a:off x="0" y="0"/>
          <a:ext cx="0" cy="0"/>
          <a:chOff x="0" y="0"/>
          <a:chExt cx="0" cy="0"/>
        </a:xfrm>
      </p:grpSpPr>
      <p:sp>
        <p:nvSpPr>
          <p:cNvPr id="39" name="Google Shape;39;p26"/>
          <p:cNvSpPr txBox="1">
            <a:spLocks noGrp="1"/>
          </p:cNvSpPr>
          <p:nvPr>
            <p:ph type="title"/>
          </p:nvPr>
        </p:nvSpPr>
        <p:spPr>
          <a:xfrm>
            <a:off x="105116" y="150825"/>
            <a:ext cx="11085195" cy="87121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0" i="0">
                <a:solidFill>
                  <a:srgbClr val="FF0000"/>
                </a:solidFill>
                <a:latin typeface="Impact"/>
                <a:ea typeface="Impact"/>
                <a:cs typeface="Impact"/>
                <a:sym typeface="Impac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
        <p:cNvGrpSpPr/>
        <p:nvPr/>
      </p:nvGrpSpPr>
      <p:grpSpPr>
        <a:xfrm>
          <a:off x="0" y="0"/>
          <a:ext cx="0" cy="0"/>
          <a:chOff x="0" y="0"/>
          <a:chExt cx="0" cy="0"/>
        </a:xfrm>
      </p:grpSpPr>
      <p:sp>
        <p:nvSpPr>
          <p:cNvPr id="44" name="Google Shape;44;p2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5116" y="150825"/>
            <a:ext cx="11085195" cy="87121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800" b="0" i="0" u="none" strike="noStrike" cap="none">
                <a:solidFill>
                  <a:srgbClr val="FF0000"/>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458277" y="1071453"/>
            <a:ext cx="11275444" cy="462407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2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7.jpeg"/><Relationship Id="rId5" Type="http://schemas.openxmlformats.org/officeDocument/2006/relationships/image" Target="../media/image2.png"/><Relationship Id="rId10" Type="http://schemas.openxmlformats.org/officeDocument/2006/relationships/image" Target="../media/image6.emf"/><Relationship Id="rId4" Type="http://schemas.openxmlformats.org/officeDocument/2006/relationships/hyperlink" Target="mailto:sorene.assefa@icyberczar.com"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jp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jp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8" name="Google Shape;58;p1"/>
          <p:cNvPicPr preferRelativeResize="0"/>
          <p:nvPr/>
        </p:nvPicPr>
        <p:blipFill rotWithShape="1">
          <a:blip r:embed="rId3">
            <a:alphaModFix/>
          </a:blip>
          <a:srcRect/>
          <a:stretch/>
        </p:blipFill>
        <p:spPr>
          <a:xfrm>
            <a:off x="44533" y="136851"/>
            <a:ext cx="4911077" cy="600597"/>
          </a:xfrm>
          <a:prstGeom prst="rect">
            <a:avLst/>
          </a:prstGeom>
          <a:noFill/>
          <a:ln>
            <a:noFill/>
          </a:ln>
        </p:spPr>
      </p:pic>
      <p:grpSp>
        <p:nvGrpSpPr>
          <p:cNvPr id="8" name="Group 7">
            <a:extLst>
              <a:ext uri="{FF2B5EF4-FFF2-40B4-BE49-F238E27FC236}">
                <a16:creationId xmlns:a16="http://schemas.microsoft.com/office/drawing/2014/main" id="{FC101685-40F7-4C25-BCE2-26D1624EDEF6}"/>
              </a:ext>
            </a:extLst>
          </p:cNvPr>
          <p:cNvGrpSpPr/>
          <p:nvPr/>
        </p:nvGrpSpPr>
        <p:grpSpPr>
          <a:xfrm>
            <a:off x="2812249" y="6076279"/>
            <a:ext cx="3415265" cy="444500"/>
            <a:chOff x="2812249" y="6076279"/>
            <a:chExt cx="3415265" cy="444500"/>
          </a:xfrm>
        </p:grpSpPr>
        <p:sp>
          <p:nvSpPr>
            <p:cNvPr id="60" name="Google Shape;60;p1"/>
            <p:cNvSpPr txBox="1"/>
            <p:nvPr/>
          </p:nvSpPr>
          <p:spPr>
            <a:xfrm>
              <a:off x="3369082" y="6248400"/>
              <a:ext cx="2858432" cy="22826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GB" sz="1400" b="0" i="0" u="sng" strike="noStrike" cap="none" dirty="0">
                  <a:solidFill>
                    <a:srgbClr val="203864"/>
                  </a:solidFill>
                  <a:latin typeface="Segoe UI" panose="020B0502040204020203" pitchFamily="34" charset="0"/>
                  <a:ea typeface="Tahoma"/>
                  <a:cs typeface="Segoe UI" panose="020B0502040204020203" pitchFamily="34" charset="0"/>
                  <a:sym typeface="Tahoma"/>
                  <a:hlinkClick r:id="rId4">
                    <a:extLst>
                      <a:ext uri="{A12FA001-AC4F-418D-AE19-62706E023703}">
                        <ahyp:hlinkClr xmlns:ahyp="http://schemas.microsoft.com/office/drawing/2018/hyperlinkcolor" val="tx"/>
                      </a:ext>
                    </a:extLst>
                  </a:hlinkClick>
                </a:rPr>
                <a:t>Sorene.Assefa@icyberczar.com</a:t>
              </a:r>
              <a:endParaRPr sz="1400" b="0" i="0" u="none" strike="noStrike" cap="none" dirty="0">
                <a:solidFill>
                  <a:schemeClr val="dk1"/>
                </a:solidFill>
                <a:latin typeface="Segoe UI" panose="020B0502040204020203" pitchFamily="34" charset="0"/>
                <a:ea typeface="Tahoma"/>
                <a:cs typeface="Segoe UI" panose="020B0502040204020203" pitchFamily="34" charset="0"/>
                <a:sym typeface="Tahoma"/>
              </a:endParaRPr>
            </a:p>
          </p:txBody>
        </p:sp>
        <p:sp>
          <p:nvSpPr>
            <p:cNvPr id="63" name="Google Shape;63;p1"/>
            <p:cNvSpPr/>
            <p:nvPr/>
          </p:nvSpPr>
          <p:spPr>
            <a:xfrm>
              <a:off x="2812249" y="6076279"/>
              <a:ext cx="431800" cy="444500"/>
            </a:xfrm>
            <a:prstGeom prst="rect">
              <a:avLst/>
            </a:prstGeom>
            <a:blipFill rotWithShape="1">
              <a:blip r:embed="rId5">
                <a:alphaModFix/>
                <a:duotone>
                  <a:schemeClr val="accent1">
                    <a:shade val="45000"/>
                    <a:satMod val="135000"/>
                  </a:schemeClr>
                  <a:prstClr val="white"/>
                </a:duotone>
                <a:extLst>
                  <a:ext uri="{BEBA8EAE-BF5A-486C-A8C5-ECC9F3942E4B}">
                    <a14:imgProps xmlns:a14="http://schemas.microsoft.com/office/drawing/2010/main">
                      <a14:imgLayer r:embed="rId6">
                        <a14:imgEffect>
                          <a14:artisticCrisscrossEtching/>
                        </a14:imgEffect>
                        <a14:imgEffect>
                          <a14:saturation sat="400000"/>
                        </a14:imgEffect>
                      </a14:imgLayer>
                    </a14:imgProps>
                  </a:ext>
                </a:extLst>
              </a:blip>
              <a:stretch>
                <a:fillRect/>
              </a:stretch>
            </a:blipFill>
            <a:ln>
              <a:noFill/>
            </a:ln>
            <a:effectLst>
              <a:outerShdw blurRad="50800" dist="50800" dir="5400000" algn="ctr" rotWithShape="0">
                <a:schemeClr val="bg1"/>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4" name="Google Shape;64;p1"/>
          <p:cNvGrpSpPr/>
          <p:nvPr/>
        </p:nvGrpSpPr>
        <p:grpSpPr>
          <a:xfrm>
            <a:off x="190500" y="5921723"/>
            <a:ext cx="2095500" cy="936277"/>
            <a:chOff x="190500" y="5921723"/>
            <a:chExt cx="2095500" cy="936277"/>
          </a:xfrm>
        </p:grpSpPr>
        <p:grpSp>
          <p:nvGrpSpPr>
            <p:cNvPr id="65" name="Google Shape;65;p1"/>
            <p:cNvGrpSpPr/>
            <p:nvPr/>
          </p:nvGrpSpPr>
          <p:grpSpPr>
            <a:xfrm>
              <a:off x="190500" y="6032500"/>
              <a:ext cx="622300" cy="825500"/>
              <a:chOff x="190500" y="6032500"/>
              <a:chExt cx="622300" cy="825500"/>
            </a:xfrm>
          </p:grpSpPr>
          <p:sp>
            <p:nvSpPr>
              <p:cNvPr id="66" name="Google Shape;66;p1"/>
              <p:cNvSpPr/>
              <p:nvPr/>
            </p:nvSpPr>
            <p:spPr>
              <a:xfrm>
                <a:off x="190500" y="6604000"/>
                <a:ext cx="622300" cy="2540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1"/>
              <p:cNvSpPr/>
              <p:nvPr/>
            </p:nvSpPr>
            <p:spPr>
              <a:xfrm>
                <a:off x="215900" y="6032500"/>
                <a:ext cx="571500" cy="596900"/>
              </a:xfrm>
              <a:prstGeom prst="rect">
                <a:avLst/>
              </a:prstGeom>
              <a:blipFill rotWithShape="1">
                <a:blip r:embed="rId8">
                  <a:alphaModFix/>
                  <a:duotone>
                    <a:schemeClr val="accent1">
                      <a:shade val="45000"/>
                      <a:satMod val="135000"/>
                    </a:schemeClr>
                    <a:prstClr val="white"/>
                  </a:duotone>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68" name="Google Shape;68;p1"/>
            <p:cNvSpPr txBox="1"/>
            <p:nvPr/>
          </p:nvSpPr>
          <p:spPr>
            <a:xfrm>
              <a:off x="940894" y="6259321"/>
              <a:ext cx="1031875" cy="22826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GB" sz="1400" dirty="0">
                  <a:solidFill>
                    <a:srgbClr val="203864"/>
                  </a:solidFill>
                  <a:latin typeface="Segoe UI" panose="020B0502040204020203" pitchFamily="34" charset="0"/>
                  <a:ea typeface="Tahoma"/>
                  <a:cs typeface="Segoe UI" panose="020B0502040204020203" pitchFamily="34" charset="0"/>
                  <a:sym typeface="Tahoma"/>
                </a:rPr>
                <a:t>@icyberczar</a:t>
              </a:r>
              <a:endParaRPr sz="1400" dirty="0">
                <a:solidFill>
                  <a:schemeClr val="dk1"/>
                </a:solidFill>
                <a:latin typeface="Segoe UI" panose="020B0502040204020203" pitchFamily="34" charset="0"/>
                <a:ea typeface="Tahoma"/>
                <a:cs typeface="Segoe UI" panose="020B0502040204020203" pitchFamily="34" charset="0"/>
                <a:sym typeface="Tahoma"/>
              </a:endParaRPr>
            </a:p>
          </p:txBody>
        </p:sp>
        <p:sp>
          <p:nvSpPr>
            <p:cNvPr id="69" name="Google Shape;69;p1"/>
            <p:cNvSpPr txBox="1"/>
            <p:nvPr/>
          </p:nvSpPr>
          <p:spPr>
            <a:xfrm>
              <a:off x="930682" y="5921723"/>
              <a:ext cx="1355318" cy="22826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GB" sz="1400" dirty="0">
                  <a:solidFill>
                    <a:srgbClr val="203864"/>
                  </a:solidFill>
                  <a:latin typeface="Segoe UI" panose="020B0502040204020203" pitchFamily="34" charset="0"/>
                  <a:ea typeface="Tahoma"/>
                  <a:cs typeface="Segoe UI" panose="020B0502040204020203" pitchFamily="34" charset="0"/>
                  <a:sym typeface="Tahoma"/>
                </a:rPr>
                <a:t>@SoreneTweets</a:t>
              </a:r>
              <a:endParaRPr sz="1400" dirty="0">
                <a:solidFill>
                  <a:schemeClr val="dk1"/>
                </a:solidFill>
                <a:latin typeface="Segoe UI" panose="020B0502040204020203" pitchFamily="34" charset="0"/>
                <a:ea typeface="Tahoma"/>
                <a:cs typeface="Segoe UI" panose="020B0502040204020203" pitchFamily="34" charset="0"/>
                <a:sym typeface="Tahoma"/>
              </a:endParaRPr>
            </a:p>
          </p:txBody>
        </p:sp>
      </p:grpSp>
      <p:sp>
        <p:nvSpPr>
          <p:cNvPr id="70" name="Google Shape;70;p1"/>
          <p:cNvSpPr/>
          <p:nvPr/>
        </p:nvSpPr>
        <p:spPr>
          <a:xfrm>
            <a:off x="2119571" y="2115102"/>
            <a:ext cx="7445434" cy="1219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dirty="0">
                <a:solidFill>
                  <a:schemeClr val="dk1"/>
                </a:solidFill>
                <a:latin typeface="Segoe UI" panose="020B0502040204020203" pitchFamily="34" charset="0"/>
                <a:ea typeface="Calibri"/>
                <a:cs typeface="Segoe UI" panose="020B0502040204020203" pitchFamily="34" charset="0"/>
                <a:sym typeface="Calibri"/>
              </a:rPr>
              <a:t> </a:t>
            </a:r>
            <a:r>
              <a:rPr lang="en-GB" sz="4800" b="1" i="0" u="none" strike="noStrike" cap="none" dirty="0">
                <a:solidFill>
                  <a:schemeClr val="dk1"/>
                </a:solidFill>
                <a:highlight>
                  <a:srgbClr val="FFF2CC"/>
                </a:highlight>
                <a:latin typeface="Segoe UI" panose="020B0502040204020203" pitchFamily="34" charset="0"/>
                <a:ea typeface="Montserrat"/>
                <a:cs typeface="Segoe UI" panose="020B0502040204020203" pitchFamily="34" charset="0"/>
                <a:sym typeface="Montserrat"/>
              </a:rPr>
              <a:t> CYBERSECURITY &amp; </a:t>
            </a:r>
            <a:endParaRPr sz="4800" dirty="0">
              <a:latin typeface="Segoe UI" panose="020B0502040204020203" pitchFamily="34" charset="0"/>
              <a:cs typeface="Segoe UI" panose="020B0502040204020203" pitchFamily="34" charset="0"/>
            </a:endParaRPr>
          </a:p>
          <a:p>
            <a:pPr marL="0" marR="0" lvl="0" indent="0" algn="ctr" rtl="0">
              <a:spcBef>
                <a:spcPts val="0"/>
              </a:spcBef>
              <a:spcAft>
                <a:spcPts val="0"/>
              </a:spcAft>
              <a:buClr>
                <a:schemeClr val="dk1"/>
              </a:buClr>
              <a:buSzPts val="3600"/>
              <a:buFont typeface="Montserrat"/>
              <a:buNone/>
            </a:pPr>
            <a:r>
              <a:rPr lang="en-GB" sz="4800" b="1" dirty="0">
                <a:solidFill>
                  <a:schemeClr val="dk1"/>
                </a:solidFill>
                <a:highlight>
                  <a:srgbClr val="FFF2CC"/>
                </a:highlight>
                <a:latin typeface="Segoe UI" panose="020B0502040204020203" pitchFamily="34" charset="0"/>
                <a:ea typeface="Montserrat"/>
                <a:cs typeface="Segoe UI" panose="020B0502040204020203" pitchFamily="34" charset="0"/>
                <a:sym typeface="Montserrat"/>
              </a:rPr>
              <a:t>KEEPING SAFE ONLINE</a:t>
            </a:r>
            <a:r>
              <a:rPr lang="en-GB" sz="4800" b="1" i="0" u="none" strike="noStrike" cap="none" dirty="0">
                <a:solidFill>
                  <a:schemeClr val="dk1"/>
                </a:solidFill>
                <a:highlight>
                  <a:srgbClr val="FFF2CC"/>
                </a:highlight>
                <a:latin typeface="Segoe UI" panose="020B0502040204020203" pitchFamily="34" charset="0"/>
                <a:ea typeface="Montserrat"/>
                <a:cs typeface="Segoe UI" panose="020B0502040204020203" pitchFamily="34" charset="0"/>
                <a:sym typeface="Montserrat"/>
              </a:rPr>
              <a:t>  </a:t>
            </a:r>
            <a:endParaRPr sz="4800" dirty="0">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1FF36AC7-36B5-4DDF-995A-ACDFBCD1D943}"/>
              </a:ext>
            </a:extLst>
          </p:cNvPr>
          <p:cNvSpPr txBox="1"/>
          <p:nvPr/>
        </p:nvSpPr>
        <p:spPr>
          <a:xfrm>
            <a:off x="4224463" y="4243625"/>
            <a:ext cx="3233189" cy="461665"/>
          </a:xfrm>
          <a:prstGeom prst="rect">
            <a:avLst/>
          </a:prstGeom>
          <a:noFill/>
        </p:spPr>
        <p:txBody>
          <a:bodyPr wrap="square" rtlCol="0">
            <a:spAutoFit/>
          </a:bodyPr>
          <a:lstStyle/>
          <a:p>
            <a:pPr algn="ctr"/>
            <a:r>
              <a:rPr lang="en-ZA" sz="2400" b="1" dirty="0">
                <a:solidFill>
                  <a:schemeClr val="accent1">
                    <a:lumMod val="75000"/>
                  </a:schemeClr>
                </a:solidFill>
                <a:latin typeface="Segoe UI" panose="020B0502040204020203" pitchFamily="34" charset="0"/>
                <a:cs typeface="Segoe UI" panose="020B0502040204020203" pitchFamily="34" charset="0"/>
              </a:rPr>
              <a:t>SORENE ASSEFA</a:t>
            </a:r>
          </a:p>
        </p:txBody>
      </p:sp>
      <p:grpSp>
        <p:nvGrpSpPr>
          <p:cNvPr id="7" name="Group 6">
            <a:extLst>
              <a:ext uri="{FF2B5EF4-FFF2-40B4-BE49-F238E27FC236}">
                <a16:creationId xmlns:a16="http://schemas.microsoft.com/office/drawing/2014/main" id="{C4953F85-1CB1-4684-83EE-131F8D1D0642}"/>
              </a:ext>
            </a:extLst>
          </p:cNvPr>
          <p:cNvGrpSpPr/>
          <p:nvPr/>
        </p:nvGrpSpPr>
        <p:grpSpPr>
          <a:xfrm>
            <a:off x="7156958" y="3967120"/>
            <a:ext cx="5009641" cy="2662280"/>
            <a:chOff x="7156958" y="3967120"/>
            <a:chExt cx="5009641" cy="2662280"/>
          </a:xfrm>
        </p:grpSpPr>
        <p:sp>
          <p:nvSpPr>
            <p:cNvPr id="24" name="Google Shape;60;p1">
              <a:extLst>
                <a:ext uri="{FF2B5EF4-FFF2-40B4-BE49-F238E27FC236}">
                  <a16:creationId xmlns:a16="http://schemas.microsoft.com/office/drawing/2014/main" id="{3EA16719-C6F5-4BB2-805D-CCBB8A441829}"/>
                </a:ext>
              </a:extLst>
            </p:cNvPr>
            <p:cNvSpPr txBox="1"/>
            <p:nvPr/>
          </p:nvSpPr>
          <p:spPr>
            <a:xfrm>
              <a:off x="7796817" y="6308854"/>
              <a:ext cx="4369782" cy="22826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ZA" sz="1400" i="0" u="none" strike="noStrike" cap="none" dirty="0">
                  <a:solidFill>
                    <a:schemeClr val="accent1">
                      <a:lumMod val="75000"/>
                    </a:schemeClr>
                  </a:solidFill>
                  <a:latin typeface="Segoe UI" panose="020B0502040204020203" pitchFamily="34" charset="0"/>
                  <a:ea typeface="Tahoma"/>
                  <a:cs typeface="Segoe UI" panose="020B0502040204020203" pitchFamily="34" charset="0"/>
                  <a:sym typeface="Tahoma"/>
                </a:rPr>
                <a:t>https://chat.whatsapp.com/LDFLoUfcX1mI75rfPZkjA0</a:t>
              </a:r>
              <a:endParaRPr sz="1400" i="0" u="none" strike="noStrike" cap="none" dirty="0">
                <a:solidFill>
                  <a:schemeClr val="accent1">
                    <a:lumMod val="75000"/>
                  </a:schemeClr>
                </a:solidFill>
                <a:latin typeface="Segoe UI" panose="020B0502040204020203" pitchFamily="34" charset="0"/>
                <a:ea typeface="Tahoma"/>
                <a:cs typeface="Segoe UI" panose="020B0502040204020203" pitchFamily="34" charset="0"/>
                <a:sym typeface="Tahoma"/>
              </a:endParaRPr>
            </a:p>
          </p:txBody>
        </p:sp>
        <p:pic>
          <p:nvPicPr>
            <p:cNvPr id="4" name="Picture 3">
              <a:extLst>
                <a:ext uri="{FF2B5EF4-FFF2-40B4-BE49-F238E27FC236}">
                  <a16:creationId xmlns:a16="http://schemas.microsoft.com/office/drawing/2014/main" id="{BB133F50-C3D0-4EAA-BE30-F60356DC1ACE}"/>
                </a:ext>
              </a:extLst>
            </p:cNvPr>
            <p:cNvPicPr>
              <a:picLocks noChangeAspect="1"/>
            </p:cNvPicPr>
            <p:nvPr/>
          </p:nvPicPr>
          <p:blipFill>
            <a:blip r:embed="rId9"/>
            <a:stretch>
              <a:fillRect/>
            </a:stretch>
          </p:blipFill>
          <p:spPr>
            <a:xfrm>
              <a:off x="7156958" y="6167735"/>
              <a:ext cx="514826" cy="461665"/>
            </a:xfrm>
            <a:prstGeom prst="rect">
              <a:avLst/>
            </a:prstGeom>
          </p:spPr>
        </p:pic>
        <p:pic>
          <p:nvPicPr>
            <p:cNvPr id="6" name="Picture 5">
              <a:extLst>
                <a:ext uri="{FF2B5EF4-FFF2-40B4-BE49-F238E27FC236}">
                  <a16:creationId xmlns:a16="http://schemas.microsoft.com/office/drawing/2014/main" id="{CF86DE26-3F06-462B-9ED7-B845FD381DE2}"/>
                </a:ext>
              </a:extLst>
            </p:cNvPr>
            <p:cNvPicPr>
              <a:picLocks noChangeAspect="1"/>
            </p:cNvPicPr>
            <p:nvPr/>
          </p:nvPicPr>
          <p:blipFill>
            <a:blip r:embed="rId10"/>
            <a:stretch>
              <a:fillRect/>
            </a:stretch>
          </p:blipFill>
          <p:spPr>
            <a:xfrm>
              <a:off x="9866958" y="3967120"/>
              <a:ext cx="2299641" cy="2323324"/>
            </a:xfrm>
            <a:prstGeom prst="rect">
              <a:avLst/>
            </a:prstGeom>
          </p:spPr>
        </p:pic>
      </p:grpSp>
      <p:sp>
        <p:nvSpPr>
          <p:cNvPr id="36" name="TextBox 35">
            <a:extLst>
              <a:ext uri="{FF2B5EF4-FFF2-40B4-BE49-F238E27FC236}">
                <a16:creationId xmlns:a16="http://schemas.microsoft.com/office/drawing/2014/main" id="{CF50E1AE-1F81-4122-AFF1-F957AFEE38DD}"/>
              </a:ext>
            </a:extLst>
          </p:cNvPr>
          <p:cNvSpPr txBox="1"/>
          <p:nvPr/>
        </p:nvSpPr>
        <p:spPr>
          <a:xfrm>
            <a:off x="5925670" y="381332"/>
            <a:ext cx="1310722" cy="305918"/>
          </a:xfrm>
          <a:prstGeom prst="rect">
            <a:avLst/>
          </a:prstGeom>
          <a:noFill/>
        </p:spPr>
        <p:txBody>
          <a:bodyPr wrap="square">
            <a:spAutoFit/>
          </a:bodyPr>
          <a:lstStyle/>
          <a:p>
            <a:pPr>
              <a:lnSpc>
                <a:spcPct val="107000"/>
              </a:lnSpc>
              <a:spcAft>
                <a:spcPts val="800"/>
              </a:spcAft>
            </a:pPr>
            <a:r>
              <a:rPr lang="en-ZA" sz="1400" dirty="0">
                <a:solidFill>
                  <a:schemeClr val="accent1">
                    <a:lumMod val="75000"/>
                  </a:schemeClr>
                </a:solidFill>
                <a:effectLst/>
                <a:latin typeface="Segoe UI" panose="020B0502040204020203" pitchFamily="34" charset="0"/>
                <a:ea typeface="Calibri" panose="020F0502020204030204" pitchFamily="34" charset="0"/>
                <a:cs typeface="Segoe UI" panose="020B0502040204020203" pitchFamily="34" charset="0"/>
              </a:rPr>
              <a:t>#GirlsinICT    </a:t>
            </a:r>
          </a:p>
        </p:txBody>
      </p:sp>
      <p:pic>
        <p:nvPicPr>
          <p:cNvPr id="39" name="Picture 38">
            <a:extLst>
              <a:ext uri="{FF2B5EF4-FFF2-40B4-BE49-F238E27FC236}">
                <a16:creationId xmlns:a16="http://schemas.microsoft.com/office/drawing/2014/main" id="{210AD12B-AD20-4242-8BB5-A5DC46E8EAC4}"/>
              </a:ext>
            </a:extLst>
          </p:cNvPr>
          <p:cNvPicPr/>
          <p:nvPr/>
        </p:nvPicPr>
        <p:blipFill>
          <a:blip r:embed="rId11" cstate="print">
            <a:extLst>
              <a:ext uri="{28A0092B-C50C-407E-A947-70E740481C1C}">
                <a14:useLocalDpi xmlns:a14="http://schemas.microsoft.com/office/drawing/2010/main" val="0"/>
              </a:ext>
            </a:extLst>
          </a:blip>
          <a:stretch>
            <a:fillRect/>
          </a:stretch>
        </p:blipFill>
        <p:spPr bwMode="auto">
          <a:xfrm>
            <a:off x="9565005" y="0"/>
            <a:ext cx="2626995" cy="1371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90" name="Google Shape;290;p18"/>
          <p:cNvSpPr txBox="1"/>
          <p:nvPr/>
        </p:nvSpPr>
        <p:spPr>
          <a:xfrm>
            <a:off x="442977" y="1586277"/>
            <a:ext cx="5337600" cy="4701282"/>
          </a:xfrm>
          <a:prstGeom prst="rect">
            <a:avLst/>
          </a:prstGeom>
          <a:noFill/>
          <a:ln>
            <a:noFill/>
          </a:ln>
        </p:spPr>
        <p:txBody>
          <a:bodyPr spcFirstLastPara="1" wrap="square" lIns="0" tIns="106675" rIns="0" bIns="0" anchor="t" anchorCtr="0">
            <a:spAutoFit/>
          </a:bodyPr>
          <a:lstStyle/>
          <a:p>
            <a:pPr marL="12700" marR="0" lvl="0" indent="0" algn="l" rtl="0">
              <a:spcBef>
                <a:spcPts val="0"/>
              </a:spcBef>
              <a:spcAft>
                <a:spcPts val="0"/>
              </a:spcAft>
              <a:buNone/>
            </a:pPr>
            <a:r>
              <a:rPr lang="en-GB" sz="2800" b="1" dirty="0">
                <a:solidFill>
                  <a:srgbClr val="366092"/>
                </a:solidFill>
                <a:latin typeface="Segoe UI" panose="020B0502040204020203" pitchFamily="34" charset="0"/>
                <a:ea typeface="Impact"/>
                <a:cs typeface="Segoe UI" panose="020B0502040204020203" pitchFamily="34" charset="0"/>
                <a:sym typeface="Impact"/>
              </a:rPr>
              <a:t>ONLINE SAFETY- TIPS… </a:t>
            </a:r>
            <a:br>
              <a:rPr lang="en-GB" sz="2800" b="1" dirty="0">
                <a:solidFill>
                  <a:srgbClr val="366092"/>
                </a:solidFill>
                <a:latin typeface="Segoe UI" panose="020B0502040204020203" pitchFamily="34" charset="0"/>
                <a:ea typeface="Impact"/>
                <a:cs typeface="Segoe UI" panose="020B0502040204020203" pitchFamily="34" charset="0"/>
                <a:sym typeface="Impact"/>
              </a:rPr>
            </a:br>
            <a:r>
              <a:rPr lang="en-GB" sz="2000" b="1" dirty="0">
                <a:solidFill>
                  <a:srgbClr val="C00000"/>
                </a:solidFill>
                <a:latin typeface="Segoe UI" panose="020B0502040204020203" pitchFamily="34" charset="0"/>
                <a:ea typeface="Calibri"/>
                <a:cs typeface="Segoe UI" panose="020B0502040204020203" pitchFamily="34" charset="0"/>
                <a:sym typeface="Calibri"/>
              </a:rPr>
              <a:t>COMMON SENSE  RULES APPLY ONLINE!</a:t>
            </a:r>
            <a:endParaRPr dirty="0">
              <a:latin typeface="Segoe UI" panose="020B0502040204020203" pitchFamily="34" charset="0"/>
              <a:cs typeface="Segoe UI" panose="020B0502040204020203" pitchFamily="34" charset="0"/>
            </a:endParaRPr>
          </a:p>
          <a:p>
            <a:pPr marL="12700" marR="0" lvl="0" indent="0" algn="l" rtl="0">
              <a:spcBef>
                <a:spcPts val="840"/>
              </a:spcBef>
              <a:spcAft>
                <a:spcPts val="0"/>
              </a:spcAft>
              <a:buNone/>
            </a:pPr>
            <a:endParaRPr sz="2000" b="1" dirty="0">
              <a:solidFill>
                <a:srgbClr val="C00000"/>
              </a:solidFill>
              <a:latin typeface="Segoe UI" panose="020B0502040204020203" pitchFamily="34" charset="0"/>
              <a:ea typeface="Calibri"/>
              <a:cs typeface="Segoe UI" panose="020B0502040204020203" pitchFamily="34" charset="0"/>
              <a:sym typeface="Calibri"/>
            </a:endParaRPr>
          </a:p>
          <a:p>
            <a:pPr marL="12700" marR="0" lvl="0" indent="0" algn="l" rtl="0">
              <a:spcBef>
                <a:spcPts val="840"/>
              </a:spcBef>
              <a:spcAft>
                <a:spcPts val="0"/>
              </a:spcAft>
              <a:buNone/>
            </a:pPr>
            <a:r>
              <a:rPr lang="en-GB" sz="2400" dirty="0">
                <a:solidFill>
                  <a:schemeClr val="dk1"/>
                </a:solidFill>
                <a:latin typeface="Segoe UI" panose="020B0502040204020203" pitchFamily="34" charset="0"/>
                <a:ea typeface="Calibri"/>
                <a:cs typeface="Segoe UI" panose="020B0502040204020203" pitchFamily="34" charset="0"/>
                <a:sym typeface="Calibri"/>
              </a:rPr>
              <a:t>7.  Keep your applications/ OS Up to date.</a:t>
            </a:r>
            <a:endParaRPr dirty="0">
              <a:latin typeface="Segoe UI" panose="020B0502040204020203" pitchFamily="34" charset="0"/>
              <a:cs typeface="Segoe UI" panose="020B0502040204020203" pitchFamily="34" charset="0"/>
            </a:endParaRPr>
          </a:p>
          <a:p>
            <a:pPr marL="469265" marR="0" lvl="0" indent="-457200" algn="l" rtl="0">
              <a:lnSpc>
                <a:spcPct val="100000"/>
              </a:lnSpc>
              <a:spcBef>
                <a:spcPts val="1655"/>
              </a:spcBef>
              <a:spcAft>
                <a:spcPts val="0"/>
              </a:spcAft>
              <a:buClr>
                <a:schemeClr val="dk1"/>
              </a:buClr>
              <a:buSzPts val="2400"/>
              <a:buFont typeface="Calibri"/>
              <a:buAutoNum type="arabicPeriod" startAt="8"/>
            </a:pPr>
            <a:r>
              <a:rPr lang="en-GB" sz="2400" dirty="0">
                <a:solidFill>
                  <a:schemeClr val="dk1"/>
                </a:solidFill>
                <a:latin typeface="Segoe UI" panose="020B0502040204020203" pitchFamily="34" charset="0"/>
                <a:ea typeface="Calibri"/>
                <a:cs typeface="Segoe UI" panose="020B0502040204020203" pitchFamily="34" charset="0"/>
                <a:sym typeface="Calibri"/>
              </a:rPr>
              <a:t>Do the necessary back ups.</a:t>
            </a:r>
            <a:endParaRPr dirty="0">
              <a:latin typeface="Segoe UI" panose="020B0502040204020203" pitchFamily="34" charset="0"/>
              <a:cs typeface="Segoe UI" panose="020B0502040204020203" pitchFamily="34" charset="0"/>
            </a:endParaRPr>
          </a:p>
          <a:p>
            <a:pPr marL="469265" marR="0" lvl="0" indent="-457200" algn="l" rtl="0">
              <a:lnSpc>
                <a:spcPct val="100000"/>
              </a:lnSpc>
              <a:spcBef>
                <a:spcPts val="1655"/>
              </a:spcBef>
              <a:spcAft>
                <a:spcPts val="0"/>
              </a:spcAft>
              <a:buClr>
                <a:schemeClr val="dk1"/>
              </a:buClr>
              <a:buSzPts val="2400"/>
              <a:buFont typeface="Calibri"/>
              <a:buAutoNum type="arabicPeriod" startAt="8"/>
            </a:pPr>
            <a:r>
              <a:rPr lang="en-GB" sz="2400" dirty="0">
                <a:solidFill>
                  <a:schemeClr val="dk1"/>
                </a:solidFill>
                <a:latin typeface="Segoe UI" panose="020B0502040204020203" pitchFamily="34" charset="0"/>
                <a:ea typeface="Calibri"/>
                <a:cs typeface="Segoe UI" panose="020B0502040204020203" pitchFamily="34" charset="0"/>
                <a:sym typeface="Calibri"/>
              </a:rPr>
              <a:t>Get savvy about free Public hotspots.</a:t>
            </a:r>
            <a:endParaRPr dirty="0">
              <a:latin typeface="Segoe UI" panose="020B0502040204020203" pitchFamily="34" charset="0"/>
              <a:cs typeface="Segoe UI" panose="020B0502040204020203" pitchFamily="34" charset="0"/>
            </a:endParaRPr>
          </a:p>
          <a:p>
            <a:pPr marL="12065" marR="0" lvl="0" indent="0" algn="l" rtl="0">
              <a:lnSpc>
                <a:spcPct val="100000"/>
              </a:lnSpc>
              <a:spcBef>
                <a:spcPts val="1655"/>
              </a:spcBef>
              <a:spcAft>
                <a:spcPts val="0"/>
              </a:spcAft>
              <a:buNone/>
            </a:pPr>
            <a:endParaRPr sz="2400" dirty="0">
              <a:solidFill>
                <a:schemeClr val="dk1"/>
              </a:solidFill>
              <a:latin typeface="Segoe UI" panose="020B0502040204020203" pitchFamily="34" charset="0"/>
              <a:ea typeface="Calibri"/>
              <a:cs typeface="Segoe UI" panose="020B0502040204020203" pitchFamily="34" charset="0"/>
              <a:sym typeface="Calibri"/>
            </a:endParaRPr>
          </a:p>
          <a:p>
            <a:pPr marL="469900" marR="0" lvl="0" indent="-304800" algn="l" rtl="0">
              <a:lnSpc>
                <a:spcPct val="100000"/>
              </a:lnSpc>
              <a:spcBef>
                <a:spcPts val="840"/>
              </a:spcBef>
              <a:spcAft>
                <a:spcPts val="0"/>
              </a:spcAft>
              <a:buClr>
                <a:schemeClr val="dk1"/>
              </a:buClr>
              <a:buSzPts val="2400"/>
              <a:buFont typeface="Calibri"/>
              <a:buNone/>
            </a:pPr>
            <a:endParaRPr sz="2400" dirty="0">
              <a:solidFill>
                <a:schemeClr val="dk1"/>
              </a:solidFill>
              <a:latin typeface="Segoe UI" panose="020B0502040204020203" pitchFamily="34" charset="0"/>
              <a:ea typeface="Calibri"/>
              <a:cs typeface="Segoe UI" panose="020B0502040204020203" pitchFamily="34" charset="0"/>
              <a:sym typeface="Calibri"/>
            </a:endParaRPr>
          </a:p>
        </p:txBody>
      </p:sp>
      <p:sp>
        <p:nvSpPr>
          <p:cNvPr id="291" name="Google Shape;291;p18"/>
          <p:cNvSpPr txBox="1"/>
          <p:nvPr/>
        </p:nvSpPr>
        <p:spPr>
          <a:xfrm>
            <a:off x="5853400" y="951000"/>
            <a:ext cx="5652900" cy="4701282"/>
          </a:xfrm>
          <a:prstGeom prst="rect">
            <a:avLst/>
          </a:prstGeom>
          <a:noFill/>
          <a:ln>
            <a:noFill/>
          </a:ln>
        </p:spPr>
        <p:txBody>
          <a:bodyPr spcFirstLastPara="1" wrap="square" lIns="0" tIns="106675" rIns="0" bIns="0" anchor="t" anchorCtr="0">
            <a:spAutoFit/>
          </a:bodyPr>
          <a:lstStyle/>
          <a:p>
            <a:pPr marL="12700" marR="0" lvl="0" indent="0" algn="l" rtl="0">
              <a:spcBef>
                <a:spcPts val="0"/>
              </a:spcBef>
              <a:spcAft>
                <a:spcPts val="0"/>
              </a:spcAft>
              <a:buNone/>
            </a:pPr>
            <a:r>
              <a:rPr lang="en-GB" sz="2800" b="1" dirty="0">
                <a:solidFill>
                  <a:srgbClr val="366092"/>
                </a:solidFill>
                <a:latin typeface="Segoe UI" panose="020B0502040204020203" pitchFamily="34" charset="0"/>
                <a:ea typeface="Impact"/>
                <a:cs typeface="Segoe UI" panose="020B0502040204020203" pitchFamily="34" charset="0"/>
                <a:sym typeface="Impact"/>
              </a:rPr>
              <a:t>CONSEILS DE SÉCURITÉ EN LIGNE…</a:t>
            </a:r>
            <a:br>
              <a:rPr lang="en-GB" sz="3600" dirty="0">
                <a:solidFill>
                  <a:srgbClr val="366092"/>
                </a:solidFill>
                <a:latin typeface="Segoe UI" panose="020B0502040204020203" pitchFamily="34" charset="0"/>
                <a:ea typeface="Impact"/>
                <a:cs typeface="Segoe UI" panose="020B0502040204020203" pitchFamily="34" charset="0"/>
                <a:sym typeface="Impact"/>
              </a:rPr>
            </a:br>
            <a:r>
              <a:rPr lang="en-GB" sz="2000" b="1" dirty="0">
                <a:solidFill>
                  <a:srgbClr val="C00000"/>
                </a:solidFill>
                <a:latin typeface="Segoe UI" panose="020B0502040204020203" pitchFamily="34" charset="0"/>
                <a:ea typeface="Calibri"/>
                <a:cs typeface="Segoe UI" panose="020B0502040204020203" pitchFamily="34" charset="0"/>
                <a:sym typeface="Calibri"/>
              </a:rPr>
              <a:t>LES RÈGLES DU BON SENS S'APPLIQUENT EN LIGNE !</a:t>
            </a:r>
            <a:endParaRPr dirty="0">
              <a:latin typeface="Segoe UI" panose="020B0502040204020203" pitchFamily="34" charset="0"/>
              <a:cs typeface="Segoe UI" panose="020B0502040204020203" pitchFamily="34" charset="0"/>
            </a:endParaRPr>
          </a:p>
          <a:p>
            <a:pPr marL="12700" marR="0" lvl="0" indent="0" algn="l" rtl="0">
              <a:spcBef>
                <a:spcPts val="840"/>
              </a:spcBef>
              <a:spcAft>
                <a:spcPts val="0"/>
              </a:spcAft>
              <a:buNone/>
            </a:pPr>
            <a:endParaRPr sz="2000" b="1" dirty="0">
              <a:solidFill>
                <a:srgbClr val="C00000"/>
              </a:solidFill>
              <a:latin typeface="Segoe UI" panose="020B0502040204020203" pitchFamily="34" charset="0"/>
              <a:ea typeface="Calibri"/>
              <a:cs typeface="Segoe UI" panose="020B0502040204020203" pitchFamily="34" charset="0"/>
              <a:sym typeface="Calibri"/>
            </a:endParaRPr>
          </a:p>
          <a:p>
            <a:pPr marL="0" marR="0" lvl="0" indent="0" algn="l" rtl="0">
              <a:spcBef>
                <a:spcPts val="840"/>
              </a:spcBef>
              <a:spcAft>
                <a:spcPts val="0"/>
              </a:spcAft>
              <a:buNone/>
            </a:pPr>
            <a:r>
              <a:rPr lang="en-GB" sz="2400" dirty="0">
                <a:solidFill>
                  <a:schemeClr val="dk1"/>
                </a:solidFill>
                <a:latin typeface="Segoe UI" panose="020B0502040204020203" pitchFamily="34" charset="0"/>
                <a:ea typeface="Calibri"/>
                <a:cs typeface="Segoe UI" panose="020B0502040204020203" pitchFamily="34" charset="0"/>
                <a:sym typeface="Calibri"/>
              </a:rPr>
              <a:t>7.  Keep your applications/ OS Up to date.</a:t>
            </a:r>
            <a:endParaRPr dirty="0">
              <a:latin typeface="Segoe UI" panose="020B0502040204020203" pitchFamily="34" charset="0"/>
              <a:cs typeface="Segoe UI" panose="020B0502040204020203" pitchFamily="34" charset="0"/>
            </a:endParaRPr>
          </a:p>
          <a:p>
            <a:pPr marL="469265" marR="0" lvl="0" indent="-457200" algn="l" rtl="0">
              <a:lnSpc>
                <a:spcPct val="100000"/>
              </a:lnSpc>
              <a:spcBef>
                <a:spcPts val="1655"/>
              </a:spcBef>
              <a:spcAft>
                <a:spcPts val="0"/>
              </a:spcAft>
              <a:buClr>
                <a:schemeClr val="dk1"/>
              </a:buClr>
              <a:buSzPts val="2400"/>
              <a:buFont typeface="Calibri"/>
              <a:buAutoNum type="arabicPeriod" startAt="8"/>
            </a:pPr>
            <a:r>
              <a:rPr lang="en-GB" sz="2400" dirty="0">
                <a:solidFill>
                  <a:schemeClr val="dk1"/>
                </a:solidFill>
                <a:latin typeface="Segoe UI" panose="020B0502040204020203" pitchFamily="34" charset="0"/>
                <a:ea typeface="Calibri"/>
                <a:cs typeface="Segoe UI" panose="020B0502040204020203" pitchFamily="34" charset="0"/>
                <a:sym typeface="Calibri"/>
              </a:rPr>
              <a:t>Do the necessary back ups.</a:t>
            </a:r>
            <a:endParaRPr dirty="0">
              <a:latin typeface="Segoe UI" panose="020B0502040204020203" pitchFamily="34" charset="0"/>
              <a:cs typeface="Segoe UI" panose="020B0502040204020203" pitchFamily="34" charset="0"/>
            </a:endParaRPr>
          </a:p>
          <a:p>
            <a:pPr marL="469265" marR="0" lvl="0" indent="-457200" algn="l" rtl="0">
              <a:lnSpc>
                <a:spcPct val="100000"/>
              </a:lnSpc>
              <a:spcBef>
                <a:spcPts val="1655"/>
              </a:spcBef>
              <a:spcAft>
                <a:spcPts val="0"/>
              </a:spcAft>
              <a:buClr>
                <a:schemeClr val="dk1"/>
              </a:buClr>
              <a:buSzPts val="2400"/>
              <a:buFont typeface="Calibri"/>
              <a:buAutoNum type="arabicPeriod" startAt="8"/>
            </a:pPr>
            <a:r>
              <a:rPr lang="en-GB" sz="2400" dirty="0">
                <a:solidFill>
                  <a:schemeClr val="dk1"/>
                </a:solidFill>
                <a:latin typeface="Segoe UI" panose="020B0502040204020203" pitchFamily="34" charset="0"/>
                <a:ea typeface="Calibri"/>
                <a:cs typeface="Segoe UI" panose="020B0502040204020203" pitchFamily="34" charset="0"/>
                <a:sym typeface="Calibri"/>
              </a:rPr>
              <a:t>Get savvy about free Public hotspots.</a:t>
            </a:r>
            <a:endParaRPr dirty="0">
              <a:latin typeface="Segoe UI" panose="020B0502040204020203" pitchFamily="34" charset="0"/>
              <a:cs typeface="Segoe UI" panose="020B0502040204020203" pitchFamily="34" charset="0"/>
            </a:endParaRPr>
          </a:p>
          <a:p>
            <a:pPr marL="12065" marR="0" lvl="0" indent="0" algn="l" rtl="0">
              <a:lnSpc>
                <a:spcPct val="100000"/>
              </a:lnSpc>
              <a:spcBef>
                <a:spcPts val="1655"/>
              </a:spcBef>
              <a:spcAft>
                <a:spcPts val="0"/>
              </a:spcAft>
              <a:buNone/>
            </a:pPr>
            <a:endParaRPr sz="2400" dirty="0">
              <a:solidFill>
                <a:schemeClr val="dk1"/>
              </a:solidFill>
              <a:latin typeface="Segoe UI" panose="020B0502040204020203" pitchFamily="34" charset="0"/>
              <a:ea typeface="Calibri"/>
              <a:cs typeface="Segoe UI" panose="020B0502040204020203" pitchFamily="34" charset="0"/>
              <a:sym typeface="Calibri"/>
            </a:endParaRPr>
          </a:p>
          <a:p>
            <a:pPr marL="469900" marR="0" lvl="0" indent="-304800" algn="l" rtl="0">
              <a:lnSpc>
                <a:spcPct val="100000"/>
              </a:lnSpc>
              <a:spcBef>
                <a:spcPts val="840"/>
              </a:spcBef>
              <a:spcAft>
                <a:spcPts val="0"/>
              </a:spcAft>
              <a:buClr>
                <a:schemeClr val="dk1"/>
              </a:buClr>
              <a:buSzPts val="2400"/>
              <a:buFont typeface="Calibri"/>
              <a:buNone/>
            </a:pPr>
            <a:endParaRPr sz="2400" dirty="0">
              <a:solidFill>
                <a:schemeClr val="dk1"/>
              </a:solidFill>
              <a:latin typeface="Segoe UI" panose="020B0502040204020203" pitchFamily="34" charset="0"/>
              <a:ea typeface="Calibri"/>
              <a:cs typeface="Segoe UI" panose="020B0502040204020203" pitchFamily="34" charset="0"/>
              <a:sym typeface="Calibri"/>
            </a:endParaRPr>
          </a:p>
        </p:txBody>
      </p:sp>
      <p:sp>
        <p:nvSpPr>
          <p:cNvPr id="8" name="Google Shape;77;p2">
            <a:extLst>
              <a:ext uri="{FF2B5EF4-FFF2-40B4-BE49-F238E27FC236}">
                <a16:creationId xmlns:a16="http://schemas.microsoft.com/office/drawing/2014/main" id="{9DB291DA-6A03-4C9D-B3EF-3170009ADE45}"/>
              </a:ext>
            </a:extLst>
          </p:cNvPr>
          <p:cNvSpPr/>
          <p:nvPr/>
        </p:nvSpPr>
        <p:spPr>
          <a:xfrm>
            <a:off x="190000" y="6320887"/>
            <a:ext cx="1196502" cy="4002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ZA" dirty="0">
                <a:effectLst/>
                <a:latin typeface="Segoe UI" panose="020B0502040204020203" pitchFamily="34" charset="0"/>
                <a:ea typeface="Calibri" panose="020F0502020204030204" pitchFamily="34" charset="0"/>
                <a:cs typeface="Segoe UI" panose="020B0502040204020203" pitchFamily="34" charset="0"/>
              </a:rPr>
              <a:t>#GirlsinICT    </a:t>
            </a:r>
          </a:p>
        </p:txBody>
      </p:sp>
      <p:pic>
        <p:nvPicPr>
          <p:cNvPr id="9" name="Google Shape;80;p2">
            <a:extLst>
              <a:ext uri="{FF2B5EF4-FFF2-40B4-BE49-F238E27FC236}">
                <a16:creationId xmlns:a16="http://schemas.microsoft.com/office/drawing/2014/main" id="{78B378D6-EBCC-4345-9F4E-E1013C1AA260}"/>
              </a:ext>
            </a:extLst>
          </p:cNvPr>
          <p:cNvPicPr preferRelativeResize="0"/>
          <p:nvPr/>
        </p:nvPicPr>
        <p:blipFill rotWithShape="1">
          <a:blip r:embed="rId3">
            <a:alphaModFix/>
          </a:blip>
          <a:srcRect/>
          <a:stretch/>
        </p:blipFill>
        <p:spPr>
          <a:xfrm>
            <a:off x="190000" y="136913"/>
            <a:ext cx="4911077" cy="600597"/>
          </a:xfrm>
          <a:prstGeom prst="rect">
            <a:avLst/>
          </a:prstGeom>
          <a:noFill/>
          <a:ln>
            <a:noFill/>
          </a:ln>
        </p:spPr>
      </p:pic>
      <p:pic>
        <p:nvPicPr>
          <p:cNvPr id="10" name="Picture 9">
            <a:extLst>
              <a:ext uri="{FF2B5EF4-FFF2-40B4-BE49-F238E27FC236}">
                <a16:creationId xmlns:a16="http://schemas.microsoft.com/office/drawing/2014/main" id="{095CC0B9-3C24-4836-8D81-FB1000357891}"/>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0661514" y="12736"/>
            <a:ext cx="1540213" cy="9418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301" name="Google Shape;301;p19"/>
          <p:cNvSpPr txBox="1"/>
          <p:nvPr/>
        </p:nvSpPr>
        <p:spPr>
          <a:xfrm>
            <a:off x="403123" y="702982"/>
            <a:ext cx="6025326" cy="1010533"/>
          </a:xfrm>
          <a:prstGeom prst="rect">
            <a:avLst/>
          </a:prstGeom>
          <a:noFill/>
          <a:ln>
            <a:noFill/>
          </a:ln>
        </p:spPr>
        <p:txBody>
          <a:bodyPr spcFirstLastPara="1" wrap="square" lIns="0" tIns="106675" rIns="0" bIns="0" anchor="t" anchorCtr="0">
            <a:spAutoFit/>
          </a:bodyPr>
          <a:lstStyle/>
          <a:p>
            <a:pPr marL="12700" marR="0" lvl="0" indent="0" algn="l" rtl="0">
              <a:lnSpc>
                <a:spcPct val="100000"/>
              </a:lnSpc>
              <a:spcBef>
                <a:spcPts val="0"/>
              </a:spcBef>
              <a:spcAft>
                <a:spcPts val="0"/>
              </a:spcAft>
              <a:buNone/>
            </a:pPr>
            <a:r>
              <a:rPr lang="en-GB" sz="2800" dirty="0">
                <a:solidFill>
                  <a:srgbClr val="366092"/>
                </a:solidFill>
                <a:latin typeface="Impact"/>
                <a:ea typeface="Impact"/>
                <a:cs typeface="Impact"/>
                <a:sym typeface="Impact"/>
              </a:rPr>
              <a:t>I Pledge…</a:t>
            </a:r>
            <a:endParaRPr dirty="0"/>
          </a:p>
          <a:p>
            <a:pPr marL="12700" marR="0" lvl="0" indent="0" algn="l" rtl="0">
              <a:lnSpc>
                <a:spcPct val="100000"/>
              </a:lnSpc>
              <a:spcBef>
                <a:spcPts val="840"/>
              </a:spcBef>
              <a:spcAft>
                <a:spcPts val="0"/>
              </a:spcAft>
              <a:buNone/>
            </a:pPr>
            <a:endParaRPr sz="2400" dirty="0">
              <a:solidFill>
                <a:schemeClr val="dk1"/>
              </a:solidFill>
              <a:latin typeface="Calibri"/>
              <a:ea typeface="Calibri"/>
              <a:cs typeface="Calibri"/>
              <a:sym typeface="Calibri"/>
            </a:endParaRPr>
          </a:p>
        </p:txBody>
      </p:sp>
      <p:sp>
        <p:nvSpPr>
          <p:cNvPr id="302" name="Google Shape;302;p19"/>
          <p:cNvSpPr/>
          <p:nvPr/>
        </p:nvSpPr>
        <p:spPr>
          <a:xfrm>
            <a:off x="260430" y="1502450"/>
            <a:ext cx="8883570" cy="5386049"/>
          </a:xfrm>
          <a:prstGeom prst="rect">
            <a:avLst/>
          </a:prstGeom>
          <a:noFill/>
          <a:ln>
            <a:noFill/>
          </a:ln>
        </p:spPr>
        <p:txBody>
          <a:bodyPr spcFirstLastPara="1" wrap="square" lIns="91425" tIns="45700" rIns="91425" bIns="45700" anchor="t" anchorCtr="0">
            <a:spAutoFit/>
          </a:bodyPr>
          <a:lstStyle/>
          <a:p>
            <a:pPr marL="377825" marR="0" lvl="0" indent="-343535" algn="l" rtl="0">
              <a:lnSpc>
                <a:spcPct val="100000"/>
              </a:lnSpc>
              <a:spcBef>
                <a:spcPts val="0"/>
              </a:spcBef>
              <a:spcAft>
                <a:spcPts val="0"/>
              </a:spcAft>
              <a:buClr>
                <a:srgbClr val="BF9000"/>
              </a:buClr>
              <a:buSzPts val="2400"/>
              <a:buFont typeface="Noto Sans Symbols"/>
              <a:buChar char="▪"/>
            </a:pPr>
            <a:r>
              <a:rPr lang="en-GB" sz="2400" dirty="0">
                <a:solidFill>
                  <a:schemeClr val="dk1"/>
                </a:solidFill>
                <a:latin typeface="Calibri"/>
                <a:ea typeface="Calibri"/>
                <a:cs typeface="Calibri"/>
                <a:sym typeface="Calibri"/>
              </a:rPr>
              <a:t>To take a stand against cyberbullying.</a:t>
            </a:r>
            <a:endParaRPr sz="2400" dirty="0">
              <a:solidFill>
                <a:schemeClr val="dk1"/>
              </a:solidFill>
              <a:latin typeface="Calibri"/>
              <a:ea typeface="Calibri"/>
              <a:cs typeface="Calibri"/>
              <a:sym typeface="Calibri"/>
            </a:endParaRPr>
          </a:p>
          <a:p>
            <a:pPr marL="377825" marR="0" lvl="0" indent="-343535" algn="l" rtl="0">
              <a:lnSpc>
                <a:spcPct val="100000"/>
              </a:lnSpc>
              <a:spcBef>
                <a:spcPts val="1200"/>
              </a:spcBef>
              <a:spcAft>
                <a:spcPts val="0"/>
              </a:spcAft>
              <a:buClr>
                <a:srgbClr val="BF9000"/>
              </a:buClr>
              <a:buSzPts val="2400"/>
              <a:buFont typeface="Noto Sans Symbols"/>
              <a:buChar char="▪"/>
            </a:pPr>
            <a:r>
              <a:rPr lang="en-GB" sz="2400" dirty="0">
                <a:solidFill>
                  <a:schemeClr val="dk1"/>
                </a:solidFill>
                <a:latin typeface="Calibri"/>
                <a:ea typeface="Calibri"/>
                <a:cs typeface="Calibri"/>
                <a:sym typeface="Calibri"/>
              </a:rPr>
              <a:t>I will not use technology to hurt others.</a:t>
            </a:r>
            <a:endParaRPr sz="2400" dirty="0">
              <a:solidFill>
                <a:schemeClr val="dk1"/>
              </a:solidFill>
              <a:latin typeface="Calibri"/>
              <a:ea typeface="Calibri"/>
              <a:cs typeface="Calibri"/>
              <a:sym typeface="Calibri"/>
            </a:endParaRPr>
          </a:p>
          <a:p>
            <a:pPr marL="377825" marR="0" lvl="0" indent="-343535" algn="l" rtl="0">
              <a:lnSpc>
                <a:spcPct val="100000"/>
              </a:lnSpc>
              <a:spcBef>
                <a:spcPts val="1200"/>
              </a:spcBef>
              <a:spcAft>
                <a:spcPts val="0"/>
              </a:spcAft>
              <a:buClr>
                <a:srgbClr val="BF9000"/>
              </a:buClr>
              <a:buSzPts val="2400"/>
              <a:buFont typeface="Noto Sans Symbols"/>
              <a:buChar char="▪"/>
            </a:pPr>
            <a:r>
              <a:rPr lang="en-GB" sz="2400" dirty="0">
                <a:solidFill>
                  <a:schemeClr val="dk1"/>
                </a:solidFill>
                <a:latin typeface="Calibri"/>
                <a:ea typeface="Calibri"/>
                <a:cs typeface="Calibri"/>
                <a:sym typeface="Calibri"/>
              </a:rPr>
              <a:t>I will help those who are being cyberbullied.</a:t>
            </a:r>
            <a:endParaRPr sz="2400" dirty="0">
              <a:solidFill>
                <a:schemeClr val="dk1"/>
              </a:solidFill>
              <a:latin typeface="Calibri"/>
              <a:ea typeface="Calibri"/>
              <a:cs typeface="Calibri"/>
              <a:sym typeface="Calibri"/>
            </a:endParaRPr>
          </a:p>
          <a:p>
            <a:pPr marL="377825" marR="0" lvl="0" indent="-343535" algn="l" rtl="0">
              <a:lnSpc>
                <a:spcPct val="100000"/>
              </a:lnSpc>
              <a:spcBef>
                <a:spcPts val="1200"/>
              </a:spcBef>
              <a:spcAft>
                <a:spcPts val="0"/>
              </a:spcAft>
              <a:buClr>
                <a:srgbClr val="BF9000"/>
              </a:buClr>
              <a:buSzPts val="2400"/>
              <a:buFont typeface="Noto Sans Symbols"/>
              <a:buChar char="▪"/>
            </a:pPr>
            <a:r>
              <a:rPr lang="en-GB" sz="2400" dirty="0">
                <a:solidFill>
                  <a:schemeClr val="dk1"/>
                </a:solidFill>
                <a:latin typeface="Calibri"/>
                <a:ea typeface="Calibri"/>
                <a:cs typeface="Calibri"/>
                <a:sym typeface="Calibri"/>
              </a:rPr>
              <a:t>I will speak out against cyberbullying.</a:t>
            </a:r>
            <a:endParaRPr dirty="0"/>
          </a:p>
          <a:p>
            <a:pPr marL="377825" marR="0" lvl="0" indent="-343535" algn="l" rtl="0">
              <a:spcBef>
                <a:spcPts val="1200"/>
              </a:spcBef>
              <a:spcAft>
                <a:spcPts val="0"/>
              </a:spcAft>
              <a:buClr>
                <a:srgbClr val="BF9000"/>
              </a:buClr>
              <a:buSzPts val="2400"/>
              <a:buFont typeface="Noto Sans Symbols"/>
              <a:buChar char="▪"/>
            </a:pPr>
            <a:r>
              <a:rPr lang="en-GB" sz="2400" dirty="0">
                <a:solidFill>
                  <a:schemeClr val="dk1"/>
                </a:solidFill>
                <a:latin typeface="Calibri"/>
                <a:ea typeface="Calibri"/>
                <a:cs typeface="Calibri"/>
                <a:sym typeface="Calibri"/>
              </a:rPr>
              <a:t>I will protect myself when using technology.</a:t>
            </a:r>
            <a:endParaRPr dirty="0"/>
          </a:p>
          <a:p>
            <a:pPr marL="377825" marR="0" lvl="0" indent="-343535" algn="l" rtl="0">
              <a:spcBef>
                <a:spcPts val="1200"/>
              </a:spcBef>
              <a:spcAft>
                <a:spcPts val="0"/>
              </a:spcAft>
              <a:buClr>
                <a:srgbClr val="BF9000"/>
              </a:buClr>
              <a:buSzPts val="2400"/>
              <a:buFont typeface="Noto Sans Symbols"/>
              <a:buChar char="▪"/>
            </a:pPr>
            <a:r>
              <a:rPr lang="en-GB" sz="2400" dirty="0">
                <a:solidFill>
                  <a:schemeClr val="dk1"/>
                </a:solidFill>
                <a:latin typeface="Calibri"/>
                <a:ea typeface="Calibri"/>
                <a:cs typeface="Calibri"/>
                <a:sym typeface="Calibri"/>
              </a:rPr>
              <a:t>If I encounter a situation that is offensive I will tell my parent, guardian or another trusted adult.</a:t>
            </a:r>
            <a:endParaRPr dirty="0"/>
          </a:p>
          <a:p>
            <a:pPr marL="377825" marR="0" lvl="0" indent="-343535" algn="l" rtl="0">
              <a:spcBef>
                <a:spcPts val="1200"/>
              </a:spcBef>
              <a:spcAft>
                <a:spcPts val="0"/>
              </a:spcAft>
              <a:buClr>
                <a:srgbClr val="BF9000"/>
              </a:buClr>
              <a:buSzPts val="2400"/>
              <a:buFont typeface="Noto Sans Symbols"/>
              <a:buChar char="▪"/>
            </a:pPr>
            <a:r>
              <a:rPr lang="en-GB" sz="2400" dirty="0">
                <a:solidFill>
                  <a:schemeClr val="dk1"/>
                </a:solidFill>
                <a:latin typeface="Calibri"/>
                <a:ea typeface="Calibri"/>
                <a:cs typeface="Calibri"/>
                <a:sym typeface="Calibri"/>
              </a:rPr>
              <a:t>I will use technology responsibly and agree to think before I post.</a:t>
            </a:r>
            <a:endParaRPr dirty="0"/>
          </a:p>
          <a:p>
            <a:pPr marL="377825" marR="0" lvl="0" indent="-343535" algn="l" rtl="0">
              <a:spcBef>
                <a:spcPts val="1200"/>
              </a:spcBef>
              <a:spcAft>
                <a:spcPts val="0"/>
              </a:spcAft>
              <a:buClr>
                <a:srgbClr val="BF9000"/>
              </a:buClr>
              <a:buSzPts val="2400"/>
              <a:buFont typeface="Noto Sans Symbols"/>
              <a:buChar char="▪"/>
            </a:pPr>
            <a:r>
              <a:rPr lang="en-GB" sz="2400" dirty="0">
                <a:solidFill>
                  <a:schemeClr val="dk1"/>
                </a:solidFill>
                <a:latin typeface="Calibri"/>
                <a:ea typeface="Calibri"/>
                <a:cs typeface="Calibri"/>
                <a:sym typeface="Calibri"/>
              </a:rPr>
              <a:t>I will not pass harmful messages, images, or language that is </a:t>
            </a:r>
            <a:r>
              <a:rPr lang="en-GB" sz="2400" dirty="0" err="1">
                <a:solidFill>
                  <a:schemeClr val="dk1"/>
                </a:solidFill>
                <a:latin typeface="Calibri"/>
                <a:ea typeface="Calibri"/>
                <a:cs typeface="Calibri"/>
                <a:sym typeface="Calibri"/>
              </a:rPr>
              <a:t>hurtful.l</a:t>
            </a:r>
            <a:endParaRPr lang="en-GB" sz="2400" dirty="0">
              <a:solidFill>
                <a:schemeClr val="dk1"/>
              </a:solidFill>
              <a:latin typeface="Calibri"/>
              <a:ea typeface="Calibri"/>
              <a:cs typeface="Calibri"/>
              <a:sym typeface="Calibri"/>
            </a:endParaRPr>
          </a:p>
          <a:p>
            <a:pPr marL="377825" indent="-343535">
              <a:spcBef>
                <a:spcPts val="1200"/>
              </a:spcBef>
              <a:buClr>
                <a:srgbClr val="BF9000"/>
              </a:buClr>
              <a:buSzPts val="2400"/>
              <a:buFont typeface="Noto Sans Symbols"/>
              <a:buChar char="▪"/>
            </a:pPr>
            <a:r>
              <a:rPr lang="en-GB" sz="2400" dirty="0">
                <a:solidFill>
                  <a:schemeClr val="dk1"/>
                </a:solidFill>
                <a:latin typeface="Calibri"/>
                <a:ea typeface="Calibri"/>
                <a:cs typeface="Calibri"/>
                <a:sym typeface="Calibri"/>
              </a:rPr>
              <a:t>I will be kind.</a:t>
            </a:r>
            <a:endParaRPr sz="2400" dirty="0">
              <a:solidFill>
                <a:schemeClr val="dk1"/>
              </a:solidFill>
              <a:latin typeface="Calibri"/>
              <a:ea typeface="Calibri"/>
              <a:cs typeface="Calibri"/>
              <a:sym typeface="Calibri"/>
            </a:endParaRPr>
          </a:p>
        </p:txBody>
      </p:sp>
      <p:grpSp>
        <p:nvGrpSpPr>
          <p:cNvPr id="303" name="Google Shape;303;p19"/>
          <p:cNvGrpSpPr/>
          <p:nvPr/>
        </p:nvGrpSpPr>
        <p:grpSpPr>
          <a:xfrm>
            <a:off x="7683812" y="932194"/>
            <a:ext cx="4318188" cy="5016758"/>
            <a:chOff x="7747000" y="1358900"/>
            <a:chExt cx="4419600" cy="5499100"/>
          </a:xfrm>
        </p:grpSpPr>
        <p:sp>
          <p:nvSpPr>
            <p:cNvPr id="304" name="Google Shape;304;p19"/>
            <p:cNvSpPr/>
            <p:nvPr/>
          </p:nvSpPr>
          <p:spPr>
            <a:xfrm>
              <a:off x="7747000" y="4749800"/>
              <a:ext cx="4419600" cy="2108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9"/>
            <p:cNvSpPr/>
            <p:nvPr/>
          </p:nvSpPr>
          <p:spPr>
            <a:xfrm>
              <a:off x="8163041" y="1358900"/>
              <a:ext cx="3978159" cy="3416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2" name="TextBox 11">
            <a:extLst>
              <a:ext uri="{FF2B5EF4-FFF2-40B4-BE49-F238E27FC236}">
                <a16:creationId xmlns:a16="http://schemas.microsoft.com/office/drawing/2014/main" id="{70BFCFA5-860B-451F-A36C-43963978EFF1}"/>
              </a:ext>
            </a:extLst>
          </p:cNvPr>
          <p:cNvSpPr txBox="1"/>
          <p:nvPr/>
        </p:nvSpPr>
        <p:spPr>
          <a:xfrm>
            <a:off x="8182466" y="4757109"/>
            <a:ext cx="4206033" cy="2385205"/>
          </a:xfrm>
          <a:prstGeom prst="rect">
            <a:avLst/>
          </a:prstGeom>
          <a:noFill/>
        </p:spPr>
        <p:txBody>
          <a:bodyPr wrap="square">
            <a:spAutoFit/>
          </a:bodyPr>
          <a:lstStyle/>
          <a:p>
            <a:pPr marL="667385" marR="657860" lvl="0" indent="0" algn="ctr" rtl="0">
              <a:lnSpc>
                <a:spcPct val="150000"/>
              </a:lnSpc>
              <a:spcBef>
                <a:spcPts val="0"/>
              </a:spcBef>
              <a:spcAft>
                <a:spcPts val="0"/>
              </a:spcAft>
              <a:buNone/>
            </a:pPr>
            <a:r>
              <a:rPr lang="en-GB" sz="1400" b="1" dirty="0">
                <a:solidFill>
                  <a:schemeClr val="bg2"/>
                </a:solidFill>
                <a:latin typeface="Calibri"/>
                <a:ea typeface="Calibri"/>
                <a:cs typeface="Calibri"/>
                <a:sym typeface="Calibri"/>
              </a:rPr>
              <a:t>CYBERSECURITY  IS</a:t>
            </a:r>
            <a:endParaRPr lang="en-GB" sz="1400" dirty="0">
              <a:solidFill>
                <a:schemeClr val="bg2"/>
              </a:solidFill>
              <a:latin typeface="Calibri"/>
              <a:ea typeface="Calibri"/>
              <a:cs typeface="Calibri"/>
              <a:sym typeface="Calibri"/>
            </a:endParaRPr>
          </a:p>
          <a:p>
            <a:pPr marL="847725" marR="838835" indent="-186690" algn="ctr">
              <a:lnSpc>
                <a:spcPct val="150000"/>
              </a:lnSpc>
              <a:spcBef>
                <a:spcPts val="95"/>
              </a:spcBef>
            </a:pPr>
            <a:r>
              <a:rPr lang="en-GB" sz="1400" b="1" dirty="0">
                <a:solidFill>
                  <a:schemeClr val="bg2"/>
                </a:solidFill>
                <a:latin typeface="Calibri"/>
                <a:ea typeface="Calibri"/>
                <a:cs typeface="Calibri"/>
                <a:sym typeface="Calibri"/>
              </a:rPr>
              <a:t>OUR SHARED  RESPONSIBILITY </a:t>
            </a:r>
          </a:p>
          <a:p>
            <a:pPr marL="847725" marR="838835" indent="-186690" algn="ctr">
              <a:lnSpc>
                <a:spcPct val="150000"/>
              </a:lnSpc>
              <a:spcBef>
                <a:spcPts val="95"/>
              </a:spcBef>
            </a:pPr>
            <a:r>
              <a:rPr lang="en-GB" sz="1400" b="1" dirty="0">
                <a:solidFill>
                  <a:schemeClr val="bg2"/>
                </a:solidFill>
                <a:latin typeface="Calibri"/>
                <a:ea typeface="Calibri"/>
                <a:cs typeface="Calibri"/>
                <a:sym typeface="Calibri"/>
              </a:rPr>
              <a:t>&amp; </a:t>
            </a:r>
          </a:p>
          <a:p>
            <a:pPr marL="847725" marR="838835" indent="-186690" algn="ctr">
              <a:lnSpc>
                <a:spcPct val="150000"/>
              </a:lnSpc>
              <a:spcBef>
                <a:spcPts val="95"/>
              </a:spcBef>
            </a:pPr>
            <a:r>
              <a:rPr lang="en-GB" sz="1400" b="1" dirty="0">
                <a:solidFill>
                  <a:schemeClr val="bg2"/>
                </a:solidFill>
                <a:latin typeface="Calibri"/>
                <a:ea typeface="Calibri"/>
                <a:cs typeface="Calibri"/>
                <a:sym typeface="Calibri"/>
              </a:rPr>
              <a:t>LET’S  BE A GOOD DIGITAL CITIZENS!</a:t>
            </a:r>
            <a:endParaRPr lang="en-GB" sz="1400" dirty="0">
              <a:solidFill>
                <a:schemeClr val="bg2"/>
              </a:solidFill>
              <a:latin typeface="Calibri"/>
              <a:ea typeface="Calibri"/>
              <a:cs typeface="Calibri"/>
              <a:sym typeface="Calibri"/>
            </a:endParaRPr>
          </a:p>
          <a:p>
            <a:pPr marL="847725" marR="838835" lvl="0" indent="-186690" algn="ctr" rtl="0">
              <a:lnSpc>
                <a:spcPct val="150000"/>
              </a:lnSpc>
              <a:spcBef>
                <a:spcPts val="95"/>
              </a:spcBef>
              <a:spcAft>
                <a:spcPts val="0"/>
              </a:spcAft>
              <a:buNone/>
            </a:pPr>
            <a:endParaRPr lang="en-GB" sz="1400" b="1" dirty="0">
              <a:solidFill>
                <a:schemeClr val="bg2"/>
              </a:solidFill>
              <a:latin typeface="Calibri"/>
              <a:ea typeface="Calibri"/>
              <a:cs typeface="Calibri"/>
              <a:sym typeface="Calibri"/>
            </a:endParaRPr>
          </a:p>
          <a:p>
            <a:pPr marL="847725" marR="838835" lvl="0" indent="-186690" algn="ctr" rtl="0">
              <a:lnSpc>
                <a:spcPct val="150000"/>
              </a:lnSpc>
              <a:spcBef>
                <a:spcPts val="95"/>
              </a:spcBef>
              <a:spcAft>
                <a:spcPts val="0"/>
              </a:spcAft>
              <a:buNone/>
            </a:pPr>
            <a:endParaRPr lang="en-GB" sz="1400" dirty="0">
              <a:solidFill>
                <a:schemeClr val="bg2"/>
              </a:solidFill>
              <a:latin typeface="Calibri"/>
              <a:ea typeface="Calibri"/>
              <a:cs typeface="Calibri"/>
              <a:sym typeface="Calibri"/>
            </a:endParaRPr>
          </a:p>
        </p:txBody>
      </p:sp>
      <p:sp>
        <p:nvSpPr>
          <p:cNvPr id="13" name="Google Shape;77;p2">
            <a:extLst>
              <a:ext uri="{FF2B5EF4-FFF2-40B4-BE49-F238E27FC236}">
                <a16:creationId xmlns:a16="http://schemas.microsoft.com/office/drawing/2014/main" id="{70138111-D012-4360-AB23-E62BA1A1341C}"/>
              </a:ext>
            </a:extLst>
          </p:cNvPr>
          <p:cNvSpPr/>
          <p:nvPr/>
        </p:nvSpPr>
        <p:spPr>
          <a:xfrm>
            <a:off x="6096000" y="6415107"/>
            <a:ext cx="1196502" cy="4002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ZA" dirty="0">
                <a:effectLst/>
                <a:latin typeface="Segoe UI" panose="020B0502040204020203" pitchFamily="34" charset="0"/>
                <a:ea typeface="Calibri" panose="020F0502020204030204" pitchFamily="34" charset="0"/>
                <a:cs typeface="Segoe UI" panose="020B0502040204020203" pitchFamily="34" charset="0"/>
              </a:rPr>
              <a:t>#GirlsinICT    </a:t>
            </a:r>
          </a:p>
        </p:txBody>
      </p:sp>
      <p:pic>
        <p:nvPicPr>
          <p:cNvPr id="14" name="Google Shape;80;p2">
            <a:extLst>
              <a:ext uri="{FF2B5EF4-FFF2-40B4-BE49-F238E27FC236}">
                <a16:creationId xmlns:a16="http://schemas.microsoft.com/office/drawing/2014/main" id="{675C0EBB-5A6C-4B03-B8E3-71931D0F3EC3}"/>
              </a:ext>
            </a:extLst>
          </p:cNvPr>
          <p:cNvPicPr preferRelativeResize="0"/>
          <p:nvPr/>
        </p:nvPicPr>
        <p:blipFill rotWithShape="1">
          <a:blip r:embed="rId5">
            <a:alphaModFix/>
          </a:blip>
          <a:srcRect/>
          <a:stretch/>
        </p:blipFill>
        <p:spPr>
          <a:xfrm>
            <a:off x="190000" y="136913"/>
            <a:ext cx="4911077" cy="600597"/>
          </a:xfrm>
          <a:prstGeom prst="rect">
            <a:avLst/>
          </a:prstGeom>
          <a:noFill/>
          <a:ln>
            <a:noFill/>
          </a:ln>
        </p:spPr>
      </p:pic>
      <p:pic>
        <p:nvPicPr>
          <p:cNvPr id="15" name="Picture 14">
            <a:extLst>
              <a:ext uri="{FF2B5EF4-FFF2-40B4-BE49-F238E27FC236}">
                <a16:creationId xmlns:a16="http://schemas.microsoft.com/office/drawing/2014/main" id="{A19560C4-1FB0-4C88-B445-8AA2B4C7CC30}"/>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10661514" y="12736"/>
            <a:ext cx="1540213" cy="9418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2"/>
          <p:cNvSpPr/>
          <p:nvPr/>
        </p:nvSpPr>
        <p:spPr>
          <a:xfrm>
            <a:off x="190000" y="6320887"/>
            <a:ext cx="1196502" cy="4002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ZA" dirty="0">
                <a:effectLst/>
                <a:latin typeface="Segoe UI" panose="020B0502040204020203" pitchFamily="34" charset="0"/>
                <a:ea typeface="Calibri" panose="020F0502020204030204" pitchFamily="34" charset="0"/>
                <a:cs typeface="Segoe UI" panose="020B0502040204020203" pitchFamily="34" charset="0"/>
              </a:rPr>
              <a:t>#GirlsinICT    </a:t>
            </a:r>
          </a:p>
        </p:txBody>
      </p:sp>
      <p:pic>
        <p:nvPicPr>
          <p:cNvPr id="79" name="Google Shape;79;p2"/>
          <p:cNvPicPr preferRelativeResize="0"/>
          <p:nvPr/>
        </p:nvPicPr>
        <p:blipFill rotWithShape="1">
          <a:blip r:embed="rId3">
            <a:alphaModFix/>
          </a:blip>
          <a:srcRect/>
          <a:stretch/>
        </p:blipFill>
        <p:spPr>
          <a:xfrm>
            <a:off x="11413040" y="136913"/>
            <a:ext cx="588960" cy="615675"/>
          </a:xfrm>
          <a:prstGeom prst="rect">
            <a:avLst/>
          </a:prstGeom>
          <a:noFill/>
          <a:ln>
            <a:noFill/>
          </a:ln>
        </p:spPr>
      </p:pic>
      <p:pic>
        <p:nvPicPr>
          <p:cNvPr id="80" name="Google Shape;80;p2"/>
          <p:cNvPicPr preferRelativeResize="0"/>
          <p:nvPr/>
        </p:nvPicPr>
        <p:blipFill rotWithShape="1">
          <a:blip r:embed="rId4">
            <a:alphaModFix/>
          </a:blip>
          <a:srcRect/>
          <a:stretch/>
        </p:blipFill>
        <p:spPr>
          <a:xfrm>
            <a:off x="190000" y="136913"/>
            <a:ext cx="4911077" cy="600597"/>
          </a:xfrm>
          <a:prstGeom prst="rect">
            <a:avLst/>
          </a:prstGeom>
          <a:noFill/>
          <a:ln>
            <a:noFill/>
          </a:ln>
        </p:spPr>
      </p:pic>
      <p:sp>
        <p:nvSpPr>
          <p:cNvPr id="82" name="Google Shape;82;p2"/>
          <p:cNvSpPr txBox="1"/>
          <p:nvPr/>
        </p:nvSpPr>
        <p:spPr>
          <a:xfrm>
            <a:off x="533399" y="1143000"/>
            <a:ext cx="11052243" cy="4087016"/>
          </a:xfrm>
          <a:prstGeom prst="rect">
            <a:avLst/>
          </a:prstGeom>
          <a:noFill/>
          <a:ln w="24375" cap="flat" cmpd="sng">
            <a:solidFill>
              <a:srgbClr val="00B6B8"/>
            </a:solidFill>
            <a:prstDash val="solid"/>
            <a:round/>
            <a:headEnd type="none" w="sm" len="sm"/>
            <a:tailEnd type="none" w="sm" len="sm"/>
          </a:ln>
        </p:spPr>
        <p:txBody>
          <a:bodyPr spcFirstLastPara="1" wrap="square" lIns="0" tIns="146050" rIns="0" bIns="0" anchor="t" anchorCtr="0">
            <a:spAutoFit/>
          </a:bodyPr>
          <a:lstStyle/>
          <a:p>
            <a:pPr marL="170815" marR="0" lvl="0" indent="0" algn="l" rtl="0">
              <a:lnSpc>
                <a:spcPct val="100000"/>
              </a:lnSpc>
              <a:spcBef>
                <a:spcPts val="0"/>
              </a:spcBef>
              <a:spcAft>
                <a:spcPts val="0"/>
              </a:spcAft>
              <a:buNone/>
            </a:pPr>
            <a:r>
              <a:rPr lang="en-GB" sz="2800" b="1" dirty="0">
                <a:solidFill>
                  <a:srgbClr val="414042"/>
                </a:solidFill>
                <a:latin typeface="Segoe UI" panose="020B0502040204020203" pitchFamily="34" charset="0"/>
                <a:cs typeface="Segoe UI" panose="020B0502040204020203" pitchFamily="34" charset="0"/>
                <a:sym typeface="Arial"/>
              </a:rPr>
              <a:t>TOPICS</a:t>
            </a:r>
            <a:endParaRPr sz="2800" b="1" dirty="0">
              <a:solidFill>
                <a:srgbClr val="414042"/>
              </a:solidFill>
              <a:latin typeface="Segoe UI" panose="020B0502040204020203" pitchFamily="34" charset="0"/>
              <a:cs typeface="Segoe UI" panose="020B0502040204020203" pitchFamily="34" charset="0"/>
              <a:sym typeface="Arial"/>
            </a:endParaRPr>
          </a:p>
          <a:p>
            <a:pPr marL="513715" marR="0" lvl="0" indent="-342900" algn="l" rtl="0">
              <a:lnSpc>
                <a:spcPct val="100000"/>
              </a:lnSpc>
              <a:spcBef>
                <a:spcPts val="1150"/>
              </a:spcBef>
              <a:spcAft>
                <a:spcPts val="0"/>
              </a:spcAft>
              <a:buClr>
                <a:schemeClr val="dk1"/>
              </a:buClr>
              <a:buSzPts val="2400"/>
              <a:buFont typeface="Noto Sans Symbols"/>
              <a:buChar char="▪"/>
            </a:pPr>
            <a:r>
              <a:rPr lang="en-GB" sz="2800" dirty="0">
                <a:solidFill>
                  <a:schemeClr val="dk1"/>
                </a:solidFill>
                <a:latin typeface="Segoe UI" panose="020B0502040204020203" pitchFamily="34" charset="0"/>
                <a:ea typeface="Calibri"/>
                <a:cs typeface="Segoe UI" panose="020B0502040204020203" pitchFamily="34" charset="0"/>
                <a:sym typeface="Calibri"/>
              </a:rPr>
              <a:t>ABOUT &lt;/SORENE /&gt; </a:t>
            </a:r>
          </a:p>
          <a:p>
            <a:pPr marL="513715" marR="0" lvl="0" indent="-342900" algn="l" rtl="0">
              <a:lnSpc>
                <a:spcPct val="100000"/>
              </a:lnSpc>
              <a:spcBef>
                <a:spcPts val="1150"/>
              </a:spcBef>
              <a:spcAft>
                <a:spcPts val="0"/>
              </a:spcAft>
              <a:buClr>
                <a:schemeClr val="dk1"/>
              </a:buClr>
              <a:buSzPts val="2400"/>
              <a:buFont typeface="Noto Sans Symbols"/>
              <a:buChar char="▪"/>
            </a:pPr>
            <a:r>
              <a:rPr lang="en-GB" sz="2800" dirty="0">
                <a:solidFill>
                  <a:schemeClr val="dk1"/>
                </a:solidFill>
                <a:latin typeface="Segoe UI" panose="020B0502040204020203" pitchFamily="34" charset="0"/>
                <a:ea typeface="Calibri"/>
                <a:cs typeface="Segoe UI" panose="020B0502040204020203" pitchFamily="34" charset="0"/>
                <a:sym typeface="Calibri"/>
              </a:rPr>
              <a:t>How would you define Cybersecurity?</a:t>
            </a:r>
            <a:endParaRPr sz="2800" dirty="0">
              <a:latin typeface="Segoe UI" panose="020B0502040204020203" pitchFamily="34" charset="0"/>
              <a:cs typeface="Segoe UI" panose="020B0502040204020203" pitchFamily="34" charset="0"/>
            </a:endParaRPr>
          </a:p>
          <a:p>
            <a:pPr marL="513715" marR="0" lvl="0" indent="-342900" algn="l" rtl="0">
              <a:lnSpc>
                <a:spcPct val="100000"/>
              </a:lnSpc>
              <a:spcBef>
                <a:spcPts val="1150"/>
              </a:spcBef>
              <a:spcAft>
                <a:spcPts val="0"/>
              </a:spcAft>
              <a:buClr>
                <a:schemeClr val="dk1"/>
              </a:buClr>
              <a:buSzPts val="2400"/>
              <a:buFont typeface="Noto Sans Symbols"/>
              <a:buChar char="▪"/>
            </a:pPr>
            <a:r>
              <a:rPr lang="en-GB" sz="2800" dirty="0">
                <a:solidFill>
                  <a:schemeClr val="dk1"/>
                </a:solidFill>
                <a:latin typeface="Segoe UI" panose="020B0502040204020203" pitchFamily="34" charset="0"/>
                <a:ea typeface="Calibri"/>
                <a:cs typeface="Segoe UI" panose="020B0502040204020203" pitchFamily="34" charset="0"/>
                <a:sym typeface="Calibri"/>
              </a:rPr>
              <a:t>Why do we need more #GirlsinCybersecurity?</a:t>
            </a:r>
          </a:p>
          <a:p>
            <a:pPr marL="513715" marR="0" lvl="0" indent="-342900" algn="l" rtl="0">
              <a:lnSpc>
                <a:spcPct val="100000"/>
              </a:lnSpc>
              <a:spcBef>
                <a:spcPts val="1150"/>
              </a:spcBef>
              <a:spcAft>
                <a:spcPts val="0"/>
              </a:spcAft>
              <a:buClr>
                <a:schemeClr val="dk1"/>
              </a:buClr>
              <a:buSzPts val="2400"/>
              <a:buFont typeface="Noto Sans Symbols"/>
              <a:buChar char="▪"/>
            </a:pPr>
            <a:r>
              <a:rPr lang="en-GB" sz="2800" dirty="0">
                <a:solidFill>
                  <a:schemeClr val="dk1"/>
                </a:solidFill>
                <a:latin typeface="Segoe UI" panose="020B0502040204020203" pitchFamily="34" charset="0"/>
                <a:ea typeface="Calibri"/>
                <a:cs typeface="Segoe UI" panose="020B0502040204020203" pitchFamily="34" charset="0"/>
                <a:sym typeface="Calibri"/>
              </a:rPr>
              <a:t>Online Safety &amp; Tips</a:t>
            </a:r>
            <a:endParaRPr sz="2800" dirty="0">
              <a:latin typeface="Segoe UI" panose="020B0502040204020203" pitchFamily="34" charset="0"/>
              <a:cs typeface="Segoe UI" panose="020B0502040204020203" pitchFamily="34" charset="0"/>
            </a:endParaRPr>
          </a:p>
          <a:p>
            <a:pPr marL="513715" marR="0" lvl="0" indent="-342900" algn="l" rtl="0">
              <a:lnSpc>
                <a:spcPct val="100000"/>
              </a:lnSpc>
              <a:spcBef>
                <a:spcPts val="1150"/>
              </a:spcBef>
              <a:spcAft>
                <a:spcPts val="0"/>
              </a:spcAft>
              <a:buClr>
                <a:schemeClr val="dk1"/>
              </a:buClr>
              <a:buSzPts val="2400"/>
              <a:buFont typeface="Noto Sans Symbols"/>
              <a:buChar char="▪"/>
            </a:pPr>
            <a:r>
              <a:rPr lang="en-GB" sz="2800" dirty="0">
                <a:solidFill>
                  <a:schemeClr val="dk1"/>
                </a:solidFill>
                <a:latin typeface="Segoe UI" panose="020B0502040204020203" pitchFamily="34" charset="0"/>
                <a:ea typeface="Calibri"/>
                <a:cs typeface="Segoe UI" panose="020B0502040204020203" pitchFamily="34" charset="0"/>
                <a:sym typeface="Calibri"/>
              </a:rPr>
              <a:t>Digital Good Citizenship </a:t>
            </a:r>
            <a:r>
              <a:rPr lang="en-GB" sz="2800" b="1" dirty="0">
                <a:solidFill>
                  <a:srgbClr val="FF0000"/>
                </a:solidFill>
                <a:latin typeface="Segoe UI" panose="020B0502040204020203" pitchFamily="34" charset="0"/>
                <a:ea typeface="Calibri"/>
                <a:cs typeface="Segoe UI" panose="020B0502040204020203" pitchFamily="34" charset="0"/>
                <a:sym typeface="Calibri"/>
              </a:rPr>
              <a:t>Pledge </a:t>
            </a:r>
            <a:r>
              <a:rPr lang="en-GB" sz="2800" dirty="0">
                <a:solidFill>
                  <a:schemeClr val="dk1"/>
                </a:solidFill>
                <a:latin typeface="Segoe UI" panose="020B0502040204020203" pitchFamily="34" charset="0"/>
                <a:ea typeface="Calibri"/>
                <a:cs typeface="Segoe UI" panose="020B0502040204020203" pitchFamily="34" charset="0"/>
                <a:sym typeface="Calibri"/>
              </a:rPr>
              <a:t> </a:t>
            </a:r>
            <a:endParaRPr sz="2800" dirty="0">
              <a:latin typeface="Segoe UI" panose="020B0502040204020203" pitchFamily="34" charset="0"/>
              <a:cs typeface="Segoe UI" panose="020B0502040204020203" pitchFamily="34" charset="0"/>
            </a:endParaRPr>
          </a:p>
          <a:p>
            <a:pPr marL="513715" lvl="2" indent="-342900">
              <a:spcBef>
                <a:spcPts val="1150"/>
              </a:spcBef>
              <a:buClr>
                <a:schemeClr val="dk1"/>
              </a:buClr>
              <a:buSzPts val="2400"/>
              <a:buFont typeface="Noto Sans Symbols"/>
              <a:buChar char="▪"/>
            </a:pPr>
            <a:r>
              <a:rPr lang="en-GB" sz="2800" dirty="0">
                <a:solidFill>
                  <a:schemeClr val="dk1"/>
                </a:solidFill>
                <a:latin typeface="Segoe UI" panose="020B0502040204020203" pitchFamily="34" charset="0"/>
                <a:ea typeface="Calibri"/>
                <a:cs typeface="Segoe UI" panose="020B0502040204020203" pitchFamily="34" charset="0"/>
                <a:sym typeface="Calibri"/>
              </a:rPr>
              <a:t>Video from the Hybrid Continental Coding Camp</a:t>
            </a:r>
            <a:endParaRPr sz="2800" dirty="0">
              <a:solidFill>
                <a:schemeClr val="dk1"/>
              </a:solidFill>
              <a:latin typeface="Segoe UI" panose="020B0502040204020203" pitchFamily="34" charset="0"/>
              <a:cs typeface="Segoe UI" panose="020B0502040204020203" pitchFamily="34" charset="0"/>
              <a:sym typeface="Arial"/>
            </a:endParaRPr>
          </a:p>
        </p:txBody>
      </p:sp>
      <p:pic>
        <p:nvPicPr>
          <p:cNvPr id="10" name="Picture 9">
            <a:extLst>
              <a:ext uri="{FF2B5EF4-FFF2-40B4-BE49-F238E27FC236}">
                <a16:creationId xmlns:a16="http://schemas.microsoft.com/office/drawing/2014/main" id="{A81375A9-A052-488C-9CB6-6775A7B7214D}"/>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10661514" y="12736"/>
            <a:ext cx="1540213" cy="941878"/>
          </a:xfrm>
          <a:prstGeom prst="rect">
            <a:avLst/>
          </a:prstGeom>
          <a:noFill/>
          <a:ln>
            <a:noFill/>
          </a:ln>
        </p:spPr>
      </p:pic>
      <p:pic>
        <p:nvPicPr>
          <p:cNvPr id="7" name="Picture 6" descr="Logo&#10;&#10;Description automatically generated">
            <a:extLst>
              <a:ext uri="{FF2B5EF4-FFF2-40B4-BE49-F238E27FC236}">
                <a16:creationId xmlns:a16="http://schemas.microsoft.com/office/drawing/2014/main" id="{A7CDDBBA-74EF-4A8C-8862-BE0DBBBA3188}"/>
              </a:ext>
            </a:extLst>
          </p:cNvPr>
          <p:cNvPicPr>
            <a:picLocks noChangeAspect="1"/>
          </p:cNvPicPr>
          <p:nvPr/>
        </p:nvPicPr>
        <p:blipFill>
          <a:blip r:embed="rId6"/>
          <a:stretch>
            <a:fillRect/>
          </a:stretch>
        </p:blipFill>
        <p:spPr>
          <a:xfrm>
            <a:off x="6096000" y="4088931"/>
            <a:ext cx="642358" cy="6423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4" name="Google Shape;82;p2">
            <a:extLst>
              <a:ext uri="{FF2B5EF4-FFF2-40B4-BE49-F238E27FC236}">
                <a16:creationId xmlns:a16="http://schemas.microsoft.com/office/drawing/2014/main" id="{EC4DDE5F-869B-42E0-B2F3-206F9B1AE72F}"/>
              </a:ext>
            </a:extLst>
          </p:cNvPr>
          <p:cNvSpPr txBox="1"/>
          <p:nvPr/>
        </p:nvSpPr>
        <p:spPr>
          <a:xfrm>
            <a:off x="190001" y="1048884"/>
            <a:ext cx="11862091" cy="4658449"/>
          </a:xfrm>
          <a:prstGeom prst="rect">
            <a:avLst/>
          </a:prstGeom>
          <a:noFill/>
          <a:ln w="24375" cap="flat" cmpd="sng">
            <a:solidFill>
              <a:srgbClr val="00B6B8"/>
            </a:solidFill>
            <a:prstDash val="solid"/>
            <a:round/>
            <a:headEnd type="none" w="sm" len="sm"/>
            <a:tailEnd type="none" w="sm" len="sm"/>
          </a:ln>
        </p:spPr>
        <p:txBody>
          <a:bodyPr spcFirstLastPara="1" wrap="square" lIns="0" tIns="146050" rIns="0" bIns="0" anchor="t" anchorCtr="0">
            <a:spAutoFit/>
          </a:bodyPr>
          <a:lstStyle/>
          <a:p>
            <a:pPr marL="170815" marR="0" lvl="0" indent="0" algn="l" rtl="0">
              <a:lnSpc>
                <a:spcPct val="100000"/>
              </a:lnSpc>
              <a:spcBef>
                <a:spcPts val="0"/>
              </a:spcBef>
              <a:spcAft>
                <a:spcPts val="0"/>
              </a:spcAft>
              <a:buNone/>
            </a:pPr>
            <a:endParaRPr sz="2800" dirty="0">
              <a:solidFill>
                <a:schemeClr val="dk1"/>
              </a:solidFill>
              <a:latin typeface="Segoe UI" panose="020B0502040204020203" pitchFamily="34" charset="0"/>
              <a:cs typeface="Segoe UI" panose="020B0502040204020203" pitchFamily="34" charset="0"/>
              <a:sym typeface="Arial"/>
            </a:endParaRPr>
          </a:p>
        </p:txBody>
      </p:sp>
      <p:sp>
        <p:nvSpPr>
          <p:cNvPr id="115" name="Google Shape;115;p5"/>
          <p:cNvSpPr txBox="1"/>
          <p:nvPr/>
        </p:nvSpPr>
        <p:spPr>
          <a:xfrm>
            <a:off x="462352" y="914400"/>
            <a:ext cx="11196248" cy="2031320"/>
          </a:xfrm>
          <a:prstGeom prst="rect">
            <a:avLst/>
          </a:prstGeom>
          <a:noFill/>
          <a:ln>
            <a:noFill/>
          </a:ln>
        </p:spPr>
        <p:txBody>
          <a:bodyPr spcFirstLastPara="1" wrap="square" lIns="0" tIns="106675" rIns="0" bIns="0" anchor="t" anchorCtr="0">
            <a:spAutoFit/>
          </a:bodyPr>
          <a:lstStyle/>
          <a:p>
            <a:pPr marL="12700" marR="0" lvl="0" indent="0" algn="r" rtl="0">
              <a:lnSpc>
                <a:spcPct val="100000"/>
              </a:lnSpc>
              <a:spcBef>
                <a:spcPts val="0"/>
              </a:spcBef>
              <a:spcAft>
                <a:spcPts val="0"/>
              </a:spcAft>
              <a:buNone/>
            </a:pPr>
            <a:r>
              <a:rPr lang="en-GB" sz="2400" b="1" dirty="0">
                <a:solidFill>
                  <a:srgbClr val="366092"/>
                </a:solidFill>
                <a:latin typeface="Segoe UI" panose="020B0502040204020203" pitchFamily="34" charset="0"/>
                <a:ea typeface="Impact"/>
                <a:cs typeface="Segoe UI" panose="020B0502040204020203" pitchFamily="34" charset="0"/>
                <a:sym typeface="Impact"/>
              </a:rPr>
              <a:t>CYBERSECURITY ?</a:t>
            </a:r>
            <a:endParaRPr sz="2400" b="1" dirty="0">
              <a:solidFill>
                <a:schemeClr val="dk1"/>
              </a:solidFill>
              <a:latin typeface="Segoe UI" panose="020B0502040204020203" pitchFamily="34" charset="0"/>
              <a:ea typeface="Calibri"/>
              <a:cs typeface="Segoe UI" panose="020B0502040204020203" pitchFamily="34" charset="0"/>
              <a:sym typeface="Calibri"/>
            </a:endParaRPr>
          </a:p>
          <a:p>
            <a:pPr marL="12700" marR="0" lvl="0" indent="0" algn="just" rtl="0">
              <a:lnSpc>
                <a:spcPct val="100000"/>
              </a:lnSpc>
              <a:spcBef>
                <a:spcPts val="635"/>
              </a:spcBef>
              <a:spcAft>
                <a:spcPts val="0"/>
              </a:spcAft>
              <a:buNone/>
            </a:pPr>
            <a:r>
              <a:rPr lang="en-GB" sz="2400" dirty="0">
                <a:solidFill>
                  <a:schemeClr val="dk1"/>
                </a:solidFill>
                <a:latin typeface="Segoe UI" panose="020B0502040204020203" pitchFamily="34" charset="0"/>
                <a:ea typeface="Calibri"/>
                <a:cs typeface="Segoe UI" panose="020B0502040204020203" pitchFamily="34" charset="0"/>
                <a:sym typeface="Calibri"/>
              </a:rPr>
              <a:t>Cybersecurity is the collection of tools,  policies, security concepts, security  safeguards, guidelines, risk management  approaches, actions, training, best practices,  assurance and technologies that can be used  to protect the cyber environment and  organization and user’s assets – </a:t>
            </a:r>
            <a:r>
              <a:rPr lang="en-GB" sz="2400" b="1" dirty="0">
                <a:solidFill>
                  <a:schemeClr val="dk1"/>
                </a:solidFill>
                <a:latin typeface="Segoe UI" panose="020B0502040204020203" pitchFamily="34" charset="0"/>
                <a:ea typeface="Calibri"/>
                <a:cs typeface="Segoe UI" panose="020B0502040204020203" pitchFamily="34" charset="0"/>
                <a:sym typeface="Calibri"/>
              </a:rPr>
              <a:t>ITU </a:t>
            </a:r>
            <a:endParaRPr sz="2400" dirty="0">
              <a:latin typeface="Segoe UI" panose="020B0502040204020203" pitchFamily="34" charset="0"/>
              <a:cs typeface="Segoe UI" panose="020B0502040204020203" pitchFamily="34" charset="0"/>
            </a:endParaRPr>
          </a:p>
        </p:txBody>
      </p:sp>
      <p:sp>
        <p:nvSpPr>
          <p:cNvPr id="117" name="Google Shape;117;p5"/>
          <p:cNvSpPr txBox="1"/>
          <p:nvPr/>
        </p:nvSpPr>
        <p:spPr>
          <a:xfrm>
            <a:off x="361700" y="3257094"/>
            <a:ext cx="11296900" cy="2400652"/>
          </a:xfrm>
          <a:prstGeom prst="rect">
            <a:avLst/>
          </a:prstGeom>
          <a:noFill/>
          <a:ln>
            <a:noFill/>
          </a:ln>
        </p:spPr>
        <p:txBody>
          <a:bodyPr spcFirstLastPara="1" wrap="square" lIns="0" tIns="106675" rIns="0" bIns="0" anchor="t" anchorCtr="0">
            <a:spAutoFit/>
          </a:bodyPr>
          <a:lstStyle/>
          <a:p>
            <a:pPr marL="12700" marR="0" lvl="0" indent="0" algn="l" rtl="0">
              <a:lnSpc>
                <a:spcPct val="100000"/>
              </a:lnSpc>
              <a:spcBef>
                <a:spcPts val="0"/>
              </a:spcBef>
              <a:spcAft>
                <a:spcPts val="0"/>
              </a:spcAft>
              <a:buNone/>
            </a:pPr>
            <a:r>
              <a:rPr lang="en-GB" sz="2400" dirty="0">
                <a:solidFill>
                  <a:srgbClr val="366092"/>
                </a:solidFill>
                <a:latin typeface="Segoe UI" panose="020B0502040204020203" pitchFamily="34" charset="0"/>
                <a:ea typeface="Impact"/>
                <a:cs typeface="Segoe UI" panose="020B0502040204020203" pitchFamily="34" charset="0"/>
                <a:sym typeface="Impact"/>
              </a:rPr>
              <a:t>       </a:t>
            </a:r>
            <a:r>
              <a:rPr lang="en-GB" sz="2400" b="1" dirty="0">
                <a:solidFill>
                  <a:srgbClr val="366092"/>
                </a:solidFill>
                <a:latin typeface="Segoe UI" panose="020B0502040204020203" pitchFamily="34" charset="0"/>
                <a:ea typeface="Impact"/>
                <a:cs typeface="Segoe UI" panose="020B0502040204020203" pitchFamily="34" charset="0"/>
                <a:sym typeface="Impact"/>
              </a:rPr>
              <a:t>CYBERSÉCURITÉ ?</a:t>
            </a:r>
            <a:endParaRPr lang="en-GB" sz="2400" b="1" dirty="0">
              <a:latin typeface="Segoe UI" panose="020B0502040204020203" pitchFamily="34" charset="0"/>
              <a:cs typeface="Segoe UI" panose="020B0502040204020203" pitchFamily="34" charset="0"/>
            </a:endParaRPr>
          </a:p>
          <a:p>
            <a:pPr marL="12700" marR="0" lvl="0" indent="0" algn="just" rtl="0">
              <a:lnSpc>
                <a:spcPct val="100000"/>
              </a:lnSpc>
              <a:spcBef>
                <a:spcPts val="635"/>
              </a:spcBef>
              <a:spcAft>
                <a:spcPts val="0"/>
              </a:spcAft>
              <a:buNone/>
            </a:pPr>
            <a:r>
              <a:rPr lang="en-GB" sz="2400" dirty="0">
                <a:solidFill>
                  <a:schemeClr val="dk1"/>
                </a:solidFill>
                <a:latin typeface="Segoe UI" panose="020B0502040204020203" pitchFamily="34" charset="0"/>
                <a:ea typeface="Calibri"/>
                <a:cs typeface="Segoe UI" panose="020B0502040204020203" pitchFamily="34" charset="0"/>
                <a:sym typeface="Calibri"/>
              </a:rPr>
              <a:t>    La </a:t>
            </a:r>
            <a:r>
              <a:rPr lang="en-GB" sz="2400" dirty="0" err="1">
                <a:solidFill>
                  <a:schemeClr val="dk1"/>
                </a:solidFill>
                <a:latin typeface="Segoe UI" panose="020B0502040204020203" pitchFamily="34" charset="0"/>
                <a:ea typeface="Calibri"/>
                <a:cs typeface="Segoe UI" panose="020B0502040204020203" pitchFamily="34" charset="0"/>
                <a:sym typeface="Calibri"/>
              </a:rPr>
              <a:t>cybersécurité</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est</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l'ensemble</a:t>
            </a:r>
            <a:r>
              <a:rPr lang="en-GB" sz="2400" dirty="0">
                <a:solidFill>
                  <a:schemeClr val="dk1"/>
                </a:solidFill>
                <a:latin typeface="Segoe UI" panose="020B0502040204020203" pitchFamily="34" charset="0"/>
                <a:ea typeface="Calibri"/>
                <a:cs typeface="Segoe UI" panose="020B0502040204020203" pitchFamily="34" charset="0"/>
                <a:sym typeface="Calibri"/>
              </a:rPr>
              <a:t> des </a:t>
            </a:r>
            <a:r>
              <a:rPr lang="en-GB" sz="2400" dirty="0" err="1">
                <a:solidFill>
                  <a:schemeClr val="dk1"/>
                </a:solidFill>
                <a:latin typeface="Segoe UI" panose="020B0502040204020203" pitchFamily="34" charset="0"/>
                <a:ea typeface="Calibri"/>
                <a:cs typeface="Segoe UI" panose="020B0502040204020203" pitchFamily="34" charset="0"/>
                <a:sym typeface="Calibri"/>
              </a:rPr>
              <a:t>outils</a:t>
            </a:r>
            <a:r>
              <a:rPr lang="en-GB" sz="2400" dirty="0">
                <a:solidFill>
                  <a:schemeClr val="dk1"/>
                </a:solidFill>
                <a:latin typeface="Segoe UI" panose="020B0502040204020203" pitchFamily="34" charset="0"/>
                <a:ea typeface="Calibri"/>
                <a:cs typeface="Segoe UI" panose="020B0502040204020203" pitchFamily="34" charset="0"/>
                <a:sym typeface="Calibri"/>
              </a:rPr>
              <a:t>, politiques, concepts de </a:t>
            </a:r>
            <a:r>
              <a:rPr lang="en-GB" sz="2400" dirty="0" err="1">
                <a:solidFill>
                  <a:schemeClr val="dk1"/>
                </a:solidFill>
                <a:latin typeface="Segoe UI" panose="020B0502040204020203" pitchFamily="34" charset="0"/>
                <a:ea typeface="Calibri"/>
                <a:cs typeface="Segoe UI" panose="020B0502040204020203" pitchFamily="34" charset="0"/>
                <a:sym typeface="Calibri"/>
              </a:rPr>
              <a:t>sécurité</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mesures</a:t>
            </a:r>
            <a:r>
              <a:rPr lang="en-GB" sz="2400" dirty="0">
                <a:solidFill>
                  <a:schemeClr val="dk1"/>
                </a:solidFill>
                <a:latin typeface="Segoe UI" panose="020B0502040204020203" pitchFamily="34" charset="0"/>
                <a:ea typeface="Calibri"/>
                <a:cs typeface="Segoe UI" panose="020B0502040204020203" pitchFamily="34" charset="0"/>
                <a:sym typeface="Calibri"/>
              </a:rPr>
              <a:t> de protection, </a:t>
            </a:r>
            <a:r>
              <a:rPr lang="en-GB" sz="2400" dirty="0" err="1">
                <a:solidFill>
                  <a:schemeClr val="dk1"/>
                </a:solidFill>
                <a:latin typeface="Segoe UI" panose="020B0502040204020203" pitchFamily="34" charset="0"/>
                <a:ea typeface="Calibri"/>
                <a:cs typeface="Segoe UI" panose="020B0502040204020203" pitchFamily="34" charset="0"/>
                <a:sym typeface="Calibri"/>
              </a:rPr>
              <a:t>approches</a:t>
            </a:r>
            <a:r>
              <a:rPr lang="en-GB" sz="2400" dirty="0">
                <a:solidFill>
                  <a:schemeClr val="dk1"/>
                </a:solidFill>
                <a:latin typeface="Segoe UI" panose="020B0502040204020203" pitchFamily="34" charset="0"/>
                <a:ea typeface="Calibri"/>
                <a:cs typeface="Segoe UI" panose="020B0502040204020203" pitchFamily="34" charset="0"/>
                <a:sym typeface="Calibri"/>
              </a:rPr>
              <a:t> de gestion des </a:t>
            </a:r>
            <a:r>
              <a:rPr lang="en-GB" sz="2400" dirty="0" err="1">
                <a:solidFill>
                  <a:schemeClr val="dk1"/>
                </a:solidFill>
                <a:latin typeface="Segoe UI" panose="020B0502040204020203" pitchFamily="34" charset="0"/>
                <a:ea typeface="Calibri"/>
                <a:cs typeface="Segoe UI" panose="020B0502040204020203" pitchFamily="34" charset="0"/>
                <a:sym typeface="Calibri"/>
              </a:rPr>
              <a:t>risques</a:t>
            </a:r>
            <a:r>
              <a:rPr lang="en-GB" sz="2400" dirty="0">
                <a:solidFill>
                  <a:schemeClr val="dk1"/>
                </a:solidFill>
                <a:latin typeface="Segoe UI" panose="020B0502040204020203" pitchFamily="34" charset="0"/>
                <a:ea typeface="Calibri"/>
                <a:cs typeface="Segoe UI" panose="020B0502040204020203" pitchFamily="34" charset="0"/>
                <a:sym typeface="Calibri"/>
              </a:rPr>
              <a:t>, actions, formations, </a:t>
            </a:r>
            <a:r>
              <a:rPr lang="en-GB" sz="2400" dirty="0" err="1">
                <a:solidFill>
                  <a:schemeClr val="dk1"/>
                </a:solidFill>
                <a:latin typeface="Segoe UI" panose="020B0502040204020203" pitchFamily="34" charset="0"/>
                <a:ea typeface="Calibri"/>
                <a:cs typeface="Segoe UI" panose="020B0502040204020203" pitchFamily="34" charset="0"/>
                <a:sym typeface="Calibri"/>
              </a:rPr>
              <a:t>meilleures</a:t>
            </a:r>
            <a:r>
              <a:rPr lang="en-GB" sz="2400" dirty="0">
                <a:solidFill>
                  <a:schemeClr val="dk1"/>
                </a:solidFill>
                <a:latin typeface="Segoe UI" panose="020B0502040204020203" pitchFamily="34" charset="0"/>
                <a:ea typeface="Calibri"/>
                <a:cs typeface="Segoe UI" panose="020B0502040204020203" pitchFamily="34" charset="0"/>
                <a:sym typeface="Calibri"/>
              </a:rPr>
              <a:t> pratiques, assurances et technologies qui </a:t>
            </a:r>
            <a:r>
              <a:rPr lang="en-GB" sz="2400" dirty="0" err="1">
                <a:solidFill>
                  <a:schemeClr val="dk1"/>
                </a:solidFill>
                <a:latin typeface="Segoe UI" panose="020B0502040204020203" pitchFamily="34" charset="0"/>
                <a:ea typeface="Calibri"/>
                <a:cs typeface="Segoe UI" panose="020B0502040204020203" pitchFamily="34" charset="0"/>
                <a:sym typeface="Calibri"/>
              </a:rPr>
              <a:t>peuvent</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être</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utilisés</a:t>
            </a:r>
            <a:r>
              <a:rPr lang="en-GB" sz="2400" dirty="0">
                <a:solidFill>
                  <a:schemeClr val="dk1"/>
                </a:solidFill>
                <a:latin typeface="Segoe UI" panose="020B0502040204020203" pitchFamily="34" charset="0"/>
                <a:ea typeface="Calibri"/>
                <a:cs typeface="Segoe UI" panose="020B0502040204020203" pitchFamily="34" charset="0"/>
                <a:sym typeface="Calibri"/>
              </a:rPr>
              <a:t> pour </a:t>
            </a:r>
            <a:r>
              <a:rPr lang="en-GB" sz="2400" dirty="0" err="1">
                <a:solidFill>
                  <a:schemeClr val="dk1"/>
                </a:solidFill>
                <a:latin typeface="Segoe UI" panose="020B0502040204020203" pitchFamily="34" charset="0"/>
                <a:ea typeface="Calibri"/>
                <a:cs typeface="Segoe UI" panose="020B0502040204020203" pitchFamily="34" charset="0"/>
                <a:sym typeface="Calibri"/>
              </a:rPr>
              <a:t>protéger</a:t>
            </a:r>
            <a:r>
              <a:rPr lang="en-GB" sz="2400" dirty="0">
                <a:solidFill>
                  <a:schemeClr val="dk1"/>
                </a:solidFill>
                <a:latin typeface="Segoe UI" panose="020B0502040204020203" pitchFamily="34" charset="0"/>
                <a:ea typeface="Calibri"/>
                <a:cs typeface="Segoe UI" panose="020B0502040204020203" pitchFamily="34" charset="0"/>
                <a:sym typeface="Calibri"/>
              </a:rPr>
              <a:t> le cyber </a:t>
            </a:r>
            <a:r>
              <a:rPr lang="en-GB" sz="2400" dirty="0" err="1">
                <a:solidFill>
                  <a:schemeClr val="dk1"/>
                </a:solidFill>
                <a:latin typeface="Segoe UI" panose="020B0502040204020203" pitchFamily="34" charset="0"/>
                <a:ea typeface="Calibri"/>
                <a:cs typeface="Segoe UI" panose="020B0502040204020203" pitchFamily="34" charset="0"/>
                <a:sym typeface="Calibri"/>
              </a:rPr>
              <a:t>environnement</a:t>
            </a:r>
            <a:r>
              <a:rPr lang="en-GB" sz="2400" dirty="0">
                <a:solidFill>
                  <a:schemeClr val="dk1"/>
                </a:solidFill>
                <a:latin typeface="Segoe UI" panose="020B0502040204020203" pitchFamily="34" charset="0"/>
                <a:ea typeface="Calibri"/>
                <a:cs typeface="Segoe UI" panose="020B0502040204020203" pitchFamily="34" charset="0"/>
                <a:sym typeface="Calibri"/>
              </a:rPr>
              <a:t> et les </a:t>
            </a:r>
            <a:r>
              <a:rPr lang="en-GB" sz="2400" dirty="0" err="1">
                <a:solidFill>
                  <a:schemeClr val="dk1"/>
                </a:solidFill>
                <a:latin typeface="Segoe UI" panose="020B0502040204020203" pitchFamily="34" charset="0"/>
                <a:ea typeface="Calibri"/>
                <a:cs typeface="Segoe UI" panose="020B0502040204020203" pitchFamily="34" charset="0"/>
                <a:sym typeface="Calibri"/>
              </a:rPr>
              <a:t>biens</a:t>
            </a:r>
            <a:r>
              <a:rPr lang="en-GB" sz="2400" dirty="0">
                <a:solidFill>
                  <a:schemeClr val="dk1"/>
                </a:solidFill>
                <a:latin typeface="Segoe UI" panose="020B0502040204020203" pitchFamily="34" charset="0"/>
                <a:ea typeface="Calibri"/>
                <a:cs typeface="Segoe UI" panose="020B0502040204020203" pitchFamily="34" charset="0"/>
                <a:sym typeface="Calibri"/>
              </a:rPr>
              <a:t> des organisations et des </a:t>
            </a:r>
            <a:r>
              <a:rPr lang="en-GB" sz="2400" dirty="0" err="1">
                <a:solidFill>
                  <a:schemeClr val="dk1"/>
                </a:solidFill>
                <a:latin typeface="Segoe UI" panose="020B0502040204020203" pitchFamily="34" charset="0"/>
                <a:ea typeface="Calibri"/>
                <a:cs typeface="Segoe UI" panose="020B0502040204020203" pitchFamily="34" charset="0"/>
                <a:sym typeface="Calibri"/>
              </a:rPr>
              <a:t>utilisateurs</a:t>
            </a:r>
            <a:r>
              <a:rPr lang="en-GB" sz="2400" dirty="0">
                <a:solidFill>
                  <a:schemeClr val="dk1"/>
                </a:solidFill>
                <a:latin typeface="Segoe UI" panose="020B0502040204020203" pitchFamily="34" charset="0"/>
                <a:ea typeface="Calibri"/>
                <a:cs typeface="Segoe UI" panose="020B0502040204020203" pitchFamily="34" charset="0"/>
                <a:sym typeface="Calibri"/>
              </a:rPr>
              <a:t> - UIT </a:t>
            </a:r>
            <a:endParaRPr sz="2400" b="1" dirty="0">
              <a:solidFill>
                <a:schemeClr val="dk1"/>
              </a:solidFill>
              <a:latin typeface="Segoe UI" panose="020B0502040204020203" pitchFamily="34" charset="0"/>
              <a:ea typeface="Calibri"/>
              <a:cs typeface="Segoe UI" panose="020B0502040204020203" pitchFamily="34" charset="0"/>
              <a:sym typeface="Calibri"/>
            </a:endParaRPr>
          </a:p>
        </p:txBody>
      </p:sp>
      <p:sp>
        <p:nvSpPr>
          <p:cNvPr id="11" name="Google Shape;77;p2">
            <a:extLst>
              <a:ext uri="{FF2B5EF4-FFF2-40B4-BE49-F238E27FC236}">
                <a16:creationId xmlns:a16="http://schemas.microsoft.com/office/drawing/2014/main" id="{75A994A3-EB8B-46FF-A027-45201B35767A}"/>
              </a:ext>
            </a:extLst>
          </p:cNvPr>
          <p:cNvSpPr/>
          <p:nvPr/>
        </p:nvSpPr>
        <p:spPr>
          <a:xfrm>
            <a:off x="190000" y="6320887"/>
            <a:ext cx="1196502" cy="4002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ZA" dirty="0">
                <a:effectLst/>
                <a:latin typeface="Segoe UI" panose="020B0502040204020203" pitchFamily="34" charset="0"/>
                <a:ea typeface="Calibri" panose="020F0502020204030204" pitchFamily="34" charset="0"/>
                <a:cs typeface="Segoe UI" panose="020B0502040204020203" pitchFamily="34" charset="0"/>
              </a:rPr>
              <a:t>#GirlsinICT    </a:t>
            </a:r>
          </a:p>
        </p:txBody>
      </p:sp>
      <p:pic>
        <p:nvPicPr>
          <p:cNvPr id="12" name="Google Shape;80;p2">
            <a:extLst>
              <a:ext uri="{FF2B5EF4-FFF2-40B4-BE49-F238E27FC236}">
                <a16:creationId xmlns:a16="http://schemas.microsoft.com/office/drawing/2014/main" id="{3BDFB411-F116-4F4A-B94A-67F98092E4A5}"/>
              </a:ext>
            </a:extLst>
          </p:cNvPr>
          <p:cNvPicPr preferRelativeResize="0"/>
          <p:nvPr/>
        </p:nvPicPr>
        <p:blipFill rotWithShape="1">
          <a:blip r:embed="rId3">
            <a:alphaModFix/>
          </a:blip>
          <a:srcRect/>
          <a:stretch/>
        </p:blipFill>
        <p:spPr>
          <a:xfrm>
            <a:off x="190000" y="136913"/>
            <a:ext cx="4911077" cy="600597"/>
          </a:xfrm>
          <a:prstGeom prst="rect">
            <a:avLst/>
          </a:prstGeom>
          <a:noFill/>
          <a:ln>
            <a:noFill/>
          </a:ln>
        </p:spPr>
      </p:pic>
      <p:pic>
        <p:nvPicPr>
          <p:cNvPr id="13" name="Picture 12">
            <a:extLst>
              <a:ext uri="{FF2B5EF4-FFF2-40B4-BE49-F238E27FC236}">
                <a16:creationId xmlns:a16="http://schemas.microsoft.com/office/drawing/2014/main" id="{4A7A6717-D0E6-46B5-BD03-BA882F33E4F3}"/>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0661514" y="12736"/>
            <a:ext cx="1540213" cy="9418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1" name="Google Shape;141;p7"/>
          <p:cNvSpPr txBox="1"/>
          <p:nvPr/>
        </p:nvSpPr>
        <p:spPr>
          <a:xfrm>
            <a:off x="203463" y="1081713"/>
            <a:ext cx="6172200" cy="2939261"/>
          </a:xfrm>
          <a:prstGeom prst="rect">
            <a:avLst/>
          </a:prstGeom>
          <a:noFill/>
          <a:ln>
            <a:noFill/>
          </a:ln>
        </p:spPr>
        <p:txBody>
          <a:bodyPr spcFirstLastPara="1" wrap="square" lIns="0" tIns="106675" rIns="0" bIns="0" anchor="t" anchorCtr="0">
            <a:spAutoFit/>
          </a:bodyPr>
          <a:lstStyle/>
          <a:p>
            <a:pPr marL="12700" marR="0" lvl="0" indent="0" algn="l" rtl="0">
              <a:lnSpc>
                <a:spcPct val="100000"/>
              </a:lnSpc>
              <a:spcBef>
                <a:spcPts val="0"/>
              </a:spcBef>
              <a:spcAft>
                <a:spcPts val="0"/>
              </a:spcAft>
              <a:buNone/>
            </a:pPr>
            <a:r>
              <a:rPr lang="en-GB" sz="2400" b="1" dirty="0">
                <a:solidFill>
                  <a:srgbClr val="366092"/>
                </a:solidFill>
                <a:latin typeface="Segoe UI" panose="020B0502040204020203" pitchFamily="34" charset="0"/>
                <a:ea typeface="Impact"/>
                <a:cs typeface="Segoe UI" panose="020B0502040204020203" pitchFamily="34" charset="0"/>
                <a:sym typeface="Impact"/>
              </a:rPr>
              <a:t>WHY WE NEED MORE #GIRLSINCYBERSECURITY ?</a:t>
            </a:r>
            <a:endParaRPr sz="2400" b="1" dirty="0">
              <a:latin typeface="Segoe UI" panose="020B0502040204020203" pitchFamily="34" charset="0"/>
              <a:cs typeface="Segoe UI" panose="020B0502040204020203" pitchFamily="34" charset="0"/>
            </a:endParaRPr>
          </a:p>
          <a:p>
            <a:pPr marL="12700" marR="0" lvl="0" indent="0" algn="l" rtl="0">
              <a:lnSpc>
                <a:spcPct val="100000"/>
              </a:lnSpc>
              <a:spcBef>
                <a:spcPts val="840"/>
              </a:spcBef>
              <a:spcAft>
                <a:spcPts val="0"/>
              </a:spcAft>
              <a:buNone/>
            </a:pPr>
            <a:endParaRPr sz="2800" dirty="0">
              <a:solidFill>
                <a:srgbClr val="366092"/>
              </a:solidFill>
              <a:latin typeface="Segoe UI" panose="020B0502040204020203" pitchFamily="34" charset="0"/>
              <a:ea typeface="Impact"/>
              <a:cs typeface="Segoe UI" panose="020B0502040204020203" pitchFamily="34" charset="0"/>
              <a:sym typeface="Impact"/>
            </a:endParaRPr>
          </a:p>
          <a:p>
            <a:pPr marL="12700" marR="0" lvl="0" indent="0" algn="ctr" rtl="0">
              <a:lnSpc>
                <a:spcPct val="100000"/>
              </a:lnSpc>
              <a:spcBef>
                <a:spcPts val="840"/>
              </a:spcBef>
              <a:spcAft>
                <a:spcPts val="0"/>
              </a:spcAft>
              <a:buNone/>
            </a:pPr>
            <a:r>
              <a:rPr lang="en-GB" sz="2200" dirty="0">
                <a:solidFill>
                  <a:schemeClr val="dk1"/>
                </a:solidFill>
                <a:latin typeface="Segoe UI" panose="020B0502040204020203" pitchFamily="34" charset="0"/>
                <a:ea typeface="Calibri"/>
                <a:cs typeface="Segoe UI" panose="020B0502040204020203" pitchFamily="34" charset="0"/>
                <a:sym typeface="Calibri"/>
              </a:rPr>
              <a:t>According to Cybersecurity  Ventures, there will be up to 3.5  million job openings by 2021.</a:t>
            </a:r>
            <a:endParaRPr dirty="0">
              <a:latin typeface="Segoe UI" panose="020B0502040204020203" pitchFamily="34" charset="0"/>
              <a:cs typeface="Segoe UI" panose="020B0502040204020203" pitchFamily="34" charset="0"/>
            </a:endParaRPr>
          </a:p>
          <a:p>
            <a:pPr marL="12700" marR="0" lvl="0" indent="0" algn="ctr" rtl="0">
              <a:lnSpc>
                <a:spcPct val="100000"/>
              </a:lnSpc>
              <a:spcBef>
                <a:spcPts val="840"/>
              </a:spcBef>
              <a:spcAft>
                <a:spcPts val="0"/>
              </a:spcAft>
              <a:buNone/>
            </a:pPr>
            <a:r>
              <a:rPr lang="en-GB" sz="2200" dirty="0">
                <a:solidFill>
                  <a:schemeClr val="dk1"/>
                </a:solidFill>
                <a:latin typeface="Segoe UI" panose="020B0502040204020203" pitchFamily="34" charset="0"/>
                <a:ea typeface="Calibri"/>
                <a:cs typeface="Segoe UI" panose="020B0502040204020203" pitchFamily="34" charset="0"/>
                <a:sym typeface="Calibri"/>
              </a:rPr>
              <a:t>Meanwhile, women make up  only 11% of the Cybersecurity  workforce.</a:t>
            </a:r>
            <a:endParaRPr dirty="0">
              <a:latin typeface="Segoe UI" panose="020B0502040204020203" pitchFamily="34" charset="0"/>
              <a:cs typeface="Segoe UI" panose="020B0502040204020203" pitchFamily="34" charset="0"/>
            </a:endParaRPr>
          </a:p>
        </p:txBody>
      </p:sp>
      <p:sp>
        <p:nvSpPr>
          <p:cNvPr id="142" name="Google Shape;142;p7"/>
          <p:cNvSpPr/>
          <p:nvPr/>
        </p:nvSpPr>
        <p:spPr>
          <a:xfrm>
            <a:off x="6731524" y="2270434"/>
            <a:ext cx="5486400" cy="311179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7"/>
          <p:cNvSpPr/>
          <p:nvPr/>
        </p:nvSpPr>
        <p:spPr>
          <a:xfrm>
            <a:off x="6629400" y="5490825"/>
            <a:ext cx="5486400" cy="369300"/>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GB" sz="1800" dirty="0">
                <a:solidFill>
                  <a:srgbClr val="FF0000"/>
                </a:solidFill>
                <a:latin typeface="Segoe UI" panose="020B0502040204020203" pitchFamily="34" charset="0"/>
                <a:ea typeface="Impact"/>
                <a:cs typeface="Segoe UI" panose="020B0502040204020203" pitchFamily="34" charset="0"/>
                <a:sym typeface="Impact"/>
              </a:rPr>
              <a:t>LACK OF SKILLED CYBERSECURITY PROFESSIONALS</a:t>
            </a:r>
            <a:endParaRPr dirty="0">
              <a:latin typeface="Segoe UI" panose="020B0502040204020203" pitchFamily="34" charset="0"/>
              <a:cs typeface="Segoe UI" panose="020B0502040204020203" pitchFamily="34" charset="0"/>
            </a:endParaRPr>
          </a:p>
        </p:txBody>
      </p:sp>
      <p:sp>
        <p:nvSpPr>
          <p:cNvPr id="144" name="Google Shape;144;p7"/>
          <p:cNvSpPr txBox="1"/>
          <p:nvPr/>
        </p:nvSpPr>
        <p:spPr>
          <a:xfrm>
            <a:off x="5726796" y="1087904"/>
            <a:ext cx="6172200" cy="846380"/>
          </a:xfrm>
          <a:prstGeom prst="rect">
            <a:avLst/>
          </a:prstGeom>
          <a:noFill/>
          <a:ln>
            <a:noFill/>
          </a:ln>
        </p:spPr>
        <p:txBody>
          <a:bodyPr spcFirstLastPara="1" wrap="square" lIns="0" tIns="106675" rIns="0" bIns="0" anchor="t" anchorCtr="0">
            <a:spAutoFit/>
          </a:bodyPr>
          <a:lstStyle/>
          <a:p>
            <a:pPr marL="12700" marR="0" lvl="0" indent="0" algn="r" rtl="0">
              <a:lnSpc>
                <a:spcPct val="100000"/>
              </a:lnSpc>
              <a:spcBef>
                <a:spcPts val="0"/>
              </a:spcBef>
              <a:spcAft>
                <a:spcPts val="0"/>
              </a:spcAft>
              <a:buNone/>
            </a:pPr>
            <a:r>
              <a:rPr lang="en-GB" sz="2400" b="1" dirty="0">
                <a:solidFill>
                  <a:srgbClr val="366092"/>
                </a:solidFill>
                <a:latin typeface="Segoe UI" panose="020B0502040204020203" pitchFamily="34" charset="0"/>
                <a:ea typeface="Impact"/>
                <a:cs typeface="Segoe UI" panose="020B0502040204020203" pitchFamily="34" charset="0"/>
                <a:sym typeface="Impact"/>
              </a:rPr>
              <a:t>POURQUOI AVONS-NOUS BESOIN DE PLUS DE #FILLESDANSLACYBERSÉCURITÉ ?</a:t>
            </a:r>
            <a:endParaRPr sz="2400" b="1" dirty="0">
              <a:solidFill>
                <a:srgbClr val="366092"/>
              </a:solidFill>
              <a:latin typeface="Segoe UI" panose="020B0502040204020203" pitchFamily="34" charset="0"/>
              <a:ea typeface="Impact"/>
              <a:cs typeface="Segoe UI" panose="020B0502040204020203" pitchFamily="34" charset="0"/>
              <a:sym typeface="Impact"/>
            </a:endParaRPr>
          </a:p>
        </p:txBody>
      </p:sp>
      <p:sp>
        <p:nvSpPr>
          <p:cNvPr id="145" name="Google Shape;145;p7"/>
          <p:cNvSpPr txBox="1"/>
          <p:nvPr/>
        </p:nvSpPr>
        <p:spPr>
          <a:xfrm>
            <a:off x="190000" y="4133129"/>
            <a:ext cx="6172200" cy="1933858"/>
          </a:xfrm>
          <a:prstGeom prst="rect">
            <a:avLst/>
          </a:prstGeom>
          <a:noFill/>
          <a:ln>
            <a:noFill/>
          </a:ln>
        </p:spPr>
        <p:txBody>
          <a:bodyPr spcFirstLastPara="1" wrap="square" lIns="0" tIns="106675" rIns="0" bIns="0" anchor="t" anchorCtr="0">
            <a:spAutoFit/>
          </a:bodyPr>
          <a:lstStyle/>
          <a:p>
            <a:pPr marL="12700" marR="0" lvl="0" indent="0" algn="ctr" rtl="0">
              <a:lnSpc>
                <a:spcPct val="100000"/>
              </a:lnSpc>
              <a:spcBef>
                <a:spcPts val="0"/>
              </a:spcBef>
              <a:spcAft>
                <a:spcPts val="0"/>
              </a:spcAft>
              <a:buNone/>
            </a:pPr>
            <a:r>
              <a:rPr lang="en-GB" sz="2200" dirty="0" err="1">
                <a:solidFill>
                  <a:schemeClr val="dk1"/>
                </a:solidFill>
                <a:latin typeface="Segoe UI" panose="020B0502040204020203" pitchFamily="34" charset="0"/>
                <a:ea typeface="Calibri"/>
                <a:cs typeface="Segoe UI" panose="020B0502040204020203" pitchFamily="34" charset="0"/>
                <a:sym typeface="Calibri"/>
              </a:rPr>
              <a:t>Selon</a:t>
            </a:r>
            <a:r>
              <a:rPr lang="en-GB" sz="2200" dirty="0">
                <a:solidFill>
                  <a:schemeClr val="dk1"/>
                </a:solidFill>
                <a:latin typeface="Segoe UI" panose="020B0502040204020203" pitchFamily="34" charset="0"/>
                <a:ea typeface="Calibri"/>
                <a:cs typeface="Segoe UI" panose="020B0502040204020203" pitchFamily="34" charset="0"/>
                <a:sym typeface="Calibri"/>
              </a:rPr>
              <a:t> Cybersecurity Ventures, il y aura </a:t>
            </a:r>
            <a:r>
              <a:rPr lang="en-GB" sz="2200" dirty="0" err="1">
                <a:solidFill>
                  <a:schemeClr val="dk1"/>
                </a:solidFill>
                <a:latin typeface="Segoe UI" panose="020B0502040204020203" pitchFamily="34" charset="0"/>
                <a:ea typeface="Calibri"/>
                <a:cs typeface="Segoe UI" panose="020B0502040204020203" pitchFamily="34" charset="0"/>
                <a:sym typeface="Calibri"/>
              </a:rPr>
              <a:t>jusqu'à</a:t>
            </a:r>
            <a:r>
              <a:rPr lang="en-GB" sz="2200" dirty="0">
                <a:solidFill>
                  <a:schemeClr val="dk1"/>
                </a:solidFill>
                <a:latin typeface="Segoe UI" panose="020B0502040204020203" pitchFamily="34" charset="0"/>
                <a:ea typeface="Calibri"/>
                <a:cs typeface="Segoe UI" panose="020B0502040204020203" pitchFamily="34" charset="0"/>
                <a:sym typeface="Calibri"/>
              </a:rPr>
              <a:t> 3,5 millions </a:t>
            </a:r>
            <a:r>
              <a:rPr lang="en-GB" sz="2200" dirty="0" err="1">
                <a:solidFill>
                  <a:schemeClr val="dk1"/>
                </a:solidFill>
                <a:latin typeface="Segoe UI" panose="020B0502040204020203" pitchFamily="34" charset="0"/>
                <a:ea typeface="Calibri"/>
                <a:cs typeface="Segoe UI" panose="020B0502040204020203" pitchFamily="34" charset="0"/>
                <a:sym typeface="Calibri"/>
              </a:rPr>
              <a:t>d'offres</a:t>
            </a:r>
            <a:r>
              <a:rPr lang="en-GB" sz="2200" dirty="0">
                <a:solidFill>
                  <a:schemeClr val="dk1"/>
                </a:solidFill>
                <a:latin typeface="Segoe UI" panose="020B0502040204020203" pitchFamily="34" charset="0"/>
                <a:ea typeface="Calibri"/>
                <a:cs typeface="Segoe UI" panose="020B0502040204020203" pitchFamily="34" charset="0"/>
                <a:sym typeface="Calibri"/>
              </a:rPr>
              <a:t> </a:t>
            </a:r>
            <a:r>
              <a:rPr lang="en-GB" sz="2200" dirty="0" err="1">
                <a:solidFill>
                  <a:schemeClr val="dk1"/>
                </a:solidFill>
                <a:latin typeface="Segoe UI" panose="020B0502040204020203" pitchFamily="34" charset="0"/>
                <a:ea typeface="Calibri"/>
                <a:cs typeface="Segoe UI" panose="020B0502040204020203" pitchFamily="34" charset="0"/>
                <a:sym typeface="Calibri"/>
              </a:rPr>
              <a:t>d'emploi</a:t>
            </a:r>
            <a:r>
              <a:rPr lang="en-GB" sz="2200" dirty="0">
                <a:solidFill>
                  <a:schemeClr val="dk1"/>
                </a:solidFill>
                <a:latin typeface="Segoe UI" panose="020B0502040204020203" pitchFamily="34" charset="0"/>
                <a:ea typeface="Calibri"/>
                <a:cs typeface="Segoe UI" panose="020B0502040204020203" pitchFamily="34" charset="0"/>
                <a:sym typeface="Calibri"/>
              </a:rPr>
              <a:t> </a:t>
            </a:r>
            <a:r>
              <a:rPr lang="en-GB" sz="2200" dirty="0" err="1">
                <a:solidFill>
                  <a:schemeClr val="dk1"/>
                </a:solidFill>
                <a:latin typeface="Segoe UI" panose="020B0502040204020203" pitchFamily="34" charset="0"/>
                <a:ea typeface="Calibri"/>
                <a:cs typeface="Segoe UI" panose="020B0502040204020203" pitchFamily="34" charset="0"/>
                <a:sym typeface="Calibri"/>
              </a:rPr>
              <a:t>d'ici</a:t>
            </a:r>
            <a:r>
              <a:rPr lang="en-GB" sz="2200" dirty="0">
                <a:solidFill>
                  <a:schemeClr val="dk1"/>
                </a:solidFill>
                <a:latin typeface="Segoe UI" panose="020B0502040204020203" pitchFamily="34" charset="0"/>
                <a:ea typeface="Calibri"/>
                <a:cs typeface="Segoe UI" panose="020B0502040204020203" pitchFamily="34" charset="0"/>
                <a:sym typeface="Calibri"/>
              </a:rPr>
              <a:t> 2021.</a:t>
            </a:r>
            <a:endParaRPr dirty="0">
              <a:latin typeface="Segoe UI" panose="020B0502040204020203" pitchFamily="34" charset="0"/>
              <a:cs typeface="Segoe UI" panose="020B0502040204020203" pitchFamily="34" charset="0"/>
            </a:endParaRPr>
          </a:p>
          <a:p>
            <a:pPr marL="12700" marR="0" lvl="0" indent="0" algn="ctr" rtl="0">
              <a:lnSpc>
                <a:spcPct val="100000"/>
              </a:lnSpc>
              <a:spcBef>
                <a:spcPts val="840"/>
              </a:spcBef>
              <a:spcAft>
                <a:spcPts val="0"/>
              </a:spcAft>
              <a:buNone/>
            </a:pPr>
            <a:r>
              <a:rPr lang="en-GB" sz="2200" dirty="0" err="1">
                <a:solidFill>
                  <a:schemeClr val="dk1"/>
                </a:solidFill>
                <a:latin typeface="Segoe UI" panose="020B0502040204020203" pitchFamily="34" charset="0"/>
                <a:ea typeface="Calibri"/>
                <a:cs typeface="Segoe UI" panose="020B0502040204020203" pitchFamily="34" charset="0"/>
                <a:sym typeface="Calibri"/>
              </a:rPr>
              <a:t>Cependant</a:t>
            </a:r>
            <a:r>
              <a:rPr lang="en-GB" sz="2200" dirty="0">
                <a:solidFill>
                  <a:schemeClr val="dk1"/>
                </a:solidFill>
                <a:latin typeface="Segoe UI" panose="020B0502040204020203" pitchFamily="34" charset="0"/>
                <a:ea typeface="Calibri"/>
                <a:cs typeface="Segoe UI" panose="020B0502040204020203" pitchFamily="34" charset="0"/>
                <a:sym typeface="Calibri"/>
              </a:rPr>
              <a:t>, les femmes ne </a:t>
            </a:r>
            <a:r>
              <a:rPr lang="en-GB" sz="2200" dirty="0" err="1">
                <a:solidFill>
                  <a:schemeClr val="dk1"/>
                </a:solidFill>
                <a:latin typeface="Segoe UI" panose="020B0502040204020203" pitchFamily="34" charset="0"/>
                <a:ea typeface="Calibri"/>
                <a:cs typeface="Segoe UI" panose="020B0502040204020203" pitchFamily="34" charset="0"/>
                <a:sym typeface="Calibri"/>
              </a:rPr>
              <a:t>représentent</a:t>
            </a:r>
            <a:r>
              <a:rPr lang="en-GB" sz="2200" dirty="0">
                <a:solidFill>
                  <a:schemeClr val="dk1"/>
                </a:solidFill>
                <a:latin typeface="Segoe UI" panose="020B0502040204020203" pitchFamily="34" charset="0"/>
                <a:ea typeface="Calibri"/>
                <a:cs typeface="Segoe UI" panose="020B0502040204020203" pitchFamily="34" charset="0"/>
                <a:sym typeface="Calibri"/>
              </a:rPr>
              <a:t> que 11 % de la main-</a:t>
            </a:r>
            <a:r>
              <a:rPr lang="en-GB" sz="2200" dirty="0" err="1">
                <a:solidFill>
                  <a:schemeClr val="dk1"/>
                </a:solidFill>
                <a:latin typeface="Segoe UI" panose="020B0502040204020203" pitchFamily="34" charset="0"/>
                <a:ea typeface="Calibri"/>
                <a:cs typeface="Segoe UI" panose="020B0502040204020203" pitchFamily="34" charset="0"/>
                <a:sym typeface="Calibri"/>
              </a:rPr>
              <a:t>d'œuvre</a:t>
            </a:r>
            <a:r>
              <a:rPr lang="en-GB" sz="2200" dirty="0">
                <a:solidFill>
                  <a:schemeClr val="dk1"/>
                </a:solidFill>
                <a:latin typeface="Segoe UI" panose="020B0502040204020203" pitchFamily="34" charset="0"/>
                <a:ea typeface="Calibri"/>
                <a:cs typeface="Segoe UI" panose="020B0502040204020203" pitchFamily="34" charset="0"/>
                <a:sym typeface="Calibri"/>
              </a:rPr>
              <a:t> du </a:t>
            </a:r>
            <a:r>
              <a:rPr lang="en-GB" sz="2200" dirty="0" err="1">
                <a:solidFill>
                  <a:schemeClr val="dk1"/>
                </a:solidFill>
                <a:latin typeface="Segoe UI" panose="020B0502040204020203" pitchFamily="34" charset="0"/>
                <a:ea typeface="Calibri"/>
                <a:cs typeface="Segoe UI" panose="020B0502040204020203" pitchFamily="34" charset="0"/>
                <a:sym typeface="Calibri"/>
              </a:rPr>
              <a:t>secteur</a:t>
            </a:r>
            <a:r>
              <a:rPr lang="en-GB" sz="2200" dirty="0">
                <a:solidFill>
                  <a:schemeClr val="dk1"/>
                </a:solidFill>
                <a:latin typeface="Segoe UI" panose="020B0502040204020203" pitchFamily="34" charset="0"/>
                <a:ea typeface="Calibri"/>
                <a:cs typeface="Segoe UI" panose="020B0502040204020203" pitchFamily="34" charset="0"/>
                <a:sym typeface="Calibri"/>
              </a:rPr>
              <a:t> de la </a:t>
            </a:r>
            <a:r>
              <a:rPr lang="en-GB" sz="2200" dirty="0" err="1">
                <a:solidFill>
                  <a:schemeClr val="dk1"/>
                </a:solidFill>
                <a:latin typeface="Segoe UI" panose="020B0502040204020203" pitchFamily="34" charset="0"/>
                <a:ea typeface="Calibri"/>
                <a:cs typeface="Segoe UI" panose="020B0502040204020203" pitchFamily="34" charset="0"/>
                <a:sym typeface="Calibri"/>
              </a:rPr>
              <a:t>cybersécurité</a:t>
            </a:r>
            <a:r>
              <a:rPr lang="en-GB" sz="2400" dirty="0">
                <a:solidFill>
                  <a:schemeClr val="dk1"/>
                </a:solidFill>
                <a:latin typeface="Segoe UI" panose="020B0502040204020203" pitchFamily="34" charset="0"/>
                <a:ea typeface="Calibri"/>
                <a:cs typeface="Segoe UI" panose="020B0502040204020203" pitchFamily="34" charset="0"/>
                <a:sym typeface="Calibri"/>
              </a:rPr>
              <a:t>.</a:t>
            </a:r>
            <a:endParaRPr sz="2400" dirty="0">
              <a:solidFill>
                <a:schemeClr val="dk1"/>
              </a:solidFill>
              <a:latin typeface="Segoe UI" panose="020B0502040204020203" pitchFamily="34" charset="0"/>
              <a:ea typeface="Calibri"/>
              <a:cs typeface="Segoe UI" panose="020B0502040204020203" pitchFamily="34" charset="0"/>
              <a:sym typeface="Calibri"/>
            </a:endParaRPr>
          </a:p>
        </p:txBody>
      </p:sp>
      <p:sp>
        <p:nvSpPr>
          <p:cNvPr id="12" name="Google Shape;77;p2">
            <a:extLst>
              <a:ext uri="{FF2B5EF4-FFF2-40B4-BE49-F238E27FC236}">
                <a16:creationId xmlns:a16="http://schemas.microsoft.com/office/drawing/2014/main" id="{DB69266D-2698-4565-8BE0-8F9E74D1B5D0}"/>
              </a:ext>
            </a:extLst>
          </p:cNvPr>
          <p:cNvSpPr/>
          <p:nvPr/>
        </p:nvSpPr>
        <p:spPr>
          <a:xfrm>
            <a:off x="189999" y="6320887"/>
            <a:ext cx="1393703" cy="4002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ZA" sz="1800" dirty="0">
                <a:effectLst/>
                <a:latin typeface="Segoe UI" panose="020B0502040204020203" pitchFamily="34" charset="0"/>
                <a:ea typeface="Calibri" panose="020F0502020204030204" pitchFamily="34" charset="0"/>
                <a:cs typeface="Segoe UI" panose="020B0502040204020203" pitchFamily="34" charset="0"/>
              </a:rPr>
              <a:t>#GirlsinICT    </a:t>
            </a:r>
          </a:p>
        </p:txBody>
      </p:sp>
      <p:pic>
        <p:nvPicPr>
          <p:cNvPr id="13" name="Google Shape;80;p2">
            <a:extLst>
              <a:ext uri="{FF2B5EF4-FFF2-40B4-BE49-F238E27FC236}">
                <a16:creationId xmlns:a16="http://schemas.microsoft.com/office/drawing/2014/main" id="{23B677D5-24B9-4E5F-83E5-64C56DA96B32}"/>
              </a:ext>
            </a:extLst>
          </p:cNvPr>
          <p:cNvPicPr preferRelativeResize="0"/>
          <p:nvPr/>
        </p:nvPicPr>
        <p:blipFill rotWithShape="1">
          <a:blip r:embed="rId4">
            <a:alphaModFix/>
          </a:blip>
          <a:srcRect/>
          <a:stretch/>
        </p:blipFill>
        <p:spPr>
          <a:xfrm>
            <a:off x="190000" y="136913"/>
            <a:ext cx="4911077" cy="600597"/>
          </a:xfrm>
          <a:prstGeom prst="rect">
            <a:avLst/>
          </a:prstGeom>
          <a:noFill/>
          <a:ln>
            <a:noFill/>
          </a:ln>
        </p:spPr>
      </p:pic>
      <p:pic>
        <p:nvPicPr>
          <p:cNvPr id="14" name="Picture 13">
            <a:extLst>
              <a:ext uri="{FF2B5EF4-FFF2-40B4-BE49-F238E27FC236}">
                <a16:creationId xmlns:a16="http://schemas.microsoft.com/office/drawing/2014/main" id="{0F18CF94-EF23-47EE-8981-8FC3FD142BAC}"/>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10661514" y="12736"/>
            <a:ext cx="1540213" cy="9418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6" name="Google Shape;156;p8"/>
          <p:cNvSpPr txBox="1"/>
          <p:nvPr/>
        </p:nvSpPr>
        <p:spPr>
          <a:xfrm>
            <a:off x="-304800" y="1187361"/>
            <a:ext cx="6258654" cy="1072083"/>
          </a:xfrm>
          <a:prstGeom prst="rect">
            <a:avLst/>
          </a:prstGeom>
          <a:noFill/>
          <a:ln>
            <a:noFill/>
          </a:ln>
        </p:spPr>
        <p:txBody>
          <a:bodyPr spcFirstLastPara="1" wrap="square" lIns="0" tIns="106675" rIns="0" bIns="0" anchor="t" anchorCtr="0">
            <a:spAutoFit/>
          </a:bodyPr>
          <a:lstStyle/>
          <a:p>
            <a:pPr marL="12700" marR="0" lvl="0" indent="0" algn="ctr" rtl="0">
              <a:lnSpc>
                <a:spcPct val="100000"/>
              </a:lnSpc>
              <a:spcBef>
                <a:spcPts val="0"/>
              </a:spcBef>
              <a:spcAft>
                <a:spcPts val="0"/>
              </a:spcAft>
              <a:buNone/>
            </a:pPr>
            <a:r>
              <a:rPr lang="en-GB" sz="2800" b="1" dirty="0">
                <a:solidFill>
                  <a:srgbClr val="366092"/>
                </a:solidFill>
                <a:latin typeface="Segoe UI" panose="020B0502040204020203" pitchFamily="34" charset="0"/>
                <a:ea typeface="Impact"/>
                <a:cs typeface="Segoe UI" panose="020B0502040204020203" pitchFamily="34" charset="0"/>
                <a:sym typeface="Impact"/>
              </a:rPr>
              <a:t>CYBERSECURITY IS </a:t>
            </a:r>
            <a:endParaRPr sz="2800" b="1" dirty="0">
              <a:latin typeface="Segoe UI" panose="020B0502040204020203" pitchFamily="34" charset="0"/>
              <a:cs typeface="Segoe UI" panose="020B0502040204020203" pitchFamily="34" charset="0"/>
            </a:endParaRPr>
          </a:p>
          <a:p>
            <a:pPr marL="12700" marR="0" lvl="0" indent="0" algn="ctr" rtl="0">
              <a:lnSpc>
                <a:spcPct val="100000"/>
              </a:lnSpc>
              <a:spcBef>
                <a:spcPts val="840"/>
              </a:spcBef>
              <a:spcAft>
                <a:spcPts val="0"/>
              </a:spcAft>
              <a:buNone/>
            </a:pPr>
            <a:r>
              <a:rPr lang="en-GB" sz="2800" b="1" dirty="0">
                <a:solidFill>
                  <a:srgbClr val="366092"/>
                </a:solidFill>
                <a:latin typeface="Segoe UI" panose="020B0502040204020203" pitchFamily="34" charset="0"/>
                <a:ea typeface="Impact"/>
                <a:cs typeface="Segoe UI" panose="020B0502040204020203" pitchFamily="34" charset="0"/>
                <a:sym typeface="Impact"/>
              </a:rPr>
              <a:t>OUR SHARED RESPONSIBILITY</a:t>
            </a:r>
            <a:endParaRPr sz="2800" b="1" dirty="0">
              <a:latin typeface="Segoe UI" panose="020B0502040204020203" pitchFamily="34" charset="0"/>
              <a:cs typeface="Segoe UI" panose="020B0502040204020203" pitchFamily="34" charset="0"/>
            </a:endParaRPr>
          </a:p>
        </p:txBody>
      </p:sp>
      <p:sp>
        <p:nvSpPr>
          <p:cNvPr id="157" name="Google Shape;157;p8"/>
          <p:cNvSpPr/>
          <p:nvPr/>
        </p:nvSpPr>
        <p:spPr>
          <a:xfrm>
            <a:off x="642246" y="3116784"/>
            <a:ext cx="10929275"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dirty="0">
                <a:solidFill>
                  <a:schemeClr val="tx1"/>
                </a:solidFill>
                <a:latin typeface="Segoe UI" panose="020B0502040204020203" pitchFamily="34" charset="0"/>
                <a:ea typeface="Calibri"/>
                <a:cs typeface="Segoe UI" panose="020B0502040204020203" pitchFamily="34" charset="0"/>
                <a:sym typeface="Calibri"/>
              </a:rPr>
              <a:t>ONLINE SAFETY- </a:t>
            </a:r>
            <a:r>
              <a:rPr lang="en-GB" sz="2800" b="1" i="1" dirty="0">
                <a:solidFill>
                  <a:schemeClr val="tx1"/>
                </a:solidFill>
                <a:latin typeface="Segoe UI" panose="020B0502040204020203" pitchFamily="34" charset="0"/>
                <a:ea typeface="Calibri"/>
                <a:cs typeface="Segoe UI" panose="020B0502040204020203" pitchFamily="34" charset="0"/>
                <a:sym typeface="Calibri"/>
              </a:rPr>
              <a:t>begins with you. </a:t>
            </a:r>
          </a:p>
          <a:p>
            <a:pPr marL="0" marR="0" lvl="0" indent="0" algn="ctr" rtl="0">
              <a:spcBef>
                <a:spcPts val="0"/>
              </a:spcBef>
              <a:spcAft>
                <a:spcPts val="0"/>
              </a:spcAft>
              <a:buNone/>
            </a:pPr>
            <a:r>
              <a:rPr lang="en-GB" sz="2800" b="1" i="1" dirty="0">
                <a:solidFill>
                  <a:schemeClr val="tx1"/>
                </a:solidFill>
                <a:latin typeface="Segoe UI" panose="020B0502040204020203" pitchFamily="34" charset="0"/>
                <a:ea typeface="Calibri"/>
                <a:cs typeface="Segoe UI" panose="020B0502040204020203" pitchFamily="34" charset="0"/>
                <a:sym typeface="Calibri"/>
              </a:rPr>
              <a:t>&lt;/</a:t>
            </a:r>
            <a:r>
              <a:rPr lang="en-GB" sz="2800" b="1" dirty="0">
                <a:solidFill>
                  <a:schemeClr val="tx1"/>
                </a:solidFill>
                <a:latin typeface="Segoe UI" panose="020B0502040204020203" pitchFamily="34" charset="0"/>
                <a:ea typeface="Calibri"/>
                <a:cs typeface="Segoe UI" panose="020B0502040204020203" pitchFamily="34" charset="0"/>
                <a:sym typeface="Calibri"/>
              </a:rPr>
              <a:t>Yes…/&gt; YOU ☺</a:t>
            </a:r>
            <a:endParaRPr sz="2800" b="1" dirty="0">
              <a:solidFill>
                <a:schemeClr val="tx1"/>
              </a:solidFill>
              <a:latin typeface="Segoe UI" panose="020B0502040204020203" pitchFamily="34" charset="0"/>
              <a:ea typeface="Calibri"/>
              <a:cs typeface="Segoe UI" panose="020B0502040204020203" pitchFamily="34" charset="0"/>
              <a:sym typeface="Calibri"/>
            </a:endParaRPr>
          </a:p>
        </p:txBody>
      </p:sp>
      <p:sp>
        <p:nvSpPr>
          <p:cNvPr id="158" name="Google Shape;158;p8"/>
          <p:cNvSpPr txBox="1"/>
          <p:nvPr/>
        </p:nvSpPr>
        <p:spPr>
          <a:xfrm>
            <a:off x="5728077" y="1187360"/>
            <a:ext cx="6258654" cy="1072083"/>
          </a:xfrm>
          <a:prstGeom prst="rect">
            <a:avLst/>
          </a:prstGeom>
          <a:noFill/>
          <a:ln>
            <a:noFill/>
          </a:ln>
        </p:spPr>
        <p:txBody>
          <a:bodyPr spcFirstLastPara="1" wrap="square" lIns="0" tIns="106675" rIns="0" bIns="0" anchor="t" anchorCtr="0">
            <a:spAutoFit/>
          </a:bodyPr>
          <a:lstStyle/>
          <a:p>
            <a:pPr marL="12700" marR="0" lvl="0" indent="0" algn="ctr" rtl="0">
              <a:lnSpc>
                <a:spcPct val="100000"/>
              </a:lnSpc>
              <a:spcBef>
                <a:spcPts val="0"/>
              </a:spcBef>
              <a:spcAft>
                <a:spcPts val="0"/>
              </a:spcAft>
              <a:buNone/>
            </a:pPr>
            <a:r>
              <a:rPr lang="en-GB" sz="2800" b="1" dirty="0">
                <a:solidFill>
                  <a:srgbClr val="366092"/>
                </a:solidFill>
                <a:latin typeface="Segoe UI" panose="020B0502040204020203" pitchFamily="34" charset="0"/>
                <a:ea typeface="Impact"/>
                <a:cs typeface="Segoe UI" panose="020B0502040204020203" pitchFamily="34" charset="0"/>
                <a:sym typeface="Impact"/>
              </a:rPr>
              <a:t>LA CYBERSÉCURITÉ EST </a:t>
            </a:r>
            <a:endParaRPr sz="2800" b="1" dirty="0">
              <a:latin typeface="Segoe UI" panose="020B0502040204020203" pitchFamily="34" charset="0"/>
              <a:cs typeface="Segoe UI" panose="020B0502040204020203" pitchFamily="34" charset="0"/>
            </a:endParaRPr>
          </a:p>
          <a:p>
            <a:pPr marL="12700" marR="0" lvl="0" indent="0" algn="ctr" rtl="0">
              <a:lnSpc>
                <a:spcPct val="100000"/>
              </a:lnSpc>
              <a:spcBef>
                <a:spcPts val="840"/>
              </a:spcBef>
              <a:spcAft>
                <a:spcPts val="0"/>
              </a:spcAft>
              <a:buNone/>
            </a:pPr>
            <a:r>
              <a:rPr lang="en-GB" sz="2800" b="1" dirty="0">
                <a:solidFill>
                  <a:srgbClr val="366092"/>
                </a:solidFill>
                <a:latin typeface="Segoe UI" panose="020B0502040204020203" pitchFamily="34" charset="0"/>
                <a:ea typeface="Impact"/>
                <a:cs typeface="Segoe UI" panose="020B0502040204020203" pitchFamily="34" charset="0"/>
                <a:sym typeface="Impact"/>
              </a:rPr>
              <a:t>NOTRE RESPONSABILITÉ PARTAGÉE</a:t>
            </a:r>
            <a:endParaRPr sz="2800" b="1" dirty="0">
              <a:solidFill>
                <a:srgbClr val="366092"/>
              </a:solidFill>
              <a:latin typeface="Segoe UI" panose="020B0502040204020203" pitchFamily="34" charset="0"/>
              <a:ea typeface="Impact"/>
              <a:cs typeface="Segoe UI" panose="020B0502040204020203" pitchFamily="34" charset="0"/>
              <a:sym typeface="Impact"/>
            </a:endParaRPr>
          </a:p>
        </p:txBody>
      </p:sp>
      <p:sp>
        <p:nvSpPr>
          <p:cNvPr id="159" name="Google Shape;159;p8"/>
          <p:cNvSpPr/>
          <p:nvPr/>
        </p:nvSpPr>
        <p:spPr>
          <a:xfrm>
            <a:off x="227037" y="5083314"/>
            <a:ext cx="11759694"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dirty="0">
                <a:solidFill>
                  <a:schemeClr val="tx1"/>
                </a:solidFill>
                <a:latin typeface="Segoe UI" panose="020B0502040204020203" pitchFamily="34" charset="0"/>
                <a:ea typeface="Calibri"/>
                <a:cs typeface="Segoe UI" panose="020B0502040204020203" pitchFamily="34" charset="0"/>
                <a:sym typeface="Calibri"/>
              </a:rPr>
              <a:t>LA SÉCURITÉ EN LIGNE - commence par </a:t>
            </a:r>
            <a:r>
              <a:rPr lang="en-GB" sz="2800" b="1" dirty="0" err="1">
                <a:solidFill>
                  <a:schemeClr val="tx1"/>
                </a:solidFill>
                <a:latin typeface="Segoe UI" panose="020B0502040204020203" pitchFamily="34" charset="0"/>
                <a:ea typeface="Calibri"/>
                <a:cs typeface="Segoe UI" panose="020B0502040204020203" pitchFamily="34" charset="0"/>
                <a:sym typeface="Calibri"/>
              </a:rPr>
              <a:t>toi</a:t>
            </a:r>
            <a:r>
              <a:rPr lang="en-GB" sz="2800" b="1" dirty="0">
                <a:solidFill>
                  <a:schemeClr val="tx1"/>
                </a:solidFill>
                <a:latin typeface="Segoe UI" panose="020B0502040204020203" pitchFamily="34" charset="0"/>
                <a:ea typeface="Calibri"/>
                <a:cs typeface="Segoe UI" panose="020B0502040204020203" pitchFamily="34" charset="0"/>
                <a:sym typeface="Calibri"/>
              </a:rPr>
              <a:t> </a:t>
            </a:r>
          </a:p>
          <a:p>
            <a:pPr marL="0" marR="0" lvl="0" indent="0" algn="ctr" rtl="0">
              <a:spcBef>
                <a:spcPts val="0"/>
              </a:spcBef>
              <a:spcAft>
                <a:spcPts val="0"/>
              </a:spcAft>
              <a:buNone/>
            </a:pPr>
            <a:r>
              <a:rPr lang="en-GB" sz="2800" b="1" dirty="0">
                <a:solidFill>
                  <a:schemeClr val="tx1"/>
                </a:solidFill>
                <a:latin typeface="Segoe UI" panose="020B0502040204020203" pitchFamily="34" charset="0"/>
                <a:ea typeface="Calibri"/>
                <a:cs typeface="Segoe UI" panose="020B0502040204020203" pitchFamily="34" charset="0"/>
                <a:sym typeface="Calibri"/>
              </a:rPr>
              <a:t>&lt;/</a:t>
            </a:r>
            <a:r>
              <a:rPr lang="en-GB" sz="2800" b="1" dirty="0" err="1">
                <a:solidFill>
                  <a:schemeClr val="tx1"/>
                </a:solidFill>
                <a:latin typeface="Segoe UI" panose="020B0502040204020203" pitchFamily="34" charset="0"/>
                <a:ea typeface="Calibri"/>
                <a:cs typeface="Segoe UI" panose="020B0502040204020203" pitchFamily="34" charset="0"/>
                <a:sym typeface="Calibri"/>
              </a:rPr>
              <a:t>Oui</a:t>
            </a:r>
            <a:r>
              <a:rPr lang="en-GB" sz="2800" b="1" dirty="0">
                <a:solidFill>
                  <a:schemeClr val="tx1"/>
                </a:solidFill>
                <a:latin typeface="Segoe UI" panose="020B0502040204020203" pitchFamily="34" charset="0"/>
                <a:ea typeface="Calibri"/>
                <a:cs typeface="Segoe UI" panose="020B0502040204020203" pitchFamily="34" charset="0"/>
                <a:sym typeface="Calibri"/>
              </a:rPr>
              <a:t>.../&gt; ☺</a:t>
            </a:r>
            <a:endParaRPr sz="2800" b="1" dirty="0">
              <a:solidFill>
                <a:schemeClr val="tx1"/>
              </a:solidFill>
              <a:latin typeface="Segoe UI" panose="020B0502040204020203" pitchFamily="34" charset="0"/>
              <a:ea typeface="Calibri"/>
              <a:cs typeface="Segoe UI" panose="020B0502040204020203" pitchFamily="34" charset="0"/>
              <a:sym typeface="Calibri"/>
            </a:endParaRPr>
          </a:p>
        </p:txBody>
      </p:sp>
      <p:sp>
        <p:nvSpPr>
          <p:cNvPr id="11" name="Google Shape;77;p2">
            <a:extLst>
              <a:ext uri="{FF2B5EF4-FFF2-40B4-BE49-F238E27FC236}">
                <a16:creationId xmlns:a16="http://schemas.microsoft.com/office/drawing/2014/main" id="{45B83410-BDC0-4537-A0DF-FBCAB5F68A8D}"/>
              </a:ext>
            </a:extLst>
          </p:cNvPr>
          <p:cNvSpPr/>
          <p:nvPr/>
        </p:nvSpPr>
        <p:spPr>
          <a:xfrm>
            <a:off x="190000" y="6320887"/>
            <a:ext cx="1196502" cy="4002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ZA" dirty="0">
                <a:effectLst/>
                <a:latin typeface="Segoe UI" panose="020B0502040204020203" pitchFamily="34" charset="0"/>
                <a:ea typeface="Calibri" panose="020F0502020204030204" pitchFamily="34" charset="0"/>
                <a:cs typeface="Segoe UI" panose="020B0502040204020203" pitchFamily="34" charset="0"/>
              </a:rPr>
              <a:t>#GirlsinICT    </a:t>
            </a:r>
          </a:p>
        </p:txBody>
      </p:sp>
      <p:pic>
        <p:nvPicPr>
          <p:cNvPr id="12" name="Google Shape;80;p2">
            <a:extLst>
              <a:ext uri="{FF2B5EF4-FFF2-40B4-BE49-F238E27FC236}">
                <a16:creationId xmlns:a16="http://schemas.microsoft.com/office/drawing/2014/main" id="{7510B09E-413F-4855-8FF1-889E398AF7B9}"/>
              </a:ext>
            </a:extLst>
          </p:cNvPr>
          <p:cNvPicPr preferRelativeResize="0"/>
          <p:nvPr/>
        </p:nvPicPr>
        <p:blipFill rotWithShape="1">
          <a:blip r:embed="rId3">
            <a:alphaModFix/>
          </a:blip>
          <a:srcRect/>
          <a:stretch/>
        </p:blipFill>
        <p:spPr>
          <a:xfrm>
            <a:off x="190000" y="136913"/>
            <a:ext cx="4911077" cy="600597"/>
          </a:xfrm>
          <a:prstGeom prst="rect">
            <a:avLst/>
          </a:prstGeom>
          <a:noFill/>
          <a:ln>
            <a:noFill/>
          </a:ln>
        </p:spPr>
      </p:pic>
      <p:pic>
        <p:nvPicPr>
          <p:cNvPr id="13" name="Picture 12">
            <a:extLst>
              <a:ext uri="{FF2B5EF4-FFF2-40B4-BE49-F238E27FC236}">
                <a16:creationId xmlns:a16="http://schemas.microsoft.com/office/drawing/2014/main" id="{8F830B92-9756-497C-B8E7-B85356824051}"/>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0661514" y="12736"/>
            <a:ext cx="1540213" cy="9418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1"/>
          <p:cNvPicPr preferRelativeResize="0"/>
          <p:nvPr/>
        </p:nvPicPr>
        <p:blipFill rotWithShape="1">
          <a:blip r:embed="rId3">
            <a:alphaModFix/>
          </a:blip>
          <a:srcRect/>
          <a:stretch/>
        </p:blipFill>
        <p:spPr>
          <a:xfrm>
            <a:off x="10964421" y="5968750"/>
            <a:ext cx="1037579" cy="734101"/>
          </a:xfrm>
          <a:prstGeom prst="rect">
            <a:avLst/>
          </a:prstGeom>
          <a:noFill/>
          <a:ln>
            <a:noFill/>
          </a:ln>
        </p:spPr>
      </p:pic>
      <p:sp>
        <p:nvSpPr>
          <p:cNvPr id="194" name="Google Shape;194;p11"/>
          <p:cNvSpPr txBox="1"/>
          <p:nvPr/>
        </p:nvSpPr>
        <p:spPr>
          <a:xfrm>
            <a:off x="533400" y="1336851"/>
            <a:ext cx="5823958" cy="2221121"/>
          </a:xfrm>
          <a:prstGeom prst="rect">
            <a:avLst/>
          </a:prstGeom>
          <a:noFill/>
          <a:ln>
            <a:noFill/>
          </a:ln>
        </p:spPr>
        <p:txBody>
          <a:bodyPr spcFirstLastPara="1" wrap="square" lIns="0" tIns="106675" rIns="0" bIns="0" anchor="t" anchorCtr="0">
            <a:spAutoFit/>
          </a:bodyPr>
          <a:lstStyle/>
          <a:p>
            <a:pPr marL="12700" marR="0" lvl="0" indent="0" algn="l" rtl="0">
              <a:lnSpc>
                <a:spcPct val="100000"/>
              </a:lnSpc>
              <a:spcBef>
                <a:spcPts val="0"/>
              </a:spcBef>
              <a:spcAft>
                <a:spcPts val="0"/>
              </a:spcAft>
              <a:buNone/>
            </a:pPr>
            <a:r>
              <a:rPr lang="en-GB" sz="2800" dirty="0">
                <a:solidFill>
                  <a:srgbClr val="366092"/>
                </a:solidFill>
                <a:latin typeface="Segoe UI" panose="020B0502040204020203" pitchFamily="34" charset="0"/>
                <a:ea typeface="Impact"/>
                <a:cs typeface="Segoe UI" panose="020B0502040204020203" pitchFamily="34" charset="0"/>
                <a:sym typeface="Impact"/>
              </a:rPr>
              <a:t>What does Cyberbullying look like?</a:t>
            </a:r>
            <a:endParaRPr dirty="0">
              <a:latin typeface="Segoe UI" panose="020B0502040204020203" pitchFamily="34" charset="0"/>
              <a:cs typeface="Segoe UI" panose="020B0502040204020203" pitchFamily="34" charset="0"/>
            </a:endParaRPr>
          </a:p>
          <a:p>
            <a:pPr marL="12700" marR="0" lvl="0" indent="0" algn="ctr" rtl="0">
              <a:lnSpc>
                <a:spcPct val="100000"/>
              </a:lnSpc>
              <a:spcBef>
                <a:spcPts val="840"/>
              </a:spcBef>
              <a:spcAft>
                <a:spcPts val="0"/>
              </a:spcAft>
              <a:buNone/>
            </a:pPr>
            <a:r>
              <a:rPr lang="en-GB" sz="2400" b="1" dirty="0">
                <a:solidFill>
                  <a:schemeClr val="dk1"/>
                </a:solidFill>
                <a:latin typeface="Segoe UI" panose="020B0502040204020203" pitchFamily="34" charset="0"/>
                <a:ea typeface="Calibri"/>
                <a:cs typeface="Segoe UI" panose="020B0502040204020203" pitchFamily="34" charset="0"/>
                <a:sym typeface="Calibri"/>
              </a:rPr>
              <a:t>Bullying</a:t>
            </a:r>
            <a:r>
              <a:rPr lang="en-GB" sz="2400" dirty="0">
                <a:solidFill>
                  <a:schemeClr val="dk1"/>
                </a:solidFill>
                <a:latin typeface="Segoe UI" panose="020B0502040204020203" pitchFamily="34" charset="0"/>
                <a:ea typeface="Calibri"/>
                <a:cs typeface="Segoe UI" panose="020B0502040204020203" pitchFamily="34" charset="0"/>
                <a:sym typeface="Calibri"/>
              </a:rPr>
              <a:t> defined as:</a:t>
            </a:r>
            <a:endParaRPr dirty="0">
              <a:latin typeface="Segoe UI" panose="020B0502040204020203" pitchFamily="34" charset="0"/>
              <a:cs typeface="Segoe UI" panose="020B0502040204020203" pitchFamily="34" charset="0"/>
            </a:endParaRPr>
          </a:p>
          <a:p>
            <a:pPr marL="12700" marR="0" lvl="0" indent="0" algn="ctr" rtl="0">
              <a:lnSpc>
                <a:spcPct val="100000"/>
              </a:lnSpc>
              <a:spcBef>
                <a:spcPts val="840"/>
              </a:spcBef>
              <a:spcAft>
                <a:spcPts val="0"/>
              </a:spcAft>
              <a:buNone/>
            </a:pPr>
            <a:r>
              <a:rPr lang="en-GB" sz="2400" dirty="0">
                <a:solidFill>
                  <a:schemeClr val="dk1"/>
                </a:solidFill>
                <a:latin typeface="Segoe UI" panose="020B0502040204020203" pitchFamily="34" charset="0"/>
                <a:ea typeface="Calibri"/>
                <a:cs typeface="Segoe UI" panose="020B0502040204020203" pitchFamily="34" charset="0"/>
                <a:sym typeface="Calibri"/>
              </a:rPr>
              <a:t>unwanted, aggressive behaviour among  persons that involves a real or perceived  power imbalance.</a:t>
            </a:r>
            <a:endParaRPr dirty="0">
              <a:latin typeface="Segoe UI" panose="020B0502040204020203" pitchFamily="34" charset="0"/>
              <a:cs typeface="Segoe UI" panose="020B0502040204020203" pitchFamily="34" charset="0"/>
            </a:endParaRPr>
          </a:p>
        </p:txBody>
      </p:sp>
      <p:pic>
        <p:nvPicPr>
          <p:cNvPr id="195" name="Google Shape;195;p11" descr="Diagram&#10;&#10;Description automatically generated"/>
          <p:cNvPicPr preferRelativeResize="0"/>
          <p:nvPr/>
        </p:nvPicPr>
        <p:blipFill rotWithShape="1">
          <a:blip r:embed="rId4">
            <a:alphaModFix/>
          </a:blip>
          <a:srcRect/>
          <a:stretch/>
        </p:blipFill>
        <p:spPr>
          <a:xfrm>
            <a:off x="7086601" y="877486"/>
            <a:ext cx="5095188" cy="5523314"/>
          </a:xfrm>
          <a:prstGeom prst="rect">
            <a:avLst/>
          </a:prstGeom>
          <a:noFill/>
          <a:ln>
            <a:noFill/>
          </a:ln>
        </p:spPr>
      </p:pic>
      <p:sp>
        <p:nvSpPr>
          <p:cNvPr id="196" name="Google Shape;196;p11"/>
          <p:cNvSpPr txBox="1"/>
          <p:nvPr/>
        </p:nvSpPr>
        <p:spPr>
          <a:xfrm>
            <a:off x="533400" y="3828871"/>
            <a:ext cx="6340755" cy="2221116"/>
          </a:xfrm>
          <a:prstGeom prst="rect">
            <a:avLst/>
          </a:prstGeom>
          <a:noFill/>
          <a:ln>
            <a:noFill/>
          </a:ln>
        </p:spPr>
        <p:txBody>
          <a:bodyPr spcFirstLastPara="1" wrap="square" lIns="0" tIns="106675" rIns="0" bIns="0" anchor="t" anchorCtr="0">
            <a:spAutoFit/>
          </a:bodyPr>
          <a:lstStyle/>
          <a:p>
            <a:pPr marL="12700" marR="0" lvl="0" indent="0" algn="l" rtl="0">
              <a:lnSpc>
                <a:spcPct val="100000"/>
              </a:lnSpc>
              <a:spcBef>
                <a:spcPts val="0"/>
              </a:spcBef>
              <a:spcAft>
                <a:spcPts val="0"/>
              </a:spcAft>
              <a:buNone/>
            </a:pPr>
            <a:r>
              <a:rPr lang="en-GB" sz="2800" dirty="0">
                <a:solidFill>
                  <a:srgbClr val="366092"/>
                </a:solidFill>
                <a:latin typeface="Segoe UI" panose="020B0502040204020203" pitchFamily="34" charset="0"/>
                <a:ea typeface="Impact"/>
                <a:cs typeface="Segoe UI" panose="020B0502040204020203" pitchFamily="34" charset="0"/>
                <a:sym typeface="Impact"/>
              </a:rPr>
              <a:t>À quoi </a:t>
            </a:r>
            <a:r>
              <a:rPr lang="en-GB" sz="2800" dirty="0" err="1">
                <a:solidFill>
                  <a:srgbClr val="366092"/>
                </a:solidFill>
                <a:latin typeface="Segoe UI" panose="020B0502040204020203" pitchFamily="34" charset="0"/>
                <a:ea typeface="Impact"/>
                <a:cs typeface="Segoe UI" panose="020B0502040204020203" pitchFamily="34" charset="0"/>
                <a:sym typeface="Impact"/>
              </a:rPr>
              <a:t>ressemble</a:t>
            </a:r>
            <a:r>
              <a:rPr lang="en-GB" sz="2800" dirty="0">
                <a:solidFill>
                  <a:srgbClr val="366092"/>
                </a:solidFill>
                <a:latin typeface="Segoe UI" panose="020B0502040204020203" pitchFamily="34" charset="0"/>
                <a:ea typeface="Impact"/>
                <a:cs typeface="Segoe UI" panose="020B0502040204020203" pitchFamily="34" charset="0"/>
                <a:sym typeface="Impact"/>
              </a:rPr>
              <a:t> la </a:t>
            </a:r>
            <a:r>
              <a:rPr lang="en-GB" sz="2800" dirty="0" err="1">
                <a:solidFill>
                  <a:srgbClr val="366092"/>
                </a:solidFill>
                <a:latin typeface="Segoe UI" panose="020B0502040204020203" pitchFamily="34" charset="0"/>
                <a:ea typeface="Impact"/>
                <a:cs typeface="Segoe UI" panose="020B0502040204020203" pitchFamily="34" charset="0"/>
                <a:sym typeface="Impact"/>
              </a:rPr>
              <a:t>cyberintimidation</a:t>
            </a:r>
            <a:r>
              <a:rPr lang="en-GB" sz="2800" dirty="0">
                <a:solidFill>
                  <a:srgbClr val="366092"/>
                </a:solidFill>
                <a:latin typeface="Segoe UI" panose="020B0502040204020203" pitchFamily="34" charset="0"/>
                <a:ea typeface="Impact"/>
                <a:cs typeface="Segoe UI" panose="020B0502040204020203" pitchFamily="34" charset="0"/>
                <a:sym typeface="Impact"/>
              </a:rPr>
              <a:t> ?</a:t>
            </a:r>
            <a:endParaRPr dirty="0">
              <a:latin typeface="Segoe UI" panose="020B0502040204020203" pitchFamily="34" charset="0"/>
              <a:cs typeface="Segoe UI" panose="020B0502040204020203" pitchFamily="34" charset="0"/>
            </a:endParaRPr>
          </a:p>
          <a:p>
            <a:pPr marL="12700" marR="0" lvl="0" indent="0" algn="ctr" rtl="0">
              <a:lnSpc>
                <a:spcPct val="100000"/>
              </a:lnSpc>
              <a:spcBef>
                <a:spcPts val="840"/>
              </a:spcBef>
              <a:spcAft>
                <a:spcPts val="0"/>
              </a:spcAft>
              <a:buNone/>
            </a:pPr>
            <a:r>
              <a:rPr lang="en-GB" sz="2400" b="1" dirty="0" err="1">
                <a:solidFill>
                  <a:schemeClr val="dk1"/>
                </a:solidFill>
                <a:latin typeface="Segoe UI" panose="020B0502040204020203" pitchFamily="34" charset="0"/>
                <a:ea typeface="Calibri"/>
                <a:cs typeface="Segoe UI" panose="020B0502040204020203" pitchFamily="34" charset="0"/>
                <a:sym typeface="Calibri"/>
              </a:rPr>
              <a:t>L'intimidation</a:t>
            </a:r>
            <a:r>
              <a:rPr lang="en-GB" sz="2400" b="1"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est</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définie</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comme</a:t>
            </a:r>
            <a:r>
              <a:rPr lang="en-GB" sz="2400" dirty="0">
                <a:solidFill>
                  <a:schemeClr val="dk1"/>
                </a:solidFill>
                <a:latin typeface="Segoe UI" panose="020B0502040204020203" pitchFamily="34" charset="0"/>
                <a:ea typeface="Calibri"/>
                <a:cs typeface="Segoe UI" panose="020B0502040204020203" pitchFamily="34" charset="0"/>
                <a:sym typeface="Calibri"/>
              </a:rPr>
              <a:t> :</a:t>
            </a:r>
            <a:endParaRPr dirty="0">
              <a:latin typeface="Segoe UI" panose="020B0502040204020203" pitchFamily="34" charset="0"/>
              <a:cs typeface="Segoe UI" panose="020B0502040204020203" pitchFamily="34" charset="0"/>
            </a:endParaRPr>
          </a:p>
          <a:p>
            <a:pPr marL="12700" marR="0" lvl="0" indent="0" algn="ctr" rtl="0">
              <a:lnSpc>
                <a:spcPct val="100000"/>
              </a:lnSpc>
              <a:spcBef>
                <a:spcPts val="840"/>
              </a:spcBef>
              <a:spcAft>
                <a:spcPts val="0"/>
              </a:spcAft>
              <a:buNone/>
            </a:pPr>
            <a:r>
              <a:rPr lang="en-GB" sz="2400" dirty="0">
                <a:solidFill>
                  <a:schemeClr val="dk1"/>
                </a:solidFill>
                <a:latin typeface="Segoe UI" panose="020B0502040204020203" pitchFamily="34" charset="0"/>
                <a:ea typeface="Calibri"/>
                <a:cs typeface="Segoe UI" panose="020B0502040204020203" pitchFamily="34" charset="0"/>
                <a:sym typeface="Calibri"/>
              </a:rPr>
              <a:t>les </a:t>
            </a:r>
            <a:r>
              <a:rPr lang="en-GB" sz="2400" dirty="0" err="1">
                <a:solidFill>
                  <a:schemeClr val="dk1"/>
                </a:solidFill>
                <a:latin typeface="Segoe UI" panose="020B0502040204020203" pitchFamily="34" charset="0"/>
                <a:ea typeface="Calibri"/>
                <a:cs typeface="Segoe UI" panose="020B0502040204020203" pitchFamily="34" charset="0"/>
                <a:sym typeface="Calibri"/>
              </a:rPr>
              <a:t>comportements</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indésirables</a:t>
            </a:r>
            <a:r>
              <a:rPr lang="en-GB" sz="2400" dirty="0">
                <a:solidFill>
                  <a:schemeClr val="dk1"/>
                </a:solidFill>
                <a:latin typeface="Segoe UI" panose="020B0502040204020203" pitchFamily="34" charset="0"/>
                <a:ea typeface="Calibri"/>
                <a:cs typeface="Segoe UI" panose="020B0502040204020203" pitchFamily="34" charset="0"/>
                <a:sym typeface="Calibri"/>
              </a:rPr>
              <a:t> et </a:t>
            </a:r>
            <a:r>
              <a:rPr lang="en-GB" sz="2400" dirty="0" err="1">
                <a:solidFill>
                  <a:schemeClr val="dk1"/>
                </a:solidFill>
                <a:latin typeface="Segoe UI" panose="020B0502040204020203" pitchFamily="34" charset="0"/>
                <a:ea typeface="Calibri"/>
                <a:cs typeface="Segoe UI" panose="020B0502040204020203" pitchFamily="34" charset="0"/>
                <a:sym typeface="Calibri"/>
              </a:rPr>
              <a:t>agressifs</a:t>
            </a:r>
            <a:r>
              <a:rPr lang="en-GB" sz="2400" dirty="0">
                <a:solidFill>
                  <a:schemeClr val="dk1"/>
                </a:solidFill>
                <a:latin typeface="Segoe UI" panose="020B0502040204020203" pitchFamily="34" charset="0"/>
                <a:ea typeface="Calibri"/>
                <a:cs typeface="Segoe UI" panose="020B0502040204020203" pitchFamily="34" charset="0"/>
                <a:sym typeface="Calibri"/>
              </a:rPr>
              <a:t> entre </a:t>
            </a:r>
            <a:r>
              <a:rPr lang="en-GB" sz="2400" dirty="0" err="1">
                <a:solidFill>
                  <a:schemeClr val="dk1"/>
                </a:solidFill>
                <a:latin typeface="Segoe UI" panose="020B0502040204020203" pitchFamily="34" charset="0"/>
                <a:ea typeface="Calibri"/>
                <a:cs typeface="Segoe UI" panose="020B0502040204020203" pitchFamily="34" charset="0"/>
                <a:sym typeface="Calibri"/>
              </a:rPr>
              <a:t>personnes</a:t>
            </a:r>
            <a:r>
              <a:rPr lang="en-GB" sz="2400" dirty="0">
                <a:solidFill>
                  <a:schemeClr val="dk1"/>
                </a:solidFill>
                <a:latin typeface="Segoe UI" panose="020B0502040204020203" pitchFamily="34" charset="0"/>
                <a:ea typeface="Calibri"/>
                <a:cs typeface="Segoe UI" panose="020B0502040204020203" pitchFamily="34" charset="0"/>
                <a:sym typeface="Calibri"/>
              </a:rPr>
              <a:t> qui </a:t>
            </a:r>
            <a:r>
              <a:rPr lang="en-GB" sz="2400" dirty="0" err="1">
                <a:solidFill>
                  <a:schemeClr val="dk1"/>
                </a:solidFill>
                <a:latin typeface="Segoe UI" panose="020B0502040204020203" pitchFamily="34" charset="0"/>
                <a:ea typeface="Calibri"/>
                <a:cs typeface="Segoe UI" panose="020B0502040204020203" pitchFamily="34" charset="0"/>
                <a:sym typeface="Calibri"/>
              </a:rPr>
              <a:t>impliquent</a:t>
            </a:r>
            <a:r>
              <a:rPr lang="en-GB" sz="2400" dirty="0">
                <a:solidFill>
                  <a:schemeClr val="dk1"/>
                </a:solidFill>
                <a:latin typeface="Segoe UI" panose="020B0502040204020203" pitchFamily="34" charset="0"/>
                <a:ea typeface="Calibri"/>
                <a:cs typeface="Segoe UI" panose="020B0502040204020203" pitchFamily="34" charset="0"/>
                <a:sym typeface="Calibri"/>
              </a:rPr>
              <a:t> un </a:t>
            </a:r>
            <a:r>
              <a:rPr lang="en-GB" sz="2400" dirty="0" err="1">
                <a:solidFill>
                  <a:schemeClr val="dk1"/>
                </a:solidFill>
                <a:latin typeface="Segoe UI" panose="020B0502040204020203" pitchFamily="34" charset="0"/>
                <a:ea typeface="Calibri"/>
                <a:cs typeface="Segoe UI" panose="020B0502040204020203" pitchFamily="34" charset="0"/>
                <a:sym typeface="Calibri"/>
              </a:rPr>
              <a:t>déséquilibre</a:t>
            </a:r>
            <a:r>
              <a:rPr lang="en-GB" sz="2400" dirty="0">
                <a:solidFill>
                  <a:schemeClr val="dk1"/>
                </a:solidFill>
                <a:latin typeface="Segoe UI" panose="020B0502040204020203" pitchFamily="34" charset="0"/>
                <a:ea typeface="Calibri"/>
                <a:cs typeface="Segoe UI" panose="020B0502040204020203" pitchFamily="34" charset="0"/>
                <a:sym typeface="Calibri"/>
              </a:rPr>
              <a:t> de </a:t>
            </a:r>
            <a:r>
              <a:rPr lang="en-GB" sz="2400" dirty="0" err="1">
                <a:solidFill>
                  <a:schemeClr val="dk1"/>
                </a:solidFill>
                <a:latin typeface="Segoe UI" panose="020B0502040204020203" pitchFamily="34" charset="0"/>
                <a:ea typeface="Calibri"/>
                <a:cs typeface="Segoe UI" panose="020B0502040204020203" pitchFamily="34" charset="0"/>
                <a:sym typeface="Calibri"/>
              </a:rPr>
              <a:t>pouvoir</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réel</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ou</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perçu</a:t>
            </a:r>
            <a:r>
              <a:rPr lang="en-GB" sz="2400" dirty="0">
                <a:solidFill>
                  <a:schemeClr val="dk1"/>
                </a:solidFill>
                <a:latin typeface="Segoe UI" panose="020B0502040204020203" pitchFamily="34" charset="0"/>
                <a:ea typeface="Calibri"/>
                <a:cs typeface="Segoe UI" panose="020B0502040204020203" pitchFamily="34" charset="0"/>
                <a:sym typeface="Calibri"/>
              </a:rPr>
              <a:t>.</a:t>
            </a:r>
            <a:endParaRPr sz="2400" dirty="0">
              <a:solidFill>
                <a:schemeClr val="dk1"/>
              </a:solidFill>
              <a:latin typeface="Segoe UI" panose="020B0502040204020203" pitchFamily="34" charset="0"/>
              <a:ea typeface="Calibri"/>
              <a:cs typeface="Segoe UI" panose="020B0502040204020203" pitchFamily="34" charset="0"/>
              <a:sym typeface="Calibri"/>
            </a:endParaRPr>
          </a:p>
        </p:txBody>
      </p:sp>
      <p:sp>
        <p:nvSpPr>
          <p:cNvPr id="10" name="Google Shape;77;p2">
            <a:extLst>
              <a:ext uri="{FF2B5EF4-FFF2-40B4-BE49-F238E27FC236}">
                <a16:creationId xmlns:a16="http://schemas.microsoft.com/office/drawing/2014/main" id="{D6EB31E6-FA1C-4F38-8BF4-73B78CD0FDDE}"/>
              </a:ext>
            </a:extLst>
          </p:cNvPr>
          <p:cNvSpPr/>
          <p:nvPr/>
        </p:nvSpPr>
        <p:spPr>
          <a:xfrm>
            <a:off x="190000" y="6320887"/>
            <a:ext cx="1196502" cy="4002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ZA" dirty="0">
                <a:effectLst/>
                <a:latin typeface="Segoe UI" panose="020B0502040204020203" pitchFamily="34" charset="0"/>
                <a:ea typeface="Calibri" panose="020F0502020204030204" pitchFamily="34" charset="0"/>
                <a:cs typeface="Segoe UI" panose="020B0502040204020203" pitchFamily="34" charset="0"/>
              </a:rPr>
              <a:t>#GirlsinICT    </a:t>
            </a:r>
          </a:p>
        </p:txBody>
      </p:sp>
      <p:pic>
        <p:nvPicPr>
          <p:cNvPr id="11" name="Google Shape;80;p2">
            <a:extLst>
              <a:ext uri="{FF2B5EF4-FFF2-40B4-BE49-F238E27FC236}">
                <a16:creationId xmlns:a16="http://schemas.microsoft.com/office/drawing/2014/main" id="{AB236DBE-7532-49CD-9590-D7B45E427B60}"/>
              </a:ext>
            </a:extLst>
          </p:cNvPr>
          <p:cNvPicPr preferRelativeResize="0"/>
          <p:nvPr/>
        </p:nvPicPr>
        <p:blipFill rotWithShape="1">
          <a:blip r:embed="rId5">
            <a:alphaModFix/>
          </a:blip>
          <a:srcRect/>
          <a:stretch/>
        </p:blipFill>
        <p:spPr>
          <a:xfrm>
            <a:off x="190000" y="136913"/>
            <a:ext cx="4911077" cy="600597"/>
          </a:xfrm>
          <a:prstGeom prst="rect">
            <a:avLst/>
          </a:prstGeom>
          <a:noFill/>
          <a:ln>
            <a:noFill/>
          </a:ln>
        </p:spPr>
      </p:pic>
      <p:pic>
        <p:nvPicPr>
          <p:cNvPr id="12" name="Picture 11">
            <a:extLst>
              <a:ext uri="{FF2B5EF4-FFF2-40B4-BE49-F238E27FC236}">
                <a16:creationId xmlns:a16="http://schemas.microsoft.com/office/drawing/2014/main" id="{B23A4C04-30CC-4EEB-8030-9B6C35D9EB63}"/>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10661514" y="12736"/>
            <a:ext cx="1540213" cy="9418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8" name="Google Shape;248;p15"/>
          <p:cNvSpPr txBox="1"/>
          <p:nvPr/>
        </p:nvSpPr>
        <p:spPr>
          <a:xfrm>
            <a:off x="347743" y="775292"/>
            <a:ext cx="6025326" cy="969491"/>
          </a:xfrm>
          <a:prstGeom prst="rect">
            <a:avLst/>
          </a:prstGeom>
          <a:noFill/>
          <a:ln>
            <a:noFill/>
          </a:ln>
        </p:spPr>
        <p:txBody>
          <a:bodyPr spcFirstLastPara="1" wrap="square" lIns="0" tIns="106675" rIns="0" bIns="0" anchor="t" anchorCtr="0">
            <a:spAutoFit/>
          </a:bodyPr>
          <a:lstStyle/>
          <a:p>
            <a:pPr marL="12700" marR="0" lvl="0" indent="0" algn="l" rtl="0">
              <a:lnSpc>
                <a:spcPct val="100000"/>
              </a:lnSpc>
              <a:spcBef>
                <a:spcPts val="0"/>
              </a:spcBef>
              <a:spcAft>
                <a:spcPts val="0"/>
              </a:spcAft>
              <a:buNone/>
            </a:pPr>
            <a:r>
              <a:rPr lang="en-GB" sz="2800" b="1" dirty="0">
                <a:solidFill>
                  <a:srgbClr val="366092"/>
                </a:solidFill>
                <a:latin typeface="Segoe UI" panose="020B0502040204020203" pitchFamily="34" charset="0"/>
                <a:ea typeface="Impact"/>
                <a:cs typeface="Segoe UI" panose="020B0502040204020203" pitchFamily="34" charset="0"/>
                <a:sym typeface="Impact"/>
              </a:rPr>
              <a:t>Has anyone experienced Cyberbullying ?</a:t>
            </a:r>
            <a:endParaRPr sz="2400" b="1" dirty="0">
              <a:solidFill>
                <a:schemeClr val="dk1"/>
              </a:solidFill>
              <a:latin typeface="Segoe UI" panose="020B0502040204020203" pitchFamily="34" charset="0"/>
              <a:ea typeface="Calibri"/>
              <a:cs typeface="Segoe UI" panose="020B0502040204020203" pitchFamily="34" charset="0"/>
              <a:sym typeface="Calibri"/>
            </a:endParaRPr>
          </a:p>
        </p:txBody>
      </p:sp>
      <p:grpSp>
        <p:nvGrpSpPr>
          <p:cNvPr id="249" name="Google Shape;249;p15"/>
          <p:cNvGrpSpPr/>
          <p:nvPr/>
        </p:nvGrpSpPr>
        <p:grpSpPr>
          <a:xfrm>
            <a:off x="7910071" y="1090750"/>
            <a:ext cx="4241800" cy="3987800"/>
            <a:chOff x="7499350" y="1098550"/>
            <a:chExt cx="4241800" cy="3987800"/>
          </a:xfrm>
        </p:grpSpPr>
        <p:sp>
          <p:nvSpPr>
            <p:cNvPr id="250" name="Google Shape;250;p15"/>
            <p:cNvSpPr/>
            <p:nvPr/>
          </p:nvSpPr>
          <p:spPr>
            <a:xfrm>
              <a:off x="7505700" y="1104900"/>
              <a:ext cx="4229100" cy="3975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15"/>
            <p:cNvSpPr/>
            <p:nvPr/>
          </p:nvSpPr>
          <p:spPr>
            <a:xfrm>
              <a:off x="7499350" y="1098550"/>
              <a:ext cx="4241800" cy="3987800"/>
            </a:xfrm>
            <a:custGeom>
              <a:avLst/>
              <a:gdLst/>
              <a:ahLst/>
              <a:cxnLst/>
              <a:rect l="l" t="t" r="r" b="b"/>
              <a:pathLst>
                <a:path w="4241800" h="3987800" extrusionOk="0">
                  <a:moveTo>
                    <a:pt x="0" y="0"/>
                  </a:moveTo>
                  <a:lnTo>
                    <a:pt x="4241800" y="0"/>
                  </a:lnTo>
                  <a:lnTo>
                    <a:pt x="4241800" y="3987800"/>
                  </a:lnTo>
                  <a:lnTo>
                    <a:pt x="0" y="3987800"/>
                  </a:lnTo>
                  <a:lnTo>
                    <a:pt x="0" y="0"/>
                  </a:lnTo>
                  <a:close/>
                </a:path>
              </a:pathLst>
            </a:custGeom>
            <a:noFill/>
            <a:ln w="12700"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15"/>
          <p:cNvSpPr/>
          <p:nvPr/>
        </p:nvSpPr>
        <p:spPr>
          <a:xfrm>
            <a:off x="7829700" y="5236455"/>
            <a:ext cx="4438500" cy="707846"/>
          </a:xfrm>
          <a:prstGeom prst="rect">
            <a:avLst/>
          </a:prstGeom>
          <a:noFill/>
          <a:ln>
            <a:noFill/>
          </a:ln>
        </p:spPr>
        <p:txBody>
          <a:bodyPr spcFirstLastPara="1" wrap="square" lIns="91425" tIns="45700" rIns="91425" bIns="45700" anchor="t" anchorCtr="0">
            <a:spAutoFit/>
          </a:bodyPr>
          <a:lstStyle/>
          <a:p>
            <a:pPr marL="902335" marR="5080" lvl="0" indent="-890269" algn="l" rtl="0">
              <a:lnSpc>
                <a:spcPct val="100000"/>
              </a:lnSpc>
              <a:spcBef>
                <a:spcPts val="0"/>
              </a:spcBef>
              <a:spcAft>
                <a:spcPts val="0"/>
              </a:spcAft>
              <a:buNone/>
            </a:pPr>
            <a:r>
              <a:rPr lang="en-GB" sz="2000" b="1" dirty="0">
                <a:solidFill>
                  <a:srgbClr val="C00000"/>
                </a:solidFill>
                <a:latin typeface="Segoe UI" panose="020B0502040204020203" pitchFamily="34" charset="0"/>
                <a:ea typeface="Calibri"/>
                <a:cs typeface="Segoe UI" panose="020B0502040204020203" pitchFamily="34" charset="0"/>
                <a:sym typeface="Calibri"/>
              </a:rPr>
              <a:t>COMMON SENSE  RULES APPLY ONLINE!</a:t>
            </a:r>
            <a:endParaRPr dirty="0">
              <a:latin typeface="Segoe UI" panose="020B0502040204020203" pitchFamily="34" charset="0"/>
              <a:cs typeface="Segoe UI" panose="020B0502040204020203" pitchFamily="34" charset="0"/>
            </a:endParaRPr>
          </a:p>
        </p:txBody>
      </p:sp>
      <p:pic>
        <p:nvPicPr>
          <p:cNvPr id="253" name="Google Shape;253;p15" descr="Logo&#10;&#10;Description automatically generated"/>
          <p:cNvPicPr preferRelativeResize="0"/>
          <p:nvPr/>
        </p:nvPicPr>
        <p:blipFill rotWithShape="1">
          <a:blip r:embed="rId4">
            <a:alphaModFix/>
          </a:blip>
          <a:srcRect l="3988" t="22059" r="4211" b="25145"/>
          <a:stretch/>
        </p:blipFill>
        <p:spPr>
          <a:xfrm>
            <a:off x="347743" y="3673108"/>
            <a:ext cx="5214857" cy="1813292"/>
          </a:xfrm>
          <a:prstGeom prst="rect">
            <a:avLst/>
          </a:prstGeom>
          <a:noFill/>
          <a:ln>
            <a:noFill/>
          </a:ln>
        </p:spPr>
      </p:pic>
      <p:sp>
        <p:nvSpPr>
          <p:cNvPr id="254" name="Google Shape;254;p15"/>
          <p:cNvSpPr/>
          <p:nvPr/>
        </p:nvSpPr>
        <p:spPr>
          <a:xfrm>
            <a:off x="462559" y="5631645"/>
            <a:ext cx="4856009"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C00000"/>
                </a:solidFill>
                <a:latin typeface="Segoe UI" panose="020B0502040204020203" pitchFamily="34" charset="0"/>
                <a:ea typeface="Calibri"/>
                <a:cs typeface="Segoe UI" panose="020B0502040204020203" pitchFamily="34" charset="0"/>
                <a:sym typeface="Calibri"/>
              </a:rPr>
              <a:t>WORST  SOCIAL MEDIA SITES FOR BULLYING</a:t>
            </a:r>
            <a:endParaRPr sz="2000" dirty="0">
              <a:solidFill>
                <a:srgbClr val="C00000"/>
              </a:solidFill>
              <a:latin typeface="Segoe UI" panose="020B0502040204020203" pitchFamily="34" charset="0"/>
              <a:ea typeface="Calibri"/>
              <a:cs typeface="Segoe UI" panose="020B0502040204020203" pitchFamily="34" charset="0"/>
              <a:sym typeface="Calibri"/>
            </a:endParaRPr>
          </a:p>
        </p:txBody>
      </p:sp>
      <p:sp>
        <p:nvSpPr>
          <p:cNvPr id="255" name="Google Shape;255;p15"/>
          <p:cNvSpPr txBox="1"/>
          <p:nvPr/>
        </p:nvSpPr>
        <p:spPr>
          <a:xfrm>
            <a:off x="1467116" y="2340834"/>
            <a:ext cx="5951305" cy="969496"/>
          </a:xfrm>
          <a:prstGeom prst="rect">
            <a:avLst/>
          </a:prstGeom>
          <a:noFill/>
          <a:ln>
            <a:noFill/>
          </a:ln>
        </p:spPr>
        <p:txBody>
          <a:bodyPr spcFirstLastPara="1" wrap="square" lIns="0" tIns="106675" rIns="0" bIns="0" anchor="t" anchorCtr="0">
            <a:spAutoFit/>
          </a:bodyPr>
          <a:lstStyle/>
          <a:p>
            <a:pPr marL="12700" marR="0" lvl="0" indent="0" algn="l" rtl="0">
              <a:lnSpc>
                <a:spcPct val="100000"/>
              </a:lnSpc>
              <a:spcBef>
                <a:spcPts val="0"/>
              </a:spcBef>
              <a:spcAft>
                <a:spcPts val="0"/>
              </a:spcAft>
              <a:buNone/>
            </a:pPr>
            <a:r>
              <a:rPr lang="en-GB" sz="2800" b="1" dirty="0" err="1">
                <a:solidFill>
                  <a:srgbClr val="366092"/>
                </a:solidFill>
                <a:latin typeface="Segoe UI" panose="020B0502040204020203" pitchFamily="34" charset="0"/>
                <a:ea typeface="Impact"/>
                <a:cs typeface="Segoe UI" panose="020B0502040204020203" pitchFamily="34" charset="0"/>
                <a:sym typeface="Impact"/>
              </a:rPr>
              <a:t>Quelqu'un</a:t>
            </a:r>
            <a:r>
              <a:rPr lang="en-GB" sz="2800" b="1" dirty="0">
                <a:solidFill>
                  <a:srgbClr val="366092"/>
                </a:solidFill>
                <a:latin typeface="Segoe UI" panose="020B0502040204020203" pitchFamily="34" charset="0"/>
                <a:ea typeface="Impact"/>
                <a:cs typeface="Segoe UI" panose="020B0502040204020203" pitchFamily="34" charset="0"/>
                <a:sym typeface="Impact"/>
              </a:rPr>
              <a:t> a-t-il déjà </a:t>
            </a:r>
            <a:r>
              <a:rPr lang="en-GB" sz="2800" b="1" dirty="0" err="1">
                <a:solidFill>
                  <a:srgbClr val="366092"/>
                </a:solidFill>
                <a:latin typeface="Segoe UI" panose="020B0502040204020203" pitchFamily="34" charset="0"/>
                <a:ea typeface="Impact"/>
                <a:cs typeface="Segoe UI" panose="020B0502040204020203" pitchFamily="34" charset="0"/>
                <a:sym typeface="Impact"/>
              </a:rPr>
              <a:t>été</a:t>
            </a:r>
            <a:r>
              <a:rPr lang="en-GB" sz="2800" b="1" dirty="0">
                <a:solidFill>
                  <a:srgbClr val="366092"/>
                </a:solidFill>
                <a:latin typeface="Segoe UI" panose="020B0502040204020203" pitchFamily="34" charset="0"/>
                <a:ea typeface="Impact"/>
                <a:cs typeface="Segoe UI" panose="020B0502040204020203" pitchFamily="34" charset="0"/>
                <a:sym typeface="Impact"/>
              </a:rPr>
              <a:t> </a:t>
            </a:r>
            <a:r>
              <a:rPr lang="en-GB" sz="2800" b="1" dirty="0" err="1">
                <a:solidFill>
                  <a:srgbClr val="366092"/>
                </a:solidFill>
                <a:latin typeface="Segoe UI" panose="020B0502040204020203" pitchFamily="34" charset="0"/>
                <a:ea typeface="Impact"/>
                <a:cs typeface="Segoe UI" panose="020B0502040204020203" pitchFamily="34" charset="0"/>
                <a:sym typeface="Impact"/>
              </a:rPr>
              <a:t>victime</a:t>
            </a:r>
            <a:r>
              <a:rPr lang="en-GB" sz="2800" b="1" dirty="0">
                <a:solidFill>
                  <a:srgbClr val="366092"/>
                </a:solidFill>
                <a:latin typeface="Segoe UI" panose="020B0502040204020203" pitchFamily="34" charset="0"/>
                <a:ea typeface="Impact"/>
                <a:cs typeface="Segoe UI" panose="020B0502040204020203" pitchFamily="34" charset="0"/>
                <a:sym typeface="Impact"/>
              </a:rPr>
              <a:t> de </a:t>
            </a:r>
            <a:r>
              <a:rPr lang="en-GB" sz="2800" b="1" dirty="0" err="1">
                <a:solidFill>
                  <a:srgbClr val="366092"/>
                </a:solidFill>
                <a:latin typeface="Segoe UI" panose="020B0502040204020203" pitchFamily="34" charset="0"/>
                <a:ea typeface="Impact"/>
                <a:cs typeface="Segoe UI" panose="020B0502040204020203" pitchFamily="34" charset="0"/>
                <a:sym typeface="Impact"/>
              </a:rPr>
              <a:t>cyberintimidation</a:t>
            </a:r>
            <a:r>
              <a:rPr lang="en-GB" sz="2800" b="1" dirty="0">
                <a:solidFill>
                  <a:srgbClr val="366092"/>
                </a:solidFill>
                <a:latin typeface="Segoe UI" panose="020B0502040204020203" pitchFamily="34" charset="0"/>
                <a:ea typeface="Impact"/>
                <a:cs typeface="Segoe UI" panose="020B0502040204020203" pitchFamily="34" charset="0"/>
                <a:sym typeface="Impact"/>
              </a:rPr>
              <a:t> ??</a:t>
            </a:r>
            <a:endParaRPr sz="2400" b="1" dirty="0">
              <a:solidFill>
                <a:schemeClr val="dk1"/>
              </a:solidFill>
              <a:latin typeface="Segoe UI" panose="020B0502040204020203" pitchFamily="34" charset="0"/>
              <a:ea typeface="Calibri"/>
              <a:cs typeface="Segoe UI" panose="020B0502040204020203" pitchFamily="34" charset="0"/>
              <a:sym typeface="Calibri"/>
            </a:endParaRPr>
          </a:p>
        </p:txBody>
      </p:sp>
      <p:sp>
        <p:nvSpPr>
          <p:cNvPr id="15" name="Google Shape;77;p2">
            <a:extLst>
              <a:ext uri="{FF2B5EF4-FFF2-40B4-BE49-F238E27FC236}">
                <a16:creationId xmlns:a16="http://schemas.microsoft.com/office/drawing/2014/main" id="{DDCCF008-A0BF-404E-A8AB-3630E3ECFFE3}"/>
              </a:ext>
            </a:extLst>
          </p:cNvPr>
          <p:cNvSpPr/>
          <p:nvPr/>
        </p:nvSpPr>
        <p:spPr>
          <a:xfrm>
            <a:off x="190000" y="6320887"/>
            <a:ext cx="1196502" cy="4002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ZA" dirty="0">
                <a:effectLst/>
                <a:latin typeface="Segoe UI" panose="020B0502040204020203" pitchFamily="34" charset="0"/>
                <a:ea typeface="Calibri" panose="020F0502020204030204" pitchFamily="34" charset="0"/>
                <a:cs typeface="Segoe UI" panose="020B0502040204020203" pitchFamily="34" charset="0"/>
              </a:rPr>
              <a:t>#GirlsinICT    </a:t>
            </a:r>
          </a:p>
        </p:txBody>
      </p:sp>
      <p:pic>
        <p:nvPicPr>
          <p:cNvPr id="16" name="Google Shape;80;p2">
            <a:extLst>
              <a:ext uri="{FF2B5EF4-FFF2-40B4-BE49-F238E27FC236}">
                <a16:creationId xmlns:a16="http://schemas.microsoft.com/office/drawing/2014/main" id="{01B95326-96E1-4678-989A-F7593A0B3DCD}"/>
              </a:ext>
            </a:extLst>
          </p:cNvPr>
          <p:cNvPicPr preferRelativeResize="0"/>
          <p:nvPr/>
        </p:nvPicPr>
        <p:blipFill rotWithShape="1">
          <a:blip r:embed="rId5">
            <a:alphaModFix/>
          </a:blip>
          <a:srcRect/>
          <a:stretch/>
        </p:blipFill>
        <p:spPr>
          <a:xfrm>
            <a:off x="190000" y="136913"/>
            <a:ext cx="4911077" cy="600597"/>
          </a:xfrm>
          <a:prstGeom prst="rect">
            <a:avLst/>
          </a:prstGeom>
          <a:noFill/>
          <a:ln>
            <a:noFill/>
          </a:ln>
        </p:spPr>
      </p:pic>
      <p:pic>
        <p:nvPicPr>
          <p:cNvPr id="17" name="Picture 16">
            <a:extLst>
              <a:ext uri="{FF2B5EF4-FFF2-40B4-BE49-F238E27FC236}">
                <a16:creationId xmlns:a16="http://schemas.microsoft.com/office/drawing/2014/main" id="{E734BE69-EB67-4642-85AC-5FD88FF4BCD2}"/>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10661514" y="12736"/>
            <a:ext cx="1540213" cy="9418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6" name="Google Shape;266;p16"/>
          <p:cNvSpPr txBox="1"/>
          <p:nvPr/>
        </p:nvSpPr>
        <p:spPr>
          <a:xfrm>
            <a:off x="349521" y="940771"/>
            <a:ext cx="5289279" cy="3493259"/>
          </a:xfrm>
          <a:prstGeom prst="rect">
            <a:avLst/>
          </a:prstGeom>
          <a:noFill/>
          <a:ln>
            <a:noFill/>
          </a:ln>
        </p:spPr>
        <p:txBody>
          <a:bodyPr spcFirstLastPara="1" wrap="square" lIns="0" tIns="106675" rIns="0" bIns="0" anchor="t" anchorCtr="0">
            <a:spAutoFit/>
          </a:bodyPr>
          <a:lstStyle/>
          <a:p>
            <a:pPr marL="12700" marR="0" lvl="0" indent="0" algn="l" rtl="0">
              <a:lnSpc>
                <a:spcPct val="100000"/>
              </a:lnSpc>
              <a:spcBef>
                <a:spcPts val="0"/>
              </a:spcBef>
              <a:spcAft>
                <a:spcPts val="0"/>
              </a:spcAft>
              <a:buNone/>
            </a:pPr>
            <a:r>
              <a:rPr lang="en-GB" sz="2000" b="1" dirty="0">
                <a:solidFill>
                  <a:srgbClr val="366092"/>
                </a:solidFill>
                <a:latin typeface="Segoe UI" panose="020B0502040204020203" pitchFamily="34" charset="0"/>
                <a:ea typeface="Impact"/>
                <a:cs typeface="Segoe UI" panose="020B0502040204020203" pitchFamily="34" charset="0"/>
                <a:sym typeface="Impact"/>
              </a:rPr>
              <a:t>ONLINE SAFETY- TIPS</a:t>
            </a:r>
            <a:endParaRPr sz="2000" b="1" dirty="0">
              <a:latin typeface="Segoe UI" panose="020B0502040204020203" pitchFamily="34" charset="0"/>
              <a:cs typeface="Segoe UI" panose="020B0502040204020203" pitchFamily="34" charset="0"/>
            </a:endParaRPr>
          </a:p>
          <a:p>
            <a:pPr marL="356870" marR="0" lvl="0" indent="-344805" algn="l" rtl="0">
              <a:lnSpc>
                <a:spcPct val="100000"/>
              </a:lnSpc>
              <a:spcBef>
                <a:spcPts val="1755"/>
              </a:spcBef>
              <a:spcAft>
                <a:spcPts val="0"/>
              </a:spcAft>
              <a:buClr>
                <a:schemeClr val="dk1"/>
              </a:buClr>
              <a:buSzPts val="2400"/>
              <a:buFont typeface="Calibri"/>
              <a:buAutoNum type="arabicPeriod"/>
            </a:pPr>
            <a:r>
              <a:rPr lang="en-GB" sz="2000" dirty="0">
                <a:solidFill>
                  <a:schemeClr val="dk1"/>
                </a:solidFill>
                <a:latin typeface="Segoe UI" panose="020B0502040204020203" pitchFamily="34" charset="0"/>
                <a:ea typeface="Calibri"/>
                <a:cs typeface="Segoe UI" panose="020B0502040204020203" pitchFamily="34" charset="0"/>
                <a:sym typeface="Calibri"/>
              </a:rPr>
              <a:t>Golden Rule ! Post only About others as you have them post about you !</a:t>
            </a:r>
            <a:endParaRPr sz="2000" dirty="0">
              <a:latin typeface="Segoe UI" panose="020B0502040204020203" pitchFamily="34" charset="0"/>
              <a:cs typeface="Segoe UI" panose="020B0502040204020203" pitchFamily="34" charset="0"/>
            </a:endParaRPr>
          </a:p>
          <a:p>
            <a:pPr marL="356870" marR="232409" lvl="0" indent="-344805" algn="l" rtl="0">
              <a:lnSpc>
                <a:spcPct val="150000"/>
              </a:lnSpc>
              <a:spcBef>
                <a:spcPts val="215"/>
              </a:spcBef>
              <a:spcAft>
                <a:spcPts val="0"/>
              </a:spcAft>
              <a:buClr>
                <a:schemeClr val="dk1"/>
              </a:buClr>
              <a:buSzPts val="2400"/>
              <a:buFont typeface="Calibri"/>
              <a:buAutoNum type="arabicPeriod"/>
            </a:pPr>
            <a:r>
              <a:rPr lang="en-GB" sz="2000" dirty="0">
                <a:solidFill>
                  <a:schemeClr val="dk1"/>
                </a:solidFill>
                <a:latin typeface="Segoe UI" panose="020B0502040204020203" pitchFamily="34" charset="0"/>
                <a:ea typeface="Calibri"/>
                <a:cs typeface="Segoe UI" panose="020B0502040204020203" pitchFamily="34" charset="0"/>
                <a:sym typeface="Calibri"/>
              </a:rPr>
              <a:t>Just like you have to look both ways before crossing the street, you have  to be aware of Internet safety.</a:t>
            </a:r>
            <a:endParaRPr sz="2000" dirty="0">
              <a:latin typeface="Segoe UI" panose="020B0502040204020203" pitchFamily="34" charset="0"/>
              <a:cs typeface="Segoe UI" panose="020B0502040204020203" pitchFamily="34" charset="0"/>
            </a:endParaRPr>
          </a:p>
          <a:p>
            <a:pPr marL="356870" marR="0" lvl="0" indent="-344805" algn="l" rtl="0">
              <a:lnSpc>
                <a:spcPct val="100000"/>
              </a:lnSpc>
              <a:spcBef>
                <a:spcPts val="1630"/>
              </a:spcBef>
              <a:spcAft>
                <a:spcPts val="0"/>
              </a:spcAft>
              <a:buClr>
                <a:schemeClr val="dk1"/>
              </a:buClr>
              <a:buSzPts val="2400"/>
              <a:buFont typeface="Calibri"/>
              <a:buAutoNum type="arabicPeriod"/>
            </a:pPr>
            <a:r>
              <a:rPr lang="en-GB" sz="2000" dirty="0">
                <a:solidFill>
                  <a:schemeClr val="dk1"/>
                </a:solidFill>
                <a:latin typeface="Segoe UI" panose="020B0502040204020203" pitchFamily="34" charset="0"/>
                <a:ea typeface="Calibri"/>
                <a:cs typeface="Segoe UI" panose="020B0502040204020203" pitchFamily="34" charset="0"/>
                <a:sym typeface="Calibri"/>
              </a:rPr>
              <a:t>Internet doesn’t forget, what you post can last a lifetime. Share with Care!</a:t>
            </a:r>
            <a:endParaRPr sz="2000" dirty="0">
              <a:solidFill>
                <a:schemeClr val="dk1"/>
              </a:solidFill>
              <a:latin typeface="Segoe UI" panose="020B0502040204020203" pitchFamily="34" charset="0"/>
              <a:ea typeface="Calibri"/>
              <a:cs typeface="Segoe UI" panose="020B0502040204020203" pitchFamily="34" charset="0"/>
              <a:sym typeface="Calibri"/>
            </a:endParaRPr>
          </a:p>
        </p:txBody>
      </p:sp>
      <p:sp>
        <p:nvSpPr>
          <p:cNvPr id="267" name="Google Shape;267;p16"/>
          <p:cNvSpPr/>
          <p:nvPr/>
        </p:nvSpPr>
        <p:spPr>
          <a:xfrm>
            <a:off x="6851706" y="5748897"/>
            <a:ext cx="4438500" cy="400110"/>
          </a:xfrm>
          <a:prstGeom prst="rect">
            <a:avLst/>
          </a:prstGeom>
          <a:noFill/>
          <a:ln>
            <a:noFill/>
          </a:ln>
        </p:spPr>
        <p:txBody>
          <a:bodyPr spcFirstLastPara="1" wrap="square" lIns="91425" tIns="45700" rIns="91425" bIns="45700" anchor="t" anchorCtr="0">
            <a:spAutoFit/>
          </a:bodyPr>
          <a:lstStyle/>
          <a:p>
            <a:pPr marL="902335" marR="5080" lvl="0" indent="-890269" algn="l" rtl="0">
              <a:lnSpc>
                <a:spcPct val="100000"/>
              </a:lnSpc>
              <a:spcBef>
                <a:spcPts val="0"/>
              </a:spcBef>
              <a:spcAft>
                <a:spcPts val="0"/>
              </a:spcAft>
              <a:buNone/>
            </a:pPr>
            <a:r>
              <a:rPr lang="en-GB" sz="2000" b="1">
                <a:solidFill>
                  <a:srgbClr val="C00000"/>
                </a:solidFill>
                <a:latin typeface="Calibri"/>
                <a:ea typeface="Calibri"/>
                <a:cs typeface="Calibri"/>
                <a:sym typeface="Calibri"/>
              </a:rPr>
              <a:t>COMMON SENSE  RULES APPLY ONLINE!</a:t>
            </a:r>
            <a:endParaRPr/>
          </a:p>
        </p:txBody>
      </p:sp>
      <p:sp>
        <p:nvSpPr>
          <p:cNvPr id="268" name="Google Shape;268;p16"/>
          <p:cNvSpPr/>
          <p:nvPr/>
        </p:nvSpPr>
        <p:spPr>
          <a:xfrm rot="2080910">
            <a:off x="1337139" y="4428370"/>
            <a:ext cx="3314045" cy="297771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16"/>
          <p:cNvSpPr txBox="1"/>
          <p:nvPr/>
        </p:nvSpPr>
        <p:spPr>
          <a:xfrm>
            <a:off x="6172200" y="986736"/>
            <a:ext cx="5474437" cy="3262427"/>
          </a:xfrm>
          <a:prstGeom prst="rect">
            <a:avLst/>
          </a:prstGeom>
          <a:noFill/>
          <a:ln>
            <a:noFill/>
          </a:ln>
        </p:spPr>
        <p:txBody>
          <a:bodyPr spcFirstLastPara="1" wrap="square" lIns="0" tIns="106675" rIns="0" bIns="0" anchor="t" anchorCtr="0">
            <a:spAutoFit/>
          </a:bodyPr>
          <a:lstStyle/>
          <a:p>
            <a:pPr marL="12700" marR="0" lvl="0" indent="0" algn="l" rtl="0">
              <a:lnSpc>
                <a:spcPct val="100000"/>
              </a:lnSpc>
              <a:spcBef>
                <a:spcPts val="0"/>
              </a:spcBef>
              <a:spcAft>
                <a:spcPts val="0"/>
              </a:spcAft>
              <a:buNone/>
            </a:pPr>
            <a:r>
              <a:rPr lang="en-GB" sz="2000" b="1" dirty="0">
                <a:solidFill>
                  <a:srgbClr val="366092"/>
                </a:solidFill>
                <a:latin typeface="Segoe UI" panose="020B0502040204020203" pitchFamily="34" charset="0"/>
                <a:ea typeface="Impact"/>
                <a:cs typeface="Segoe UI" panose="020B0502040204020203" pitchFamily="34" charset="0"/>
                <a:sym typeface="Impact"/>
              </a:rPr>
              <a:t>CONSEILS DE SÉCURITÉ EN LIGNE</a:t>
            </a:r>
            <a:endParaRPr sz="2000" b="1" dirty="0">
              <a:latin typeface="Segoe UI" panose="020B0502040204020203" pitchFamily="34" charset="0"/>
              <a:cs typeface="Segoe UI" panose="020B0502040204020203" pitchFamily="34" charset="0"/>
            </a:endParaRPr>
          </a:p>
          <a:p>
            <a:pPr marL="356870" marR="0" lvl="0" indent="-344805" algn="l" rtl="0">
              <a:lnSpc>
                <a:spcPct val="100000"/>
              </a:lnSpc>
              <a:spcBef>
                <a:spcPts val="1755"/>
              </a:spcBef>
              <a:spcAft>
                <a:spcPts val="0"/>
              </a:spcAft>
              <a:buClr>
                <a:schemeClr val="dk1"/>
              </a:buClr>
              <a:buSzPts val="2400"/>
              <a:buFont typeface="Calibri"/>
              <a:buAutoNum type="arabicPeriod"/>
            </a:pPr>
            <a:r>
              <a:rPr lang="en-GB" sz="2000" dirty="0" err="1">
                <a:solidFill>
                  <a:schemeClr val="dk1"/>
                </a:solidFill>
                <a:latin typeface="Segoe UI" panose="020B0502040204020203" pitchFamily="34" charset="0"/>
                <a:ea typeface="Calibri"/>
                <a:cs typeface="Segoe UI" panose="020B0502040204020203" pitchFamily="34" charset="0"/>
                <a:sym typeface="Calibri"/>
              </a:rPr>
              <a:t>Règle</a:t>
            </a:r>
            <a:r>
              <a:rPr lang="en-GB" sz="2000" dirty="0">
                <a:solidFill>
                  <a:schemeClr val="dk1"/>
                </a:solidFill>
                <a:latin typeface="Segoe UI" panose="020B0502040204020203" pitchFamily="34" charset="0"/>
                <a:ea typeface="Calibri"/>
                <a:cs typeface="Segoe UI" panose="020B0502040204020203" pitchFamily="34" charset="0"/>
                <a:sym typeface="Calibri"/>
              </a:rPr>
              <a:t> d'or ! Ne </a:t>
            </a:r>
            <a:r>
              <a:rPr lang="en-GB" sz="2000" dirty="0" err="1">
                <a:solidFill>
                  <a:schemeClr val="dk1"/>
                </a:solidFill>
                <a:latin typeface="Segoe UI" panose="020B0502040204020203" pitchFamily="34" charset="0"/>
                <a:ea typeface="Calibri"/>
                <a:cs typeface="Segoe UI" panose="020B0502040204020203" pitchFamily="34" charset="0"/>
                <a:sym typeface="Calibri"/>
              </a:rPr>
              <a:t>postez</a:t>
            </a:r>
            <a:r>
              <a:rPr lang="en-GB" sz="2000" dirty="0">
                <a:solidFill>
                  <a:schemeClr val="dk1"/>
                </a:solidFill>
                <a:latin typeface="Segoe UI" panose="020B0502040204020203" pitchFamily="34" charset="0"/>
                <a:ea typeface="Calibri"/>
                <a:cs typeface="Segoe UI" panose="020B0502040204020203" pitchFamily="34" charset="0"/>
                <a:sym typeface="Calibri"/>
              </a:rPr>
              <a:t> que sur les </a:t>
            </a:r>
            <a:r>
              <a:rPr lang="en-GB" sz="2000" dirty="0" err="1">
                <a:solidFill>
                  <a:schemeClr val="dk1"/>
                </a:solidFill>
                <a:latin typeface="Segoe UI" panose="020B0502040204020203" pitchFamily="34" charset="0"/>
                <a:ea typeface="Calibri"/>
                <a:cs typeface="Segoe UI" panose="020B0502040204020203" pitchFamily="34" charset="0"/>
                <a:sym typeface="Calibri"/>
              </a:rPr>
              <a:t>autres</a:t>
            </a:r>
            <a:r>
              <a:rPr lang="en-GB" sz="2000" dirty="0">
                <a:solidFill>
                  <a:schemeClr val="dk1"/>
                </a:solidFill>
                <a:latin typeface="Segoe UI" panose="020B0502040204020203" pitchFamily="34" charset="0"/>
                <a:ea typeface="Calibri"/>
                <a:cs typeface="Segoe UI" panose="020B0502040204020203" pitchFamily="34" charset="0"/>
                <a:sym typeface="Calibri"/>
              </a:rPr>
              <a:t>, car </a:t>
            </a:r>
            <a:r>
              <a:rPr lang="en-GB" sz="2000" dirty="0" err="1">
                <a:solidFill>
                  <a:schemeClr val="dk1"/>
                </a:solidFill>
                <a:latin typeface="Segoe UI" panose="020B0502040204020203" pitchFamily="34" charset="0"/>
                <a:ea typeface="Calibri"/>
                <a:cs typeface="Segoe UI" panose="020B0502040204020203" pitchFamily="34" charset="0"/>
                <a:sym typeface="Calibri"/>
              </a:rPr>
              <a:t>vous</a:t>
            </a:r>
            <a:r>
              <a:rPr lang="en-GB" sz="2000" dirty="0">
                <a:solidFill>
                  <a:schemeClr val="dk1"/>
                </a:solidFill>
                <a:latin typeface="Segoe UI" panose="020B0502040204020203" pitchFamily="34" charset="0"/>
                <a:ea typeface="Calibri"/>
                <a:cs typeface="Segoe UI" panose="020B0502040204020203" pitchFamily="34" charset="0"/>
                <a:sym typeface="Calibri"/>
              </a:rPr>
              <a:t> les </a:t>
            </a:r>
            <a:r>
              <a:rPr lang="en-GB" sz="2000" dirty="0" err="1">
                <a:solidFill>
                  <a:schemeClr val="dk1"/>
                </a:solidFill>
                <a:latin typeface="Segoe UI" panose="020B0502040204020203" pitchFamily="34" charset="0"/>
                <a:ea typeface="Calibri"/>
                <a:cs typeface="Segoe UI" panose="020B0502040204020203" pitchFamily="34" charset="0"/>
                <a:sym typeface="Calibri"/>
              </a:rPr>
              <a:t>faites</a:t>
            </a:r>
            <a:r>
              <a:rPr lang="en-GB" sz="2000" dirty="0">
                <a:solidFill>
                  <a:schemeClr val="dk1"/>
                </a:solidFill>
                <a:latin typeface="Segoe UI" panose="020B0502040204020203" pitchFamily="34" charset="0"/>
                <a:ea typeface="Calibri"/>
                <a:cs typeface="Segoe UI" panose="020B0502040204020203" pitchFamily="34" charset="0"/>
                <a:sym typeface="Calibri"/>
              </a:rPr>
              <a:t> poster sur </a:t>
            </a:r>
            <a:r>
              <a:rPr lang="en-GB" sz="2000" dirty="0" err="1">
                <a:solidFill>
                  <a:schemeClr val="dk1"/>
                </a:solidFill>
                <a:latin typeface="Segoe UI" panose="020B0502040204020203" pitchFamily="34" charset="0"/>
                <a:ea typeface="Calibri"/>
                <a:cs typeface="Segoe UI" panose="020B0502040204020203" pitchFamily="34" charset="0"/>
                <a:sym typeface="Calibri"/>
              </a:rPr>
              <a:t>vous</a:t>
            </a:r>
            <a:r>
              <a:rPr lang="en-GB" sz="2000" dirty="0">
                <a:solidFill>
                  <a:schemeClr val="dk1"/>
                </a:solidFill>
                <a:latin typeface="Segoe UI" panose="020B0502040204020203" pitchFamily="34" charset="0"/>
                <a:ea typeface="Calibri"/>
                <a:cs typeface="Segoe UI" panose="020B0502040204020203" pitchFamily="34" charset="0"/>
                <a:sym typeface="Calibri"/>
              </a:rPr>
              <a:t> !</a:t>
            </a:r>
            <a:endParaRPr sz="2000" dirty="0">
              <a:latin typeface="Segoe UI" panose="020B0502040204020203" pitchFamily="34" charset="0"/>
              <a:cs typeface="Segoe UI" panose="020B0502040204020203" pitchFamily="34" charset="0"/>
            </a:endParaRPr>
          </a:p>
          <a:p>
            <a:pPr marL="356870" marR="0" lvl="0" indent="-344805" algn="l" rtl="0">
              <a:lnSpc>
                <a:spcPct val="100000"/>
              </a:lnSpc>
              <a:spcBef>
                <a:spcPts val="1755"/>
              </a:spcBef>
              <a:spcAft>
                <a:spcPts val="0"/>
              </a:spcAft>
              <a:buClr>
                <a:schemeClr val="dk1"/>
              </a:buClr>
              <a:buSzPts val="2400"/>
              <a:buFont typeface="Calibri"/>
              <a:buAutoNum type="arabicPeriod"/>
            </a:pPr>
            <a:r>
              <a:rPr lang="en-GB" sz="2000" dirty="0">
                <a:solidFill>
                  <a:schemeClr val="dk1"/>
                </a:solidFill>
                <a:latin typeface="Segoe UI" panose="020B0502040204020203" pitchFamily="34" charset="0"/>
                <a:ea typeface="Calibri"/>
                <a:cs typeface="Segoe UI" panose="020B0502040204020203" pitchFamily="34" charset="0"/>
                <a:sym typeface="Calibri"/>
              </a:rPr>
              <a:t>Tout </a:t>
            </a:r>
            <a:r>
              <a:rPr lang="en-GB" sz="2000" dirty="0" err="1">
                <a:solidFill>
                  <a:schemeClr val="dk1"/>
                </a:solidFill>
                <a:latin typeface="Segoe UI" panose="020B0502040204020203" pitchFamily="34" charset="0"/>
                <a:ea typeface="Calibri"/>
                <a:cs typeface="Segoe UI" panose="020B0502040204020203" pitchFamily="34" charset="0"/>
                <a:sym typeface="Calibri"/>
              </a:rPr>
              <a:t>comme</a:t>
            </a:r>
            <a:r>
              <a:rPr lang="en-GB" sz="2000" dirty="0">
                <a:solidFill>
                  <a:schemeClr val="dk1"/>
                </a:solidFill>
                <a:latin typeface="Segoe UI" panose="020B0502040204020203" pitchFamily="34" charset="0"/>
                <a:ea typeface="Calibri"/>
                <a:cs typeface="Segoe UI" panose="020B0502040204020203" pitchFamily="34" charset="0"/>
                <a:sym typeface="Calibri"/>
              </a:rPr>
              <a:t> </a:t>
            </a:r>
            <a:r>
              <a:rPr lang="en-GB" sz="2000" dirty="0" err="1">
                <a:solidFill>
                  <a:schemeClr val="dk1"/>
                </a:solidFill>
                <a:latin typeface="Segoe UI" panose="020B0502040204020203" pitchFamily="34" charset="0"/>
                <a:ea typeface="Calibri"/>
                <a:cs typeface="Segoe UI" panose="020B0502040204020203" pitchFamily="34" charset="0"/>
                <a:sym typeface="Calibri"/>
              </a:rPr>
              <a:t>vous</a:t>
            </a:r>
            <a:r>
              <a:rPr lang="en-GB" sz="2000" dirty="0">
                <a:solidFill>
                  <a:schemeClr val="dk1"/>
                </a:solidFill>
                <a:latin typeface="Segoe UI" panose="020B0502040204020203" pitchFamily="34" charset="0"/>
                <a:ea typeface="Calibri"/>
                <a:cs typeface="Segoe UI" panose="020B0502040204020203" pitchFamily="34" charset="0"/>
                <a:sym typeface="Calibri"/>
              </a:rPr>
              <a:t> </a:t>
            </a:r>
            <a:r>
              <a:rPr lang="en-GB" sz="2000" dirty="0" err="1">
                <a:solidFill>
                  <a:schemeClr val="dk1"/>
                </a:solidFill>
                <a:latin typeface="Segoe UI" panose="020B0502040204020203" pitchFamily="34" charset="0"/>
                <a:ea typeface="Calibri"/>
                <a:cs typeface="Segoe UI" panose="020B0502040204020203" pitchFamily="34" charset="0"/>
                <a:sym typeface="Calibri"/>
              </a:rPr>
              <a:t>devez</a:t>
            </a:r>
            <a:r>
              <a:rPr lang="en-GB" sz="2000" dirty="0">
                <a:solidFill>
                  <a:schemeClr val="dk1"/>
                </a:solidFill>
                <a:latin typeface="Segoe UI" panose="020B0502040204020203" pitchFamily="34" charset="0"/>
                <a:ea typeface="Calibri"/>
                <a:cs typeface="Segoe UI" panose="020B0502040204020203" pitchFamily="34" charset="0"/>
                <a:sym typeface="Calibri"/>
              </a:rPr>
              <a:t> </a:t>
            </a:r>
            <a:r>
              <a:rPr lang="en-GB" sz="2000" dirty="0" err="1">
                <a:solidFill>
                  <a:schemeClr val="dk1"/>
                </a:solidFill>
                <a:latin typeface="Segoe UI" panose="020B0502040204020203" pitchFamily="34" charset="0"/>
                <a:ea typeface="Calibri"/>
                <a:cs typeface="Segoe UI" panose="020B0502040204020203" pitchFamily="34" charset="0"/>
                <a:sym typeface="Calibri"/>
              </a:rPr>
              <a:t>regarder</a:t>
            </a:r>
            <a:r>
              <a:rPr lang="en-GB" sz="2000" dirty="0">
                <a:solidFill>
                  <a:schemeClr val="dk1"/>
                </a:solidFill>
                <a:latin typeface="Segoe UI" panose="020B0502040204020203" pitchFamily="34" charset="0"/>
                <a:ea typeface="Calibri"/>
                <a:cs typeface="Segoe UI" panose="020B0502040204020203" pitchFamily="34" charset="0"/>
                <a:sym typeface="Calibri"/>
              </a:rPr>
              <a:t> des deux </a:t>
            </a:r>
            <a:r>
              <a:rPr lang="en-GB" sz="2000" dirty="0" err="1">
                <a:solidFill>
                  <a:schemeClr val="dk1"/>
                </a:solidFill>
                <a:latin typeface="Segoe UI" panose="020B0502040204020203" pitchFamily="34" charset="0"/>
                <a:ea typeface="Calibri"/>
                <a:cs typeface="Segoe UI" panose="020B0502040204020203" pitchFamily="34" charset="0"/>
                <a:sym typeface="Calibri"/>
              </a:rPr>
              <a:t>côtés</a:t>
            </a:r>
            <a:r>
              <a:rPr lang="en-GB" sz="2000" dirty="0">
                <a:solidFill>
                  <a:schemeClr val="dk1"/>
                </a:solidFill>
                <a:latin typeface="Segoe UI" panose="020B0502040204020203" pitchFamily="34" charset="0"/>
                <a:ea typeface="Calibri"/>
                <a:cs typeface="Segoe UI" panose="020B0502040204020203" pitchFamily="34" charset="0"/>
                <a:sym typeface="Calibri"/>
              </a:rPr>
              <a:t> </a:t>
            </a:r>
            <a:r>
              <a:rPr lang="en-GB" sz="2000" dirty="0" err="1">
                <a:solidFill>
                  <a:schemeClr val="dk1"/>
                </a:solidFill>
                <a:latin typeface="Segoe UI" panose="020B0502040204020203" pitchFamily="34" charset="0"/>
                <a:ea typeface="Calibri"/>
                <a:cs typeface="Segoe UI" panose="020B0502040204020203" pitchFamily="34" charset="0"/>
                <a:sym typeface="Calibri"/>
              </a:rPr>
              <a:t>avant</a:t>
            </a:r>
            <a:r>
              <a:rPr lang="en-GB" sz="2000" dirty="0">
                <a:solidFill>
                  <a:schemeClr val="dk1"/>
                </a:solidFill>
                <a:latin typeface="Segoe UI" panose="020B0502040204020203" pitchFamily="34" charset="0"/>
                <a:ea typeface="Calibri"/>
                <a:cs typeface="Segoe UI" panose="020B0502040204020203" pitchFamily="34" charset="0"/>
                <a:sym typeface="Calibri"/>
              </a:rPr>
              <a:t> de traverser la rue, </a:t>
            </a:r>
            <a:r>
              <a:rPr lang="en-GB" sz="2000" dirty="0" err="1">
                <a:solidFill>
                  <a:schemeClr val="dk1"/>
                </a:solidFill>
                <a:latin typeface="Segoe UI" panose="020B0502040204020203" pitchFamily="34" charset="0"/>
                <a:ea typeface="Calibri"/>
                <a:cs typeface="Segoe UI" panose="020B0502040204020203" pitchFamily="34" charset="0"/>
                <a:sym typeface="Calibri"/>
              </a:rPr>
              <a:t>vous</a:t>
            </a:r>
            <a:r>
              <a:rPr lang="en-GB" sz="2000" dirty="0">
                <a:solidFill>
                  <a:schemeClr val="dk1"/>
                </a:solidFill>
                <a:latin typeface="Segoe UI" panose="020B0502040204020203" pitchFamily="34" charset="0"/>
                <a:ea typeface="Calibri"/>
                <a:cs typeface="Segoe UI" panose="020B0502040204020203" pitchFamily="34" charset="0"/>
                <a:sym typeface="Calibri"/>
              </a:rPr>
              <a:t> </a:t>
            </a:r>
            <a:r>
              <a:rPr lang="en-GB" sz="2000" dirty="0" err="1">
                <a:solidFill>
                  <a:schemeClr val="dk1"/>
                </a:solidFill>
                <a:latin typeface="Segoe UI" panose="020B0502040204020203" pitchFamily="34" charset="0"/>
                <a:ea typeface="Calibri"/>
                <a:cs typeface="Segoe UI" panose="020B0502040204020203" pitchFamily="34" charset="0"/>
                <a:sym typeface="Calibri"/>
              </a:rPr>
              <a:t>devez</a:t>
            </a:r>
            <a:r>
              <a:rPr lang="en-GB" sz="2000" dirty="0">
                <a:solidFill>
                  <a:schemeClr val="dk1"/>
                </a:solidFill>
                <a:latin typeface="Segoe UI" panose="020B0502040204020203" pitchFamily="34" charset="0"/>
                <a:ea typeface="Calibri"/>
                <a:cs typeface="Segoe UI" panose="020B0502040204020203" pitchFamily="34" charset="0"/>
                <a:sym typeface="Calibri"/>
              </a:rPr>
              <a:t> </a:t>
            </a:r>
            <a:r>
              <a:rPr lang="en-GB" sz="2000" dirty="0" err="1">
                <a:solidFill>
                  <a:schemeClr val="dk1"/>
                </a:solidFill>
                <a:latin typeface="Segoe UI" panose="020B0502040204020203" pitchFamily="34" charset="0"/>
                <a:ea typeface="Calibri"/>
                <a:cs typeface="Segoe UI" panose="020B0502040204020203" pitchFamily="34" charset="0"/>
                <a:sym typeface="Calibri"/>
              </a:rPr>
              <a:t>être</a:t>
            </a:r>
            <a:r>
              <a:rPr lang="en-GB" sz="2000" dirty="0">
                <a:solidFill>
                  <a:schemeClr val="dk1"/>
                </a:solidFill>
                <a:latin typeface="Segoe UI" panose="020B0502040204020203" pitchFamily="34" charset="0"/>
                <a:ea typeface="Calibri"/>
                <a:cs typeface="Segoe UI" panose="020B0502040204020203" pitchFamily="34" charset="0"/>
                <a:sym typeface="Calibri"/>
              </a:rPr>
              <a:t> conscient de la </a:t>
            </a:r>
            <a:r>
              <a:rPr lang="en-GB" sz="2000" dirty="0" err="1">
                <a:solidFill>
                  <a:schemeClr val="dk1"/>
                </a:solidFill>
                <a:latin typeface="Segoe UI" panose="020B0502040204020203" pitchFamily="34" charset="0"/>
                <a:ea typeface="Calibri"/>
                <a:cs typeface="Segoe UI" panose="020B0502040204020203" pitchFamily="34" charset="0"/>
                <a:sym typeface="Calibri"/>
              </a:rPr>
              <a:t>sécurité</a:t>
            </a:r>
            <a:r>
              <a:rPr lang="en-GB" sz="2000" dirty="0">
                <a:solidFill>
                  <a:schemeClr val="dk1"/>
                </a:solidFill>
                <a:latin typeface="Segoe UI" panose="020B0502040204020203" pitchFamily="34" charset="0"/>
                <a:ea typeface="Calibri"/>
                <a:cs typeface="Segoe UI" panose="020B0502040204020203" pitchFamily="34" charset="0"/>
                <a:sym typeface="Calibri"/>
              </a:rPr>
              <a:t> sur Internet.</a:t>
            </a:r>
            <a:endParaRPr sz="2000" dirty="0">
              <a:latin typeface="Segoe UI" panose="020B0502040204020203" pitchFamily="34" charset="0"/>
              <a:cs typeface="Segoe UI" panose="020B0502040204020203" pitchFamily="34" charset="0"/>
            </a:endParaRPr>
          </a:p>
          <a:p>
            <a:pPr marL="356870" marR="0" lvl="0" indent="-344805" algn="l" rtl="0">
              <a:lnSpc>
                <a:spcPct val="100000"/>
              </a:lnSpc>
              <a:spcBef>
                <a:spcPts val="1755"/>
              </a:spcBef>
              <a:spcAft>
                <a:spcPts val="0"/>
              </a:spcAft>
              <a:buClr>
                <a:schemeClr val="dk1"/>
              </a:buClr>
              <a:buSzPts val="2400"/>
              <a:buFont typeface="Calibri"/>
              <a:buAutoNum type="arabicPeriod"/>
            </a:pPr>
            <a:r>
              <a:rPr lang="en-GB" sz="2000" dirty="0">
                <a:solidFill>
                  <a:schemeClr val="dk1"/>
                </a:solidFill>
                <a:latin typeface="Segoe UI" panose="020B0502040204020203" pitchFamily="34" charset="0"/>
                <a:ea typeface="Calibri"/>
                <a:cs typeface="Segoe UI" panose="020B0502040204020203" pitchFamily="34" charset="0"/>
                <a:sym typeface="Calibri"/>
              </a:rPr>
              <a:t>Internet </a:t>
            </a:r>
            <a:r>
              <a:rPr lang="en-GB" sz="2000" dirty="0" err="1">
                <a:solidFill>
                  <a:schemeClr val="dk1"/>
                </a:solidFill>
                <a:latin typeface="Segoe UI" panose="020B0502040204020203" pitchFamily="34" charset="0"/>
                <a:ea typeface="Calibri"/>
                <a:cs typeface="Segoe UI" panose="020B0502040204020203" pitchFamily="34" charset="0"/>
                <a:sym typeface="Calibri"/>
              </a:rPr>
              <a:t>n'oublie</a:t>
            </a:r>
            <a:r>
              <a:rPr lang="en-GB" sz="2000" dirty="0">
                <a:solidFill>
                  <a:schemeClr val="dk1"/>
                </a:solidFill>
                <a:latin typeface="Segoe UI" panose="020B0502040204020203" pitchFamily="34" charset="0"/>
                <a:ea typeface="Calibri"/>
                <a:cs typeface="Segoe UI" panose="020B0502040204020203" pitchFamily="34" charset="0"/>
                <a:sym typeface="Calibri"/>
              </a:rPr>
              <a:t> pas que </a:t>
            </a:r>
            <a:r>
              <a:rPr lang="en-GB" sz="2000" dirty="0" err="1">
                <a:solidFill>
                  <a:schemeClr val="dk1"/>
                </a:solidFill>
                <a:latin typeface="Segoe UI" panose="020B0502040204020203" pitchFamily="34" charset="0"/>
                <a:ea typeface="Calibri"/>
                <a:cs typeface="Segoe UI" panose="020B0502040204020203" pitchFamily="34" charset="0"/>
                <a:sym typeface="Calibri"/>
              </a:rPr>
              <a:t>ce</a:t>
            </a:r>
            <a:r>
              <a:rPr lang="en-GB" sz="2000" dirty="0">
                <a:solidFill>
                  <a:schemeClr val="dk1"/>
                </a:solidFill>
                <a:latin typeface="Segoe UI" panose="020B0502040204020203" pitchFamily="34" charset="0"/>
                <a:ea typeface="Calibri"/>
                <a:cs typeface="Segoe UI" panose="020B0502040204020203" pitchFamily="34" charset="0"/>
                <a:sym typeface="Calibri"/>
              </a:rPr>
              <a:t> que </a:t>
            </a:r>
            <a:r>
              <a:rPr lang="en-GB" sz="2000" dirty="0" err="1">
                <a:solidFill>
                  <a:schemeClr val="dk1"/>
                </a:solidFill>
                <a:latin typeface="Segoe UI" panose="020B0502040204020203" pitchFamily="34" charset="0"/>
                <a:ea typeface="Calibri"/>
                <a:cs typeface="Segoe UI" panose="020B0502040204020203" pitchFamily="34" charset="0"/>
                <a:sym typeface="Calibri"/>
              </a:rPr>
              <a:t>tu</a:t>
            </a:r>
            <a:r>
              <a:rPr lang="en-GB" sz="2000" dirty="0">
                <a:solidFill>
                  <a:schemeClr val="dk1"/>
                </a:solidFill>
                <a:latin typeface="Segoe UI" panose="020B0502040204020203" pitchFamily="34" charset="0"/>
                <a:ea typeface="Calibri"/>
                <a:cs typeface="Segoe UI" panose="020B0502040204020203" pitchFamily="34" charset="0"/>
                <a:sym typeface="Calibri"/>
              </a:rPr>
              <a:t> </a:t>
            </a:r>
            <a:r>
              <a:rPr lang="en-GB" sz="2000" dirty="0" err="1">
                <a:solidFill>
                  <a:schemeClr val="dk1"/>
                </a:solidFill>
                <a:latin typeface="Segoe UI" panose="020B0502040204020203" pitchFamily="34" charset="0"/>
                <a:ea typeface="Calibri"/>
                <a:cs typeface="Segoe UI" panose="020B0502040204020203" pitchFamily="34" charset="0"/>
                <a:sym typeface="Calibri"/>
              </a:rPr>
              <a:t>publies</a:t>
            </a:r>
            <a:r>
              <a:rPr lang="en-GB" sz="2000" dirty="0">
                <a:solidFill>
                  <a:schemeClr val="dk1"/>
                </a:solidFill>
                <a:latin typeface="Segoe UI" panose="020B0502040204020203" pitchFamily="34" charset="0"/>
                <a:ea typeface="Calibri"/>
                <a:cs typeface="Segoe UI" panose="020B0502040204020203" pitchFamily="34" charset="0"/>
                <a:sym typeface="Calibri"/>
              </a:rPr>
              <a:t> </a:t>
            </a:r>
            <a:r>
              <a:rPr lang="en-GB" sz="2000" dirty="0" err="1">
                <a:solidFill>
                  <a:schemeClr val="dk1"/>
                </a:solidFill>
                <a:latin typeface="Segoe UI" panose="020B0502040204020203" pitchFamily="34" charset="0"/>
                <a:ea typeface="Calibri"/>
                <a:cs typeface="Segoe UI" panose="020B0502040204020203" pitchFamily="34" charset="0"/>
                <a:sym typeface="Calibri"/>
              </a:rPr>
              <a:t>peut</a:t>
            </a:r>
            <a:r>
              <a:rPr lang="en-GB" sz="2000" dirty="0">
                <a:solidFill>
                  <a:schemeClr val="dk1"/>
                </a:solidFill>
                <a:latin typeface="Segoe UI" panose="020B0502040204020203" pitchFamily="34" charset="0"/>
                <a:ea typeface="Calibri"/>
                <a:cs typeface="Segoe UI" panose="020B0502040204020203" pitchFamily="34" charset="0"/>
                <a:sym typeface="Calibri"/>
              </a:rPr>
              <a:t> </a:t>
            </a:r>
            <a:r>
              <a:rPr lang="en-GB" sz="2000" dirty="0" err="1">
                <a:solidFill>
                  <a:schemeClr val="dk1"/>
                </a:solidFill>
                <a:latin typeface="Segoe UI" panose="020B0502040204020203" pitchFamily="34" charset="0"/>
                <a:ea typeface="Calibri"/>
                <a:cs typeface="Segoe UI" panose="020B0502040204020203" pitchFamily="34" charset="0"/>
                <a:sym typeface="Calibri"/>
              </a:rPr>
              <a:t>durer</a:t>
            </a:r>
            <a:r>
              <a:rPr lang="en-GB" sz="2000" dirty="0">
                <a:solidFill>
                  <a:schemeClr val="dk1"/>
                </a:solidFill>
                <a:latin typeface="Segoe UI" panose="020B0502040204020203" pitchFamily="34" charset="0"/>
                <a:ea typeface="Calibri"/>
                <a:cs typeface="Segoe UI" panose="020B0502040204020203" pitchFamily="34" charset="0"/>
                <a:sym typeface="Calibri"/>
              </a:rPr>
              <a:t> </a:t>
            </a:r>
            <a:r>
              <a:rPr lang="en-GB" sz="2000" dirty="0" err="1">
                <a:solidFill>
                  <a:schemeClr val="dk1"/>
                </a:solidFill>
                <a:latin typeface="Segoe UI" panose="020B0502040204020203" pitchFamily="34" charset="0"/>
                <a:ea typeface="Calibri"/>
                <a:cs typeface="Segoe UI" panose="020B0502040204020203" pitchFamily="34" charset="0"/>
                <a:sym typeface="Calibri"/>
              </a:rPr>
              <a:t>toute</a:t>
            </a:r>
            <a:r>
              <a:rPr lang="en-GB" sz="2000" dirty="0">
                <a:solidFill>
                  <a:schemeClr val="dk1"/>
                </a:solidFill>
                <a:latin typeface="Segoe UI" panose="020B0502040204020203" pitchFamily="34" charset="0"/>
                <a:ea typeface="Calibri"/>
                <a:cs typeface="Segoe UI" panose="020B0502040204020203" pitchFamily="34" charset="0"/>
                <a:sym typeface="Calibri"/>
              </a:rPr>
              <a:t> </a:t>
            </a:r>
            <a:r>
              <a:rPr lang="en-GB" sz="2000" dirty="0" err="1">
                <a:solidFill>
                  <a:schemeClr val="dk1"/>
                </a:solidFill>
                <a:latin typeface="Segoe UI" panose="020B0502040204020203" pitchFamily="34" charset="0"/>
                <a:ea typeface="Calibri"/>
                <a:cs typeface="Segoe UI" panose="020B0502040204020203" pitchFamily="34" charset="0"/>
                <a:sym typeface="Calibri"/>
              </a:rPr>
              <a:t>une</a:t>
            </a:r>
            <a:r>
              <a:rPr lang="en-GB" sz="2000" dirty="0">
                <a:solidFill>
                  <a:schemeClr val="dk1"/>
                </a:solidFill>
                <a:latin typeface="Segoe UI" panose="020B0502040204020203" pitchFamily="34" charset="0"/>
                <a:ea typeface="Calibri"/>
                <a:cs typeface="Segoe UI" panose="020B0502040204020203" pitchFamily="34" charset="0"/>
                <a:sym typeface="Calibri"/>
              </a:rPr>
              <a:t> vie. </a:t>
            </a:r>
            <a:r>
              <a:rPr lang="en-GB" sz="2000" dirty="0" err="1">
                <a:solidFill>
                  <a:schemeClr val="dk1"/>
                </a:solidFill>
                <a:latin typeface="Segoe UI" panose="020B0502040204020203" pitchFamily="34" charset="0"/>
                <a:ea typeface="Calibri"/>
                <a:cs typeface="Segoe UI" panose="020B0502040204020203" pitchFamily="34" charset="0"/>
                <a:sym typeface="Calibri"/>
              </a:rPr>
              <a:t>Partagez</a:t>
            </a:r>
            <a:r>
              <a:rPr lang="en-GB" sz="2000" dirty="0">
                <a:solidFill>
                  <a:schemeClr val="dk1"/>
                </a:solidFill>
                <a:latin typeface="Segoe UI" panose="020B0502040204020203" pitchFamily="34" charset="0"/>
                <a:ea typeface="Calibri"/>
                <a:cs typeface="Segoe UI" panose="020B0502040204020203" pitchFamily="34" charset="0"/>
                <a:sym typeface="Calibri"/>
              </a:rPr>
              <a:t> avec </a:t>
            </a:r>
            <a:r>
              <a:rPr lang="en-GB" sz="2000" dirty="0" err="1">
                <a:solidFill>
                  <a:schemeClr val="dk1"/>
                </a:solidFill>
                <a:latin typeface="Segoe UI" panose="020B0502040204020203" pitchFamily="34" charset="0"/>
                <a:ea typeface="Calibri"/>
                <a:cs typeface="Segoe UI" panose="020B0502040204020203" pitchFamily="34" charset="0"/>
                <a:sym typeface="Calibri"/>
              </a:rPr>
              <a:t>soin</a:t>
            </a:r>
            <a:r>
              <a:rPr lang="en-GB" sz="2000" dirty="0">
                <a:solidFill>
                  <a:schemeClr val="dk1"/>
                </a:solidFill>
                <a:latin typeface="Segoe UI" panose="020B0502040204020203" pitchFamily="34" charset="0"/>
                <a:ea typeface="Calibri"/>
                <a:cs typeface="Segoe UI" panose="020B0502040204020203" pitchFamily="34" charset="0"/>
                <a:sym typeface="Calibri"/>
              </a:rPr>
              <a:t> !</a:t>
            </a:r>
            <a:endParaRPr sz="2000" dirty="0">
              <a:solidFill>
                <a:schemeClr val="dk1"/>
              </a:solidFill>
              <a:latin typeface="Segoe UI" panose="020B0502040204020203" pitchFamily="34" charset="0"/>
              <a:ea typeface="Calibri"/>
              <a:cs typeface="Segoe UI" panose="020B0502040204020203" pitchFamily="34" charset="0"/>
              <a:sym typeface="Calibri"/>
            </a:endParaRPr>
          </a:p>
        </p:txBody>
      </p:sp>
      <p:sp>
        <p:nvSpPr>
          <p:cNvPr id="11" name="Google Shape;77;p2">
            <a:extLst>
              <a:ext uri="{FF2B5EF4-FFF2-40B4-BE49-F238E27FC236}">
                <a16:creationId xmlns:a16="http://schemas.microsoft.com/office/drawing/2014/main" id="{E29997FF-57C3-4F7E-A4AA-AE79EB6053A1}"/>
              </a:ext>
            </a:extLst>
          </p:cNvPr>
          <p:cNvSpPr/>
          <p:nvPr/>
        </p:nvSpPr>
        <p:spPr>
          <a:xfrm>
            <a:off x="190000" y="6320887"/>
            <a:ext cx="1196502" cy="4002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ZA" dirty="0">
                <a:effectLst/>
                <a:latin typeface="Segoe UI" panose="020B0502040204020203" pitchFamily="34" charset="0"/>
                <a:ea typeface="Calibri" panose="020F0502020204030204" pitchFamily="34" charset="0"/>
                <a:cs typeface="Segoe UI" panose="020B0502040204020203" pitchFamily="34" charset="0"/>
              </a:rPr>
              <a:t>#GirlsinICT    </a:t>
            </a:r>
          </a:p>
        </p:txBody>
      </p:sp>
      <p:pic>
        <p:nvPicPr>
          <p:cNvPr id="12" name="Google Shape;80;p2">
            <a:extLst>
              <a:ext uri="{FF2B5EF4-FFF2-40B4-BE49-F238E27FC236}">
                <a16:creationId xmlns:a16="http://schemas.microsoft.com/office/drawing/2014/main" id="{6770C5BF-3E02-4D65-819F-6CBDC90B1AE4}"/>
              </a:ext>
            </a:extLst>
          </p:cNvPr>
          <p:cNvPicPr preferRelativeResize="0"/>
          <p:nvPr/>
        </p:nvPicPr>
        <p:blipFill rotWithShape="1">
          <a:blip r:embed="rId4">
            <a:alphaModFix/>
          </a:blip>
          <a:srcRect/>
          <a:stretch/>
        </p:blipFill>
        <p:spPr>
          <a:xfrm>
            <a:off x="190000" y="136913"/>
            <a:ext cx="4911077" cy="600597"/>
          </a:xfrm>
          <a:prstGeom prst="rect">
            <a:avLst/>
          </a:prstGeom>
          <a:noFill/>
          <a:ln>
            <a:noFill/>
          </a:ln>
        </p:spPr>
      </p:pic>
      <p:pic>
        <p:nvPicPr>
          <p:cNvPr id="13" name="Picture 12">
            <a:extLst>
              <a:ext uri="{FF2B5EF4-FFF2-40B4-BE49-F238E27FC236}">
                <a16:creationId xmlns:a16="http://schemas.microsoft.com/office/drawing/2014/main" id="{7FEEDF37-FF44-4A25-8D39-AEE429DA9BE3}"/>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10661514" y="12736"/>
            <a:ext cx="1540213" cy="9418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9" name="Google Shape;279;p17"/>
          <p:cNvSpPr txBox="1"/>
          <p:nvPr/>
        </p:nvSpPr>
        <p:spPr>
          <a:xfrm>
            <a:off x="458475" y="897425"/>
            <a:ext cx="5394900" cy="6429960"/>
          </a:xfrm>
          <a:prstGeom prst="rect">
            <a:avLst/>
          </a:prstGeom>
          <a:noFill/>
          <a:ln>
            <a:noFill/>
          </a:ln>
        </p:spPr>
        <p:txBody>
          <a:bodyPr spcFirstLastPara="1" wrap="square" lIns="0" tIns="106675" rIns="0" bIns="0" anchor="t" anchorCtr="0">
            <a:spAutoFit/>
          </a:bodyPr>
          <a:lstStyle/>
          <a:p>
            <a:pPr marL="12700" marR="0" lvl="0" indent="0" algn="l" rtl="0">
              <a:spcBef>
                <a:spcPts val="0"/>
              </a:spcBef>
              <a:spcAft>
                <a:spcPts val="0"/>
              </a:spcAft>
              <a:buNone/>
            </a:pPr>
            <a:r>
              <a:rPr lang="en-GB" sz="2800" b="1" dirty="0">
                <a:solidFill>
                  <a:srgbClr val="366092"/>
                </a:solidFill>
                <a:latin typeface="Segoe UI" panose="020B0502040204020203" pitchFamily="34" charset="0"/>
                <a:ea typeface="Impact"/>
                <a:cs typeface="Segoe UI" panose="020B0502040204020203" pitchFamily="34" charset="0"/>
                <a:sym typeface="Impact"/>
              </a:rPr>
              <a:t>ONLINE SAFETY- TIPS… </a:t>
            </a:r>
            <a:br>
              <a:rPr lang="en-GB" sz="2800" dirty="0">
                <a:solidFill>
                  <a:srgbClr val="366092"/>
                </a:solidFill>
                <a:latin typeface="Segoe UI" panose="020B0502040204020203" pitchFamily="34" charset="0"/>
                <a:ea typeface="Impact"/>
                <a:cs typeface="Segoe UI" panose="020B0502040204020203" pitchFamily="34" charset="0"/>
                <a:sym typeface="Impact"/>
              </a:rPr>
            </a:br>
            <a:r>
              <a:rPr lang="en-GB" sz="2000" b="1" dirty="0">
                <a:solidFill>
                  <a:srgbClr val="C00000"/>
                </a:solidFill>
                <a:latin typeface="Segoe UI" panose="020B0502040204020203" pitchFamily="34" charset="0"/>
                <a:ea typeface="Calibri"/>
                <a:cs typeface="Segoe UI" panose="020B0502040204020203" pitchFamily="34" charset="0"/>
                <a:sym typeface="Calibri"/>
              </a:rPr>
              <a:t>COMMON SENSE  RULES APPLY ONLINE!</a:t>
            </a:r>
            <a:endParaRPr dirty="0">
              <a:latin typeface="Segoe UI" panose="020B0502040204020203" pitchFamily="34" charset="0"/>
              <a:cs typeface="Segoe UI" panose="020B0502040204020203" pitchFamily="34" charset="0"/>
            </a:endParaRPr>
          </a:p>
          <a:p>
            <a:pPr marL="469265" marR="257809" lvl="0" indent="-457200" algn="l" rtl="0">
              <a:spcBef>
                <a:spcPts val="195"/>
              </a:spcBef>
              <a:spcAft>
                <a:spcPts val="0"/>
              </a:spcAft>
              <a:buClr>
                <a:schemeClr val="dk1"/>
              </a:buClr>
              <a:buSzPts val="2400"/>
              <a:buFont typeface="Calibri"/>
              <a:buAutoNum type="arabicPeriod" startAt="4"/>
            </a:pPr>
            <a:r>
              <a:rPr lang="en-GB" sz="2400" dirty="0">
                <a:solidFill>
                  <a:schemeClr val="dk1"/>
                </a:solidFill>
                <a:latin typeface="Segoe UI" panose="020B0502040204020203" pitchFamily="34" charset="0"/>
                <a:ea typeface="Calibri"/>
                <a:cs typeface="Segoe UI" panose="020B0502040204020203" pitchFamily="34" charset="0"/>
                <a:sym typeface="Calibri"/>
              </a:rPr>
              <a:t>Don’t talk to strangers. Don't communicate with strangers online and  never agree to meet in person. you in a chat room, through email, or via  text messaging.</a:t>
            </a:r>
            <a:endParaRPr sz="2400" dirty="0">
              <a:solidFill>
                <a:schemeClr val="dk1"/>
              </a:solidFill>
              <a:latin typeface="Segoe UI" panose="020B0502040204020203" pitchFamily="34" charset="0"/>
              <a:ea typeface="Calibri"/>
              <a:cs typeface="Segoe UI" panose="020B0502040204020203" pitchFamily="34" charset="0"/>
              <a:sym typeface="Calibri"/>
            </a:endParaRPr>
          </a:p>
          <a:p>
            <a:pPr marL="356870" marR="0" lvl="0" indent="-344805" algn="l" rtl="0">
              <a:lnSpc>
                <a:spcPct val="100000"/>
              </a:lnSpc>
              <a:spcBef>
                <a:spcPts val="1655"/>
              </a:spcBef>
              <a:spcAft>
                <a:spcPts val="0"/>
              </a:spcAft>
              <a:buClr>
                <a:schemeClr val="dk1"/>
              </a:buClr>
              <a:buSzPts val="2400"/>
              <a:buFont typeface="Calibri"/>
              <a:buAutoNum type="arabicPeriod" startAt="4"/>
            </a:pPr>
            <a:r>
              <a:rPr lang="en-GB" sz="2400" dirty="0">
                <a:solidFill>
                  <a:schemeClr val="dk1"/>
                </a:solidFill>
                <a:latin typeface="Segoe UI" panose="020B0502040204020203" pitchFamily="34" charset="0"/>
                <a:ea typeface="Calibri"/>
                <a:cs typeface="Segoe UI" panose="020B0502040204020203" pitchFamily="34" charset="0"/>
                <a:sym typeface="Calibri"/>
              </a:rPr>
              <a:t>Personal information is like Money . Value It. Protect It.</a:t>
            </a:r>
            <a:endParaRPr dirty="0">
              <a:latin typeface="Segoe UI" panose="020B0502040204020203" pitchFamily="34" charset="0"/>
              <a:cs typeface="Segoe UI" panose="020B0502040204020203" pitchFamily="34" charset="0"/>
            </a:endParaRPr>
          </a:p>
          <a:p>
            <a:pPr marL="356870" marR="0" lvl="0" indent="-344805" algn="l" rtl="0">
              <a:lnSpc>
                <a:spcPct val="100000"/>
              </a:lnSpc>
              <a:spcBef>
                <a:spcPts val="1655"/>
              </a:spcBef>
              <a:spcAft>
                <a:spcPts val="0"/>
              </a:spcAft>
              <a:buClr>
                <a:schemeClr val="dk1"/>
              </a:buClr>
              <a:buSzPts val="2400"/>
              <a:buFont typeface="Calibri"/>
              <a:buAutoNum type="arabicPeriod" startAt="4"/>
            </a:pPr>
            <a:r>
              <a:rPr lang="en-GB" sz="2400" dirty="0">
                <a:solidFill>
                  <a:schemeClr val="dk1"/>
                </a:solidFill>
                <a:latin typeface="Segoe UI" panose="020B0502040204020203" pitchFamily="34" charset="0"/>
                <a:ea typeface="Calibri"/>
                <a:cs typeface="Segoe UI" panose="020B0502040204020203" pitchFamily="34" charset="0"/>
                <a:sym typeface="Calibri"/>
              </a:rPr>
              <a:t>If the offer seems too good to be true, then it probably is. (Phishing attack).</a:t>
            </a:r>
            <a:endParaRPr dirty="0">
              <a:latin typeface="Segoe UI" panose="020B0502040204020203" pitchFamily="34" charset="0"/>
              <a:cs typeface="Segoe UI" panose="020B0502040204020203" pitchFamily="34" charset="0"/>
            </a:endParaRPr>
          </a:p>
          <a:p>
            <a:pPr marL="12065" marR="0" lvl="0" indent="0" algn="l" rtl="0">
              <a:lnSpc>
                <a:spcPct val="100000"/>
              </a:lnSpc>
              <a:spcBef>
                <a:spcPts val="1655"/>
              </a:spcBef>
              <a:spcAft>
                <a:spcPts val="0"/>
              </a:spcAft>
              <a:buNone/>
            </a:pPr>
            <a:endParaRPr sz="2400" dirty="0">
              <a:solidFill>
                <a:schemeClr val="dk1"/>
              </a:solidFill>
              <a:latin typeface="Calibri"/>
              <a:ea typeface="Calibri"/>
              <a:cs typeface="Calibri"/>
              <a:sym typeface="Calibri"/>
            </a:endParaRPr>
          </a:p>
          <a:p>
            <a:pPr marL="469900" marR="0" lvl="0" indent="-304800" algn="l" rtl="0">
              <a:lnSpc>
                <a:spcPct val="100000"/>
              </a:lnSpc>
              <a:spcBef>
                <a:spcPts val="840"/>
              </a:spcBef>
              <a:spcAft>
                <a:spcPts val="0"/>
              </a:spcAft>
              <a:buClr>
                <a:schemeClr val="dk1"/>
              </a:buClr>
              <a:buSzPts val="2400"/>
              <a:buFont typeface="Calibri"/>
              <a:buNone/>
            </a:pPr>
            <a:endParaRPr sz="2400" dirty="0">
              <a:solidFill>
                <a:schemeClr val="dk1"/>
              </a:solidFill>
              <a:latin typeface="Calibri"/>
              <a:ea typeface="Calibri"/>
              <a:cs typeface="Calibri"/>
              <a:sym typeface="Calibri"/>
            </a:endParaRPr>
          </a:p>
        </p:txBody>
      </p:sp>
      <p:sp>
        <p:nvSpPr>
          <p:cNvPr id="280" name="Google Shape;280;p17"/>
          <p:cNvSpPr txBox="1"/>
          <p:nvPr/>
        </p:nvSpPr>
        <p:spPr>
          <a:xfrm>
            <a:off x="6338627" y="728043"/>
            <a:ext cx="5644500" cy="6953180"/>
          </a:xfrm>
          <a:prstGeom prst="rect">
            <a:avLst/>
          </a:prstGeom>
          <a:noFill/>
          <a:ln>
            <a:noFill/>
          </a:ln>
        </p:spPr>
        <p:txBody>
          <a:bodyPr spcFirstLastPara="1" wrap="square" lIns="0" tIns="106675" rIns="0" bIns="0" anchor="t" anchorCtr="0">
            <a:spAutoFit/>
          </a:bodyPr>
          <a:lstStyle/>
          <a:p>
            <a:pPr marL="12700" marR="0" lvl="0" indent="0" algn="l" rtl="0">
              <a:spcBef>
                <a:spcPts val="0"/>
              </a:spcBef>
              <a:spcAft>
                <a:spcPts val="0"/>
              </a:spcAft>
              <a:buNone/>
            </a:pPr>
            <a:r>
              <a:rPr lang="en-GB" sz="2800" dirty="0">
                <a:solidFill>
                  <a:srgbClr val="366092"/>
                </a:solidFill>
                <a:latin typeface="Segoe UI" panose="020B0502040204020203" pitchFamily="34" charset="0"/>
                <a:ea typeface="Impact"/>
                <a:cs typeface="Segoe UI" panose="020B0502040204020203" pitchFamily="34" charset="0"/>
                <a:sym typeface="Impact"/>
              </a:rPr>
              <a:t>CONSEILS DE SÉCURITÉ EN LIGNE…</a:t>
            </a:r>
            <a:br>
              <a:rPr lang="en-GB" sz="2800" dirty="0">
                <a:solidFill>
                  <a:srgbClr val="366092"/>
                </a:solidFill>
                <a:latin typeface="Segoe UI" panose="020B0502040204020203" pitchFamily="34" charset="0"/>
                <a:ea typeface="Impact"/>
                <a:cs typeface="Segoe UI" panose="020B0502040204020203" pitchFamily="34" charset="0"/>
                <a:sym typeface="Impact"/>
              </a:rPr>
            </a:br>
            <a:r>
              <a:rPr lang="en-GB" sz="2000" b="1" dirty="0">
                <a:solidFill>
                  <a:srgbClr val="C00000"/>
                </a:solidFill>
                <a:latin typeface="Segoe UI" panose="020B0502040204020203" pitchFamily="34" charset="0"/>
                <a:ea typeface="Calibri"/>
                <a:cs typeface="Segoe UI" panose="020B0502040204020203" pitchFamily="34" charset="0"/>
                <a:sym typeface="Calibri"/>
              </a:rPr>
              <a:t>LES RÈGLES DU BON SENS S'APPLIQUENT EN LIGNE !</a:t>
            </a:r>
            <a:endParaRPr dirty="0">
              <a:latin typeface="Segoe UI" panose="020B0502040204020203" pitchFamily="34" charset="0"/>
              <a:cs typeface="Segoe UI" panose="020B0502040204020203" pitchFamily="34" charset="0"/>
            </a:endParaRPr>
          </a:p>
          <a:p>
            <a:pPr marL="469900" marR="0" lvl="0" indent="-457200" algn="l" rtl="0">
              <a:spcBef>
                <a:spcPts val="840"/>
              </a:spcBef>
              <a:spcAft>
                <a:spcPts val="0"/>
              </a:spcAft>
              <a:buClr>
                <a:schemeClr val="dk1"/>
              </a:buClr>
              <a:buSzPts val="2400"/>
              <a:buFont typeface="Calibri"/>
              <a:buAutoNum type="arabicPeriod" startAt="4"/>
            </a:pPr>
            <a:r>
              <a:rPr lang="en-GB" sz="2400" dirty="0">
                <a:solidFill>
                  <a:schemeClr val="dk1"/>
                </a:solidFill>
                <a:latin typeface="Segoe UI" panose="020B0502040204020203" pitchFamily="34" charset="0"/>
                <a:ea typeface="Calibri"/>
                <a:cs typeface="Segoe UI" panose="020B0502040204020203" pitchFamily="34" charset="0"/>
                <a:sym typeface="Calibri"/>
              </a:rPr>
              <a:t>Ne </a:t>
            </a:r>
            <a:r>
              <a:rPr lang="en-GB" sz="2400" dirty="0" err="1">
                <a:solidFill>
                  <a:schemeClr val="dk1"/>
                </a:solidFill>
                <a:latin typeface="Segoe UI" panose="020B0502040204020203" pitchFamily="34" charset="0"/>
                <a:ea typeface="Calibri"/>
                <a:cs typeface="Segoe UI" panose="020B0502040204020203" pitchFamily="34" charset="0"/>
                <a:sym typeface="Calibri"/>
              </a:rPr>
              <a:t>parlez</a:t>
            </a:r>
            <a:r>
              <a:rPr lang="en-GB" sz="2400" dirty="0">
                <a:solidFill>
                  <a:schemeClr val="dk1"/>
                </a:solidFill>
                <a:latin typeface="Segoe UI" panose="020B0502040204020203" pitchFamily="34" charset="0"/>
                <a:ea typeface="Calibri"/>
                <a:cs typeface="Segoe UI" panose="020B0502040204020203" pitchFamily="34" charset="0"/>
                <a:sym typeface="Calibri"/>
              </a:rPr>
              <a:t> pas aux étrangers. Ne </a:t>
            </a:r>
            <a:r>
              <a:rPr lang="en-GB" sz="2400" dirty="0" err="1">
                <a:solidFill>
                  <a:schemeClr val="dk1"/>
                </a:solidFill>
                <a:latin typeface="Segoe UI" panose="020B0502040204020203" pitchFamily="34" charset="0"/>
                <a:ea typeface="Calibri"/>
                <a:cs typeface="Segoe UI" panose="020B0502040204020203" pitchFamily="34" charset="0"/>
                <a:sym typeface="Calibri"/>
              </a:rPr>
              <a:t>communiquez</a:t>
            </a:r>
            <a:r>
              <a:rPr lang="en-GB" sz="2400" dirty="0">
                <a:solidFill>
                  <a:schemeClr val="dk1"/>
                </a:solidFill>
                <a:latin typeface="Segoe UI" panose="020B0502040204020203" pitchFamily="34" charset="0"/>
                <a:ea typeface="Calibri"/>
                <a:cs typeface="Segoe UI" panose="020B0502040204020203" pitchFamily="34" charset="0"/>
                <a:sym typeface="Calibri"/>
              </a:rPr>
              <a:t> pas avec des inconnus </a:t>
            </a:r>
            <a:r>
              <a:rPr lang="en-GB" sz="2400" dirty="0" err="1">
                <a:solidFill>
                  <a:schemeClr val="dk1"/>
                </a:solidFill>
                <a:latin typeface="Segoe UI" panose="020B0502040204020203" pitchFamily="34" charset="0"/>
                <a:ea typeface="Calibri"/>
                <a:cs typeface="Segoe UI" panose="020B0502040204020203" pitchFamily="34" charset="0"/>
                <a:sym typeface="Calibri"/>
              </a:rPr>
              <a:t>en</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ligne</a:t>
            </a:r>
            <a:r>
              <a:rPr lang="en-GB" sz="2400" dirty="0">
                <a:solidFill>
                  <a:schemeClr val="dk1"/>
                </a:solidFill>
                <a:latin typeface="Segoe UI" panose="020B0502040204020203" pitchFamily="34" charset="0"/>
                <a:ea typeface="Calibri"/>
                <a:cs typeface="Segoe UI" panose="020B0502040204020203" pitchFamily="34" charset="0"/>
                <a:sym typeface="Calibri"/>
              </a:rPr>
              <a:t> et </a:t>
            </a:r>
            <a:r>
              <a:rPr lang="en-GB" sz="2400" dirty="0" err="1">
                <a:solidFill>
                  <a:schemeClr val="dk1"/>
                </a:solidFill>
                <a:latin typeface="Segoe UI" panose="020B0502040204020203" pitchFamily="34" charset="0"/>
                <a:ea typeface="Calibri"/>
                <a:cs typeface="Segoe UI" panose="020B0502040204020203" pitchFamily="34" charset="0"/>
                <a:sym typeface="Calibri"/>
              </a:rPr>
              <a:t>n'acceptez</a:t>
            </a:r>
            <a:r>
              <a:rPr lang="en-GB" sz="2400" dirty="0">
                <a:solidFill>
                  <a:schemeClr val="dk1"/>
                </a:solidFill>
                <a:latin typeface="Segoe UI" panose="020B0502040204020203" pitchFamily="34" charset="0"/>
                <a:ea typeface="Calibri"/>
                <a:cs typeface="Segoe UI" panose="020B0502040204020203" pitchFamily="34" charset="0"/>
                <a:sym typeface="Calibri"/>
              </a:rPr>
              <a:t> jamais de les </a:t>
            </a:r>
            <a:r>
              <a:rPr lang="en-GB" sz="2400" dirty="0" err="1">
                <a:solidFill>
                  <a:schemeClr val="dk1"/>
                </a:solidFill>
                <a:latin typeface="Segoe UI" panose="020B0502040204020203" pitchFamily="34" charset="0"/>
                <a:ea typeface="Calibri"/>
                <a:cs typeface="Segoe UI" panose="020B0502040204020203" pitchFamily="34" charset="0"/>
                <a:sym typeface="Calibri"/>
              </a:rPr>
              <a:t>rencontrer</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en</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personne</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vous</a:t>
            </a:r>
            <a:r>
              <a:rPr lang="en-GB" sz="2400" dirty="0">
                <a:solidFill>
                  <a:schemeClr val="dk1"/>
                </a:solidFill>
                <a:latin typeface="Segoe UI" panose="020B0502040204020203" pitchFamily="34" charset="0"/>
                <a:ea typeface="Calibri"/>
                <a:cs typeface="Segoe UI" panose="020B0502040204020203" pitchFamily="34" charset="0"/>
                <a:sym typeface="Calibri"/>
              </a:rPr>
              <a:t> dans un salon de discussion, par </a:t>
            </a:r>
            <a:r>
              <a:rPr lang="en-GB" sz="2400" dirty="0" err="1">
                <a:solidFill>
                  <a:schemeClr val="dk1"/>
                </a:solidFill>
                <a:latin typeface="Segoe UI" panose="020B0502040204020203" pitchFamily="34" charset="0"/>
                <a:ea typeface="Calibri"/>
                <a:cs typeface="Segoe UI" panose="020B0502040204020203" pitchFamily="34" charset="0"/>
                <a:sym typeface="Calibri"/>
              </a:rPr>
              <a:t>courrier</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électronique</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ou</a:t>
            </a:r>
            <a:r>
              <a:rPr lang="en-GB" sz="2400" dirty="0">
                <a:solidFill>
                  <a:schemeClr val="dk1"/>
                </a:solidFill>
                <a:latin typeface="Segoe UI" panose="020B0502040204020203" pitchFamily="34" charset="0"/>
                <a:ea typeface="Calibri"/>
                <a:cs typeface="Segoe UI" panose="020B0502040204020203" pitchFamily="34" charset="0"/>
                <a:sym typeface="Calibri"/>
              </a:rPr>
              <a:t> par SMS.</a:t>
            </a:r>
            <a:endParaRPr dirty="0">
              <a:latin typeface="Segoe UI" panose="020B0502040204020203" pitchFamily="34" charset="0"/>
              <a:cs typeface="Segoe UI" panose="020B0502040204020203" pitchFamily="34" charset="0"/>
            </a:endParaRPr>
          </a:p>
          <a:p>
            <a:pPr marL="469900" marR="0" lvl="0" indent="-457200" algn="l" rtl="0">
              <a:spcBef>
                <a:spcPts val="840"/>
              </a:spcBef>
              <a:spcAft>
                <a:spcPts val="0"/>
              </a:spcAft>
              <a:buClr>
                <a:schemeClr val="dk1"/>
              </a:buClr>
              <a:buSzPts val="2400"/>
              <a:buFont typeface="Calibri"/>
              <a:buAutoNum type="arabicPeriod" startAt="4"/>
            </a:pPr>
            <a:r>
              <a:rPr lang="en-GB" sz="2400" dirty="0">
                <a:solidFill>
                  <a:schemeClr val="dk1"/>
                </a:solidFill>
                <a:latin typeface="Segoe UI" panose="020B0502040204020203" pitchFamily="34" charset="0"/>
                <a:ea typeface="Calibri"/>
                <a:cs typeface="Segoe UI" panose="020B0502040204020203" pitchFamily="34" charset="0"/>
                <a:sym typeface="Calibri"/>
              </a:rPr>
              <a:t>Les </a:t>
            </a:r>
            <a:r>
              <a:rPr lang="en-GB" sz="2400" dirty="0" err="1">
                <a:solidFill>
                  <a:schemeClr val="dk1"/>
                </a:solidFill>
                <a:latin typeface="Segoe UI" panose="020B0502040204020203" pitchFamily="34" charset="0"/>
                <a:ea typeface="Calibri"/>
                <a:cs typeface="Segoe UI" panose="020B0502040204020203" pitchFamily="34" charset="0"/>
                <a:sym typeface="Calibri"/>
              </a:rPr>
              <a:t>informations</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personnelles</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c'est</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comme</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l'argent</a:t>
            </a:r>
            <a:r>
              <a:rPr lang="en-GB" sz="2400" dirty="0">
                <a:solidFill>
                  <a:schemeClr val="dk1"/>
                </a:solidFill>
                <a:latin typeface="Segoe UI" panose="020B0502040204020203" pitchFamily="34" charset="0"/>
                <a:ea typeface="Calibri"/>
                <a:cs typeface="Segoe UI" panose="020B0502040204020203" pitchFamily="34" charset="0"/>
                <a:sym typeface="Calibri"/>
              </a:rPr>
              <a:t> . </a:t>
            </a:r>
            <a:r>
              <a:rPr lang="en-GB" sz="2400" dirty="0" err="1">
                <a:solidFill>
                  <a:schemeClr val="dk1"/>
                </a:solidFill>
                <a:latin typeface="Segoe UI" panose="020B0502040204020203" pitchFamily="34" charset="0"/>
                <a:ea typeface="Calibri"/>
                <a:cs typeface="Segoe UI" panose="020B0502040204020203" pitchFamily="34" charset="0"/>
                <a:sym typeface="Calibri"/>
              </a:rPr>
              <a:t>Valorisez</a:t>
            </a:r>
            <a:r>
              <a:rPr lang="en-GB" sz="2400" dirty="0">
                <a:solidFill>
                  <a:schemeClr val="dk1"/>
                </a:solidFill>
                <a:latin typeface="Segoe UI" panose="020B0502040204020203" pitchFamily="34" charset="0"/>
                <a:ea typeface="Calibri"/>
                <a:cs typeface="Segoe UI" panose="020B0502040204020203" pitchFamily="34" charset="0"/>
                <a:sym typeface="Calibri"/>
              </a:rPr>
              <a:t>-le. </a:t>
            </a:r>
            <a:r>
              <a:rPr lang="en-GB" sz="2400" dirty="0" err="1">
                <a:solidFill>
                  <a:schemeClr val="dk1"/>
                </a:solidFill>
                <a:latin typeface="Segoe UI" panose="020B0502040204020203" pitchFamily="34" charset="0"/>
                <a:ea typeface="Calibri"/>
                <a:cs typeface="Segoe UI" panose="020B0502040204020203" pitchFamily="34" charset="0"/>
                <a:sym typeface="Calibri"/>
              </a:rPr>
              <a:t>Protégez</a:t>
            </a:r>
            <a:r>
              <a:rPr lang="en-GB" sz="2400" dirty="0">
                <a:solidFill>
                  <a:schemeClr val="dk1"/>
                </a:solidFill>
                <a:latin typeface="Segoe UI" panose="020B0502040204020203" pitchFamily="34" charset="0"/>
                <a:ea typeface="Calibri"/>
                <a:cs typeface="Segoe UI" panose="020B0502040204020203" pitchFamily="34" charset="0"/>
                <a:sym typeface="Calibri"/>
              </a:rPr>
              <a:t>-les.</a:t>
            </a:r>
            <a:endParaRPr dirty="0">
              <a:latin typeface="Segoe UI" panose="020B0502040204020203" pitchFamily="34" charset="0"/>
              <a:cs typeface="Segoe UI" panose="020B0502040204020203" pitchFamily="34" charset="0"/>
            </a:endParaRPr>
          </a:p>
          <a:p>
            <a:pPr marL="469900" marR="0" lvl="0" indent="-457200" algn="l" rtl="0">
              <a:spcBef>
                <a:spcPts val="840"/>
              </a:spcBef>
              <a:spcAft>
                <a:spcPts val="0"/>
              </a:spcAft>
              <a:buClr>
                <a:schemeClr val="dk1"/>
              </a:buClr>
              <a:buSzPts val="2400"/>
              <a:buFont typeface="Calibri"/>
              <a:buAutoNum type="arabicPeriod" startAt="4"/>
            </a:pPr>
            <a:r>
              <a:rPr lang="en-GB" sz="2400" dirty="0">
                <a:solidFill>
                  <a:schemeClr val="dk1"/>
                </a:solidFill>
                <a:latin typeface="Segoe UI" panose="020B0502040204020203" pitchFamily="34" charset="0"/>
                <a:ea typeface="Calibri"/>
                <a:cs typeface="Segoe UI" panose="020B0502040204020203" pitchFamily="34" charset="0"/>
                <a:sym typeface="Calibri"/>
              </a:rPr>
              <a:t>Si </a:t>
            </a:r>
            <a:r>
              <a:rPr lang="en-GB" sz="2400" dirty="0" err="1">
                <a:solidFill>
                  <a:schemeClr val="dk1"/>
                </a:solidFill>
                <a:latin typeface="Segoe UI" panose="020B0502040204020203" pitchFamily="34" charset="0"/>
                <a:ea typeface="Calibri"/>
                <a:cs typeface="Segoe UI" panose="020B0502040204020203" pitchFamily="34" charset="0"/>
                <a:sym typeface="Calibri"/>
              </a:rPr>
              <a:t>l'offre</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semble</a:t>
            </a:r>
            <a:r>
              <a:rPr lang="en-GB" sz="2400" dirty="0">
                <a:solidFill>
                  <a:schemeClr val="dk1"/>
                </a:solidFill>
                <a:latin typeface="Segoe UI" panose="020B0502040204020203" pitchFamily="34" charset="0"/>
                <a:ea typeface="Calibri"/>
                <a:cs typeface="Segoe UI" panose="020B0502040204020203" pitchFamily="34" charset="0"/>
                <a:sym typeface="Calibri"/>
              </a:rPr>
              <a:t> trop belle pour </a:t>
            </a:r>
            <a:r>
              <a:rPr lang="en-GB" sz="2400" dirty="0" err="1">
                <a:solidFill>
                  <a:schemeClr val="dk1"/>
                </a:solidFill>
                <a:latin typeface="Segoe UI" panose="020B0502040204020203" pitchFamily="34" charset="0"/>
                <a:ea typeface="Calibri"/>
                <a:cs typeface="Segoe UI" panose="020B0502040204020203" pitchFamily="34" charset="0"/>
                <a:sym typeface="Calibri"/>
              </a:rPr>
              <a:t>être</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vraie</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alors</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elle</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l'est</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probablement</a:t>
            </a:r>
            <a:r>
              <a:rPr lang="en-GB" sz="2400" dirty="0">
                <a:solidFill>
                  <a:schemeClr val="dk1"/>
                </a:solidFill>
                <a:latin typeface="Segoe UI" panose="020B0502040204020203" pitchFamily="34" charset="0"/>
                <a:ea typeface="Calibri"/>
                <a:cs typeface="Segoe UI" panose="020B0502040204020203" pitchFamily="34" charset="0"/>
                <a:sym typeface="Calibri"/>
              </a:rPr>
              <a:t>. (</a:t>
            </a:r>
            <a:r>
              <a:rPr lang="en-GB" sz="2400" dirty="0" err="1">
                <a:solidFill>
                  <a:schemeClr val="dk1"/>
                </a:solidFill>
                <a:latin typeface="Segoe UI" panose="020B0502040204020203" pitchFamily="34" charset="0"/>
                <a:ea typeface="Calibri"/>
                <a:cs typeface="Segoe UI" panose="020B0502040204020203" pitchFamily="34" charset="0"/>
                <a:sym typeface="Calibri"/>
              </a:rPr>
              <a:t>Attaque</a:t>
            </a:r>
            <a:r>
              <a:rPr lang="en-GB" sz="2400" dirty="0">
                <a:solidFill>
                  <a:schemeClr val="dk1"/>
                </a:solidFill>
                <a:latin typeface="Segoe UI" panose="020B0502040204020203" pitchFamily="34" charset="0"/>
                <a:ea typeface="Calibri"/>
                <a:cs typeface="Segoe UI" panose="020B0502040204020203" pitchFamily="34" charset="0"/>
                <a:sym typeface="Calibri"/>
              </a:rPr>
              <a:t> de phishing).</a:t>
            </a:r>
            <a:endParaRPr dirty="0">
              <a:latin typeface="Segoe UI" panose="020B0502040204020203" pitchFamily="34" charset="0"/>
              <a:cs typeface="Segoe UI" panose="020B0502040204020203" pitchFamily="34" charset="0"/>
            </a:endParaRPr>
          </a:p>
          <a:p>
            <a:pPr marL="12065" marR="0" lvl="0" indent="0" algn="l" rtl="0">
              <a:lnSpc>
                <a:spcPct val="100000"/>
              </a:lnSpc>
              <a:spcBef>
                <a:spcPts val="1655"/>
              </a:spcBef>
              <a:spcAft>
                <a:spcPts val="0"/>
              </a:spcAft>
              <a:buNone/>
            </a:pPr>
            <a:endParaRPr sz="2400" dirty="0">
              <a:solidFill>
                <a:schemeClr val="dk1"/>
              </a:solidFill>
              <a:latin typeface="Segoe UI" panose="020B0502040204020203" pitchFamily="34" charset="0"/>
              <a:ea typeface="Calibri"/>
              <a:cs typeface="Segoe UI" panose="020B0502040204020203" pitchFamily="34" charset="0"/>
              <a:sym typeface="Calibri"/>
            </a:endParaRPr>
          </a:p>
          <a:p>
            <a:pPr marL="469900" marR="0" lvl="0" indent="-304800" algn="l" rtl="0">
              <a:lnSpc>
                <a:spcPct val="100000"/>
              </a:lnSpc>
              <a:spcBef>
                <a:spcPts val="840"/>
              </a:spcBef>
              <a:spcAft>
                <a:spcPts val="0"/>
              </a:spcAft>
              <a:buClr>
                <a:schemeClr val="dk1"/>
              </a:buClr>
              <a:buSzPts val="2400"/>
              <a:buFont typeface="Calibri"/>
              <a:buNone/>
            </a:pPr>
            <a:endParaRPr sz="2400" dirty="0">
              <a:solidFill>
                <a:schemeClr val="dk1"/>
              </a:solidFill>
              <a:latin typeface="Segoe UI" panose="020B0502040204020203" pitchFamily="34" charset="0"/>
              <a:ea typeface="Calibri"/>
              <a:cs typeface="Segoe UI" panose="020B0502040204020203" pitchFamily="34" charset="0"/>
              <a:sym typeface="Calibri"/>
            </a:endParaRPr>
          </a:p>
        </p:txBody>
      </p:sp>
      <p:sp>
        <p:nvSpPr>
          <p:cNvPr id="8" name="Google Shape;77;p2">
            <a:extLst>
              <a:ext uri="{FF2B5EF4-FFF2-40B4-BE49-F238E27FC236}">
                <a16:creationId xmlns:a16="http://schemas.microsoft.com/office/drawing/2014/main" id="{D7AF7510-B232-4C80-9B33-D6D3DBE8D3A1}"/>
              </a:ext>
            </a:extLst>
          </p:cNvPr>
          <p:cNvSpPr/>
          <p:nvPr/>
        </p:nvSpPr>
        <p:spPr>
          <a:xfrm>
            <a:off x="190000" y="6320887"/>
            <a:ext cx="1196502" cy="4002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ZA" dirty="0">
                <a:effectLst/>
                <a:latin typeface="Segoe UI" panose="020B0502040204020203" pitchFamily="34" charset="0"/>
                <a:ea typeface="Calibri" panose="020F0502020204030204" pitchFamily="34" charset="0"/>
                <a:cs typeface="Segoe UI" panose="020B0502040204020203" pitchFamily="34" charset="0"/>
              </a:rPr>
              <a:t>#GirlsinICT    </a:t>
            </a:r>
          </a:p>
        </p:txBody>
      </p:sp>
      <p:pic>
        <p:nvPicPr>
          <p:cNvPr id="9" name="Google Shape;80;p2">
            <a:extLst>
              <a:ext uri="{FF2B5EF4-FFF2-40B4-BE49-F238E27FC236}">
                <a16:creationId xmlns:a16="http://schemas.microsoft.com/office/drawing/2014/main" id="{8B30A5B1-D201-46D5-9375-36C672C80461}"/>
              </a:ext>
            </a:extLst>
          </p:cNvPr>
          <p:cNvPicPr preferRelativeResize="0"/>
          <p:nvPr/>
        </p:nvPicPr>
        <p:blipFill rotWithShape="1">
          <a:blip r:embed="rId3">
            <a:alphaModFix/>
          </a:blip>
          <a:srcRect/>
          <a:stretch/>
        </p:blipFill>
        <p:spPr>
          <a:xfrm>
            <a:off x="190000" y="136913"/>
            <a:ext cx="4911077" cy="600597"/>
          </a:xfrm>
          <a:prstGeom prst="rect">
            <a:avLst/>
          </a:prstGeom>
          <a:noFill/>
          <a:ln>
            <a:noFill/>
          </a:ln>
        </p:spPr>
      </p:pic>
      <p:pic>
        <p:nvPicPr>
          <p:cNvPr id="10" name="Picture 9">
            <a:extLst>
              <a:ext uri="{FF2B5EF4-FFF2-40B4-BE49-F238E27FC236}">
                <a16:creationId xmlns:a16="http://schemas.microsoft.com/office/drawing/2014/main" id="{D96E6507-E513-4FE5-8C83-146B0A6CB400}"/>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0661514" y="12736"/>
            <a:ext cx="1540213" cy="94187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0386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956</Words>
  <Application>Microsoft Office PowerPoint</Application>
  <PresentationFormat>Widescreen</PresentationFormat>
  <Paragraphs>115</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Impact</vt:lpstr>
      <vt:lpstr>Segoe UI</vt:lpstr>
      <vt:lpstr>Arial</vt:lpstr>
      <vt:lpstr>Montserrat</vt:lpstr>
      <vt:lpstr>Noto Sans Symbols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sorene assefa</dc:creator>
  <cp:lastModifiedBy>User1 Test</cp:lastModifiedBy>
  <cp:revision>18</cp:revision>
  <dcterms:created xsi:type="dcterms:W3CDTF">2020-12-02T01:07:12Z</dcterms:created>
  <dcterms:modified xsi:type="dcterms:W3CDTF">2021-04-22T13:17:10Z</dcterms:modified>
</cp:coreProperties>
</file>