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5" r:id="rId3"/>
    <p:sldId id="269" r:id="rId4"/>
    <p:sldId id="257" r:id="rId5"/>
    <p:sldId id="268"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9BA256-D2FE-4E29-BF8F-221AC3A299BD}" v="944" dt="2021-03-15T16:43:59.1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lam Abera Yemeru" userId="43078278-ca54-4322-a0b9-0d4ca28b2979" providerId="ADAL" clId="{9E9BA256-D2FE-4E29-BF8F-221AC3A299BD}"/>
    <pc:docChg chg="undo custSel addSld delSld modSld sldOrd">
      <pc:chgData name="Edlam Abera Yemeru" userId="43078278-ca54-4322-a0b9-0d4ca28b2979" providerId="ADAL" clId="{9E9BA256-D2FE-4E29-BF8F-221AC3A299BD}" dt="2021-03-15T16:44:04.367" v="2364" actId="20577"/>
      <pc:docMkLst>
        <pc:docMk/>
      </pc:docMkLst>
      <pc:sldChg chg="addSp delSp modSp del mod">
        <pc:chgData name="Edlam Abera Yemeru" userId="43078278-ca54-4322-a0b9-0d4ca28b2979" providerId="ADAL" clId="{9E9BA256-D2FE-4E29-BF8F-221AC3A299BD}" dt="2021-03-15T16:43:27.469" v="2355" actId="20577"/>
        <pc:sldMkLst>
          <pc:docMk/>
          <pc:sldMk cId="1936050636" sldId="257"/>
        </pc:sldMkLst>
        <pc:spChg chg="mod">
          <ac:chgData name="Edlam Abera Yemeru" userId="43078278-ca54-4322-a0b9-0d4ca28b2979" providerId="ADAL" clId="{9E9BA256-D2FE-4E29-BF8F-221AC3A299BD}" dt="2021-03-15T16:05:55.710" v="922" actId="255"/>
          <ac:spMkLst>
            <pc:docMk/>
            <pc:sldMk cId="1936050636" sldId="257"/>
            <ac:spMk id="2" creationId="{00000000-0000-0000-0000-000000000000}"/>
          </ac:spMkLst>
        </pc:spChg>
        <pc:spChg chg="del mod">
          <ac:chgData name="Edlam Abera Yemeru" userId="43078278-ca54-4322-a0b9-0d4ca28b2979" providerId="ADAL" clId="{9E9BA256-D2FE-4E29-BF8F-221AC3A299BD}" dt="2021-03-15T15:54:49.116" v="514"/>
          <ac:spMkLst>
            <pc:docMk/>
            <pc:sldMk cId="1936050636" sldId="257"/>
            <ac:spMk id="5" creationId="{00000000-0000-0000-0000-000000000000}"/>
          </ac:spMkLst>
        </pc:spChg>
        <pc:spChg chg="add del mod">
          <ac:chgData name="Edlam Abera Yemeru" userId="43078278-ca54-4322-a0b9-0d4ca28b2979" providerId="ADAL" clId="{9E9BA256-D2FE-4E29-BF8F-221AC3A299BD}" dt="2021-03-15T16:12:38.634" v="1284"/>
          <ac:spMkLst>
            <pc:docMk/>
            <pc:sldMk cId="1936050636" sldId="257"/>
            <ac:spMk id="6" creationId="{63BA6DF3-548B-4D07-A01C-253410C6FF97}"/>
          </ac:spMkLst>
        </pc:spChg>
        <pc:graphicFrameChg chg="add mod">
          <ac:chgData name="Edlam Abera Yemeru" userId="43078278-ca54-4322-a0b9-0d4ca28b2979" providerId="ADAL" clId="{9E9BA256-D2FE-4E29-BF8F-221AC3A299BD}" dt="2021-03-15T16:43:27.469" v="2355" actId="20577"/>
          <ac:graphicFrameMkLst>
            <pc:docMk/>
            <pc:sldMk cId="1936050636" sldId="257"/>
            <ac:graphicFrameMk id="3" creationId="{F9FB5A59-85F6-4BE3-A283-417BC2B27B79}"/>
          </ac:graphicFrameMkLst>
        </pc:graphicFrameChg>
      </pc:sldChg>
      <pc:sldChg chg="modSp mod">
        <pc:chgData name="Edlam Abera Yemeru" userId="43078278-ca54-4322-a0b9-0d4ca28b2979" providerId="ADAL" clId="{9E9BA256-D2FE-4E29-BF8F-221AC3A299BD}" dt="2021-03-15T15:44:10.148" v="181" actId="20577"/>
        <pc:sldMkLst>
          <pc:docMk/>
          <pc:sldMk cId="2473930344" sldId="259"/>
        </pc:sldMkLst>
        <pc:spChg chg="mod">
          <ac:chgData name="Edlam Abera Yemeru" userId="43078278-ca54-4322-a0b9-0d4ca28b2979" providerId="ADAL" clId="{9E9BA256-D2FE-4E29-BF8F-221AC3A299BD}" dt="2021-03-15T15:44:10.148" v="181" actId="20577"/>
          <ac:spMkLst>
            <pc:docMk/>
            <pc:sldMk cId="2473930344" sldId="259"/>
            <ac:spMk id="3" creationId="{00000000-0000-0000-0000-000000000000}"/>
          </ac:spMkLst>
        </pc:spChg>
      </pc:sldChg>
      <pc:sldChg chg="del">
        <pc:chgData name="Edlam Abera Yemeru" userId="43078278-ca54-4322-a0b9-0d4ca28b2979" providerId="ADAL" clId="{9E9BA256-D2FE-4E29-BF8F-221AC3A299BD}" dt="2021-03-15T15:51:17.187" v="468" actId="47"/>
        <pc:sldMkLst>
          <pc:docMk/>
          <pc:sldMk cId="1710871020" sldId="264"/>
        </pc:sldMkLst>
      </pc:sldChg>
      <pc:sldChg chg="addSp modSp add mod">
        <pc:chgData name="Edlam Abera Yemeru" userId="43078278-ca54-4322-a0b9-0d4ca28b2979" providerId="ADAL" clId="{9E9BA256-D2FE-4E29-BF8F-221AC3A299BD}" dt="2021-03-15T16:44:04.367" v="2364" actId="20577"/>
        <pc:sldMkLst>
          <pc:docMk/>
          <pc:sldMk cId="4215134012" sldId="265"/>
        </pc:sldMkLst>
        <pc:spChg chg="mod">
          <ac:chgData name="Edlam Abera Yemeru" userId="43078278-ca54-4322-a0b9-0d4ca28b2979" providerId="ADAL" clId="{9E9BA256-D2FE-4E29-BF8F-221AC3A299BD}" dt="2021-03-15T16:44:04.367" v="2364" actId="20577"/>
          <ac:spMkLst>
            <pc:docMk/>
            <pc:sldMk cId="4215134012" sldId="265"/>
            <ac:spMk id="2" creationId="{00000000-0000-0000-0000-000000000000}"/>
          </ac:spMkLst>
        </pc:spChg>
        <pc:spChg chg="mod">
          <ac:chgData name="Edlam Abera Yemeru" userId="43078278-ca54-4322-a0b9-0d4ca28b2979" providerId="ADAL" clId="{9E9BA256-D2FE-4E29-BF8F-221AC3A299BD}" dt="2021-03-15T16:41:54.520" v="2302" actId="1076"/>
          <ac:spMkLst>
            <pc:docMk/>
            <pc:sldMk cId="4215134012" sldId="265"/>
            <ac:spMk id="5" creationId="{00000000-0000-0000-0000-000000000000}"/>
          </ac:spMkLst>
        </pc:spChg>
        <pc:graphicFrameChg chg="add mod">
          <ac:chgData name="Edlam Abera Yemeru" userId="43078278-ca54-4322-a0b9-0d4ca28b2979" providerId="ADAL" clId="{9E9BA256-D2FE-4E29-BF8F-221AC3A299BD}" dt="2021-03-15T16:41:46.907" v="2300" actId="1076"/>
          <ac:graphicFrameMkLst>
            <pc:docMk/>
            <pc:sldMk cId="4215134012" sldId="265"/>
            <ac:graphicFrameMk id="3" creationId="{99E853BE-A95C-4AF9-87AF-D635C8531B03}"/>
          </ac:graphicFrameMkLst>
        </pc:graphicFrameChg>
      </pc:sldChg>
      <pc:sldChg chg="add del">
        <pc:chgData name="Edlam Abera Yemeru" userId="43078278-ca54-4322-a0b9-0d4ca28b2979" providerId="ADAL" clId="{9E9BA256-D2FE-4E29-BF8F-221AC3A299BD}" dt="2021-03-15T15:51:17.187" v="468" actId="47"/>
        <pc:sldMkLst>
          <pc:docMk/>
          <pc:sldMk cId="3863154598" sldId="266"/>
        </pc:sldMkLst>
      </pc:sldChg>
      <pc:sldChg chg="modSp add del mod">
        <pc:chgData name="Edlam Abera Yemeru" userId="43078278-ca54-4322-a0b9-0d4ca28b2979" providerId="ADAL" clId="{9E9BA256-D2FE-4E29-BF8F-221AC3A299BD}" dt="2021-03-15T16:04:45.313" v="861" actId="47"/>
        <pc:sldMkLst>
          <pc:docMk/>
          <pc:sldMk cId="3701882364" sldId="267"/>
        </pc:sldMkLst>
        <pc:spChg chg="mod">
          <ac:chgData name="Edlam Abera Yemeru" userId="43078278-ca54-4322-a0b9-0d4ca28b2979" providerId="ADAL" clId="{9E9BA256-D2FE-4E29-BF8F-221AC3A299BD}" dt="2021-03-15T15:51:02.448" v="445" actId="20577"/>
          <ac:spMkLst>
            <pc:docMk/>
            <pc:sldMk cId="3701882364" sldId="267"/>
            <ac:spMk id="2" creationId="{00000000-0000-0000-0000-000000000000}"/>
          </ac:spMkLst>
        </pc:spChg>
        <pc:spChg chg="mod">
          <ac:chgData name="Edlam Abera Yemeru" userId="43078278-ca54-4322-a0b9-0d4ca28b2979" providerId="ADAL" clId="{9E9BA256-D2FE-4E29-BF8F-221AC3A299BD}" dt="2021-03-15T15:56:34.902" v="648"/>
          <ac:spMkLst>
            <pc:docMk/>
            <pc:sldMk cId="3701882364" sldId="267"/>
            <ac:spMk id="5" creationId="{00000000-0000-0000-0000-000000000000}"/>
          </ac:spMkLst>
        </pc:spChg>
      </pc:sldChg>
      <pc:sldChg chg="addSp delSp modSp add mod">
        <pc:chgData name="Edlam Abera Yemeru" userId="43078278-ca54-4322-a0b9-0d4ca28b2979" providerId="ADAL" clId="{9E9BA256-D2FE-4E29-BF8F-221AC3A299BD}" dt="2021-03-15T16:42:41.480" v="2343" actId="14100"/>
        <pc:sldMkLst>
          <pc:docMk/>
          <pc:sldMk cId="2698368290" sldId="268"/>
        </pc:sldMkLst>
        <pc:spChg chg="mod">
          <ac:chgData name="Edlam Abera Yemeru" userId="43078278-ca54-4322-a0b9-0d4ca28b2979" providerId="ADAL" clId="{9E9BA256-D2FE-4E29-BF8F-221AC3A299BD}" dt="2021-03-15T16:16:44.629" v="1340" actId="20577"/>
          <ac:spMkLst>
            <pc:docMk/>
            <pc:sldMk cId="2698368290" sldId="268"/>
            <ac:spMk id="2" creationId="{00000000-0000-0000-0000-000000000000}"/>
          </ac:spMkLst>
        </pc:spChg>
        <pc:spChg chg="add mod">
          <ac:chgData name="Edlam Abera Yemeru" userId="43078278-ca54-4322-a0b9-0d4ca28b2979" providerId="ADAL" clId="{9E9BA256-D2FE-4E29-BF8F-221AC3A299BD}" dt="2021-03-15T16:38:50.032" v="2269" actId="14100"/>
          <ac:spMkLst>
            <pc:docMk/>
            <pc:sldMk cId="2698368290" sldId="268"/>
            <ac:spMk id="3" creationId="{9E76079C-8B12-4D25-B9BB-D4507E96FD7F}"/>
          </ac:spMkLst>
        </pc:spChg>
        <pc:spChg chg="mod">
          <ac:chgData name="Edlam Abera Yemeru" userId="43078278-ca54-4322-a0b9-0d4ca28b2979" providerId="ADAL" clId="{9E9BA256-D2FE-4E29-BF8F-221AC3A299BD}" dt="2021-03-15T16:42:41.480" v="2343" actId="14100"/>
          <ac:spMkLst>
            <pc:docMk/>
            <pc:sldMk cId="2698368290" sldId="268"/>
            <ac:spMk id="5" creationId="{00000000-0000-0000-0000-000000000000}"/>
          </ac:spMkLst>
        </pc:spChg>
        <pc:spChg chg="add mod">
          <ac:chgData name="Edlam Abera Yemeru" userId="43078278-ca54-4322-a0b9-0d4ca28b2979" providerId="ADAL" clId="{9E9BA256-D2FE-4E29-BF8F-221AC3A299BD}" dt="2021-03-15T16:39:19.944" v="2272" actId="20578"/>
          <ac:spMkLst>
            <pc:docMk/>
            <pc:sldMk cId="2698368290" sldId="268"/>
            <ac:spMk id="8" creationId="{4B9C92B7-B19B-46A0-BD16-D3CD91D9A1F1}"/>
          </ac:spMkLst>
        </pc:spChg>
        <pc:spChg chg="add mod">
          <ac:chgData name="Edlam Abera Yemeru" userId="43078278-ca54-4322-a0b9-0d4ca28b2979" providerId="ADAL" clId="{9E9BA256-D2FE-4E29-BF8F-221AC3A299BD}" dt="2021-03-15T16:39:37.002" v="2274" actId="20578"/>
          <ac:spMkLst>
            <pc:docMk/>
            <pc:sldMk cId="2698368290" sldId="268"/>
            <ac:spMk id="11" creationId="{2456474C-9F5A-48F8-858F-341EB46985BB}"/>
          </ac:spMkLst>
        </pc:spChg>
        <pc:graphicFrameChg chg="add del mod">
          <ac:chgData name="Edlam Abera Yemeru" userId="43078278-ca54-4322-a0b9-0d4ca28b2979" providerId="ADAL" clId="{9E9BA256-D2FE-4E29-BF8F-221AC3A299BD}" dt="2021-03-15T16:23:04.976" v="1922" actId="1032"/>
          <ac:graphicFrameMkLst>
            <pc:docMk/>
            <pc:sldMk cId="2698368290" sldId="268"/>
            <ac:graphicFrameMk id="4" creationId="{95E96372-C500-4A19-AE9B-0FD8050DDB2A}"/>
          </ac:graphicFrameMkLst>
        </pc:graphicFrameChg>
        <pc:graphicFrameChg chg="add del mod">
          <ac:chgData name="Edlam Abera Yemeru" userId="43078278-ca54-4322-a0b9-0d4ca28b2979" providerId="ADAL" clId="{9E9BA256-D2FE-4E29-BF8F-221AC3A299BD}" dt="2021-03-15T16:23:30.636" v="1924" actId="1032"/>
          <ac:graphicFrameMkLst>
            <pc:docMk/>
            <pc:sldMk cId="2698368290" sldId="268"/>
            <ac:graphicFrameMk id="6" creationId="{A2EB1D41-5E8D-40DE-A8E0-D70E12FBD119}"/>
          </ac:graphicFrameMkLst>
        </pc:graphicFrameChg>
        <pc:graphicFrameChg chg="add del mod">
          <ac:chgData name="Edlam Abera Yemeru" userId="43078278-ca54-4322-a0b9-0d4ca28b2979" providerId="ADAL" clId="{9E9BA256-D2FE-4E29-BF8F-221AC3A299BD}" dt="2021-03-15T16:25:40.208" v="1956" actId="21"/>
          <ac:graphicFrameMkLst>
            <pc:docMk/>
            <pc:sldMk cId="2698368290" sldId="268"/>
            <ac:graphicFrameMk id="7" creationId="{5EC47773-C43C-4789-86D0-68D35810F91C}"/>
          </ac:graphicFrameMkLst>
        </pc:graphicFrameChg>
        <pc:graphicFrameChg chg="add del mod">
          <ac:chgData name="Edlam Abera Yemeru" userId="43078278-ca54-4322-a0b9-0d4ca28b2979" providerId="ADAL" clId="{9E9BA256-D2FE-4E29-BF8F-221AC3A299BD}" dt="2021-03-15T16:26:32.112" v="1959"/>
          <ac:graphicFrameMkLst>
            <pc:docMk/>
            <pc:sldMk cId="2698368290" sldId="268"/>
            <ac:graphicFrameMk id="9" creationId="{01448B6B-B9C4-494A-B50E-F923A1954301}"/>
          </ac:graphicFrameMkLst>
        </pc:graphicFrameChg>
        <pc:graphicFrameChg chg="add del mod">
          <ac:chgData name="Edlam Abera Yemeru" userId="43078278-ca54-4322-a0b9-0d4ca28b2979" providerId="ADAL" clId="{9E9BA256-D2FE-4E29-BF8F-221AC3A299BD}" dt="2021-03-15T16:26:37.677" v="1961"/>
          <ac:graphicFrameMkLst>
            <pc:docMk/>
            <pc:sldMk cId="2698368290" sldId="268"/>
            <ac:graphicFrameMk id="10" creationId="{3685D234-B044-4873-8081-3CF1511F3407}"/>
          </ac:graphicFrameMkLst>
        </pc:graphicFrameChg>
      </pc:sldChg>
      <pc:sldChg chg="addSp delSp modSp add mod ord">
        <pc:chgData name="Edlam Abera Yemeru" userId="43078278-ca54-4322-a0b9-0d4ca28b2979" providerId="ADAL" clId="{9E9BA256-D2FE-4E29-BF8F-221AC3A299BD}" dt="2021-03-15T16:43:24.277" v="2354" actId="20577"/>
        <pc:sldMkLst>
          <pc:docMk/>
          <pc:sldMk cId="2365459888" sldId="269"/>
        </pc:sldMkLst>
        <pc:spChg chg="add del mod">
          <ac:chgData name="Edlam Abera Yemeru" userId="43078278-ca54-4322-a0b9-0d4ca28b2979" providerId="ADAL" clId="{9E9BA256-D2FE-4E29-BF8F-221AC3A299BD}" dt="2021-03-15T16:05:34.187" v="880" actId="404"/>
          <ac:spMkLst>
            <pc:docMk/>
            <pc:sldMk cId="2365459888" sldId="269"/>
            <ac:spMk id="2" creationId="{00000000-0000-0000-0000-000000000000}"/>
          </ac:spMkLst>
        </pc:spChg>
        <pc:spChg chg="add del mod">
          <ac:chgData name="Edlam Abera Yemeru" userId="43078278-ca54-4322-a0b9-0d4ca28b2979" providerId="ADAL" clId="{9E9BA256-D2FE-4E29-BF8F-221AC3A299BD}" dt="2021-03-15T16:12:43.292" v="1285" actId="478"/>
          <ac:spMkLst>
            <pc:docMk/>
            <pc:sldMk cId="2365459888" sldId="269"/>
            <ac:spMk id="4" creationId="{539A47A6-0158-4EFB-8046-00C37668C0FC}"/>
          </ac:spMkLst>
        </pc:spChg>
        <pc:graphicFrameChg chg="mod">
          <ac:chgData name="Edlam Abera Yemeru" userId="43078278-ca54-4322-a0b9-0d4ca28b2979" providerId="ADAL" clId="{9E9BA256-D2FE-4E29-BF8F-221AC3A299BD}" dt="2021-03-15T16:43:24.277" v="2354" actId="20577"/>
          <ac:graphicFrameMkLst>
            <pc:docMk/>
            <pc:sldMk cId="2365459888" sldId="269"/>
            <ac:graphicFrameMk id="3" creationId="{F9FB5A59-85F6-4BE3-A283-417BC2B27B79}"/>
          </ac:graphicFrameMkLst>
        </pc:graphicFrameChg>
      </pc:sldChg>
      <pc:sldMasterChg chg="delSldLayout">
        <pc:chgData name="Edlam Abera Yemeru" userId="43078278-ca54-4322-a0b9-0d4ca28b2979" providerId="ADAL" clId="{9E9BA256-D2FE-4E29-BF8F-221AC3A299BD}" dt="2021-03-15T15:51:17.187" v="468" actId="47"/>
        <pc:sldMasterMkLst>
          <pc:docMk/>
          <pc:sldMasterMk cId="2655121981" sldId="2147483648"/>
        </pc:sldMasterMkLst>
        <pc:sldLayoutChg chg="del">
          <pc:chgData name="Edlam Abera Yemeru" userId="43078278-ca54-4322-a0b9-0d4ca28b2979" providerId="ADAL" clId="{9E9BA256-D2FE-4E29-BF8F-221AC3A299BD}" dt="2021-03-15T15:51:17.187" v="468" actId="47"/>
          <pc:sldLayoutMkLst>
            <pc:docMk/>
            <pc:sldMasterMk cId="2655121981" sldId="2147483648"/>
            <pc:sldLayoutMk cId="1972592058" sldId="2147483662"/>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C5C4E3-6D04-442D-8757-413D85510649}" type="doc">
      <dgm:prSet loTypeId="urn:diagrams.loki3.com/VaryingWidthList" loCatId="list" qsTypeId="urn:microsoft.com/office/officeart/2005/8/quickstyle/simple1" qsCatId="simple" csTypeId="urn:microsoft.com/office/officeart/2005/8/colors/colorful4" csCatId="colorful" phldr="1"/>
      <dgm:spPr/>
    </dgm:pt>
    <dgm:pt modelId="{DF19EE27-2C9C-4ADC-9877-6593C384CFBE}">
      <dgm:prSet phldrT="[Text]" custT="1"/>
      <dgm:spPr/>
      <dgm:t>
        <a:bodyPr/>
        <a:lstStyle/>
        <a:p>
          <a:endParaRPr lang="en-US" sz="2000" b="1" dirty="0">
            <a:solidFill>
              <a:schemeClr val="tx1"/>
            </a:solidFill>
            <a:latin typeface="Arial" panose="020B0604020202020204" pitchFamily="34" charset="0"/>
            <a:cs typeface="Arial" panose="020B0604020202020204" pitchFamily="34" charset="0"/>
          </a:endParaRPr>
        </a:p>
        <a:p>
          <a:r>
            <a:rPr lang="en-US" sz="2000" b="1" dirty="0">
              <a:solidFill>
                <a:schemeClr val="tx1"/>
              </a:solidFill>
              <a:latin typeface="Arial" panose="020B0604020202020204" pitchFamily="34" charset="0"/>
              <a:cs typeface="Arial" panose="020B0604020202020204" pitchFamily="34" charset="0"/>
            </a:rPr>
            <a:t>Subprogramme 6</a:t>
          </a:r>
        </a:p>
        <a:p>
          <a:r>
            <a:rPr lang="en-US" sz="2000" dirty="0">
              <a:latin typeface="Arial" panose="020B0604020202020204" pitchFamily="34" charset="0"/>
              <a:cs typeface="Arial" panose="020B0604020202020204" pitchFamily="34" charset="0"/>
            </a:rPr>
            <a:t>Gender Equality and Women’s Empowerment  </a:t>
          </a:r>
        </a:p>
        <a:p>
          <a:endParaRPr lang="en-GB" sz="2800" dirty="0"/>
        </a:p>
      </dgm:t>
    </dgm:pt>
    <dgm:pt modelId="{320B600D-8968-4257-8BEF-7FC8E2EB154A}" type="parTrans" cxnId="{6B9BDF58-B66E-44FE-A0B8-0D7A31D133F7}">
      <dgm:prSet/>
      <dgm:spPr/>
      <dgm:t>
        <a:bodyPr/>
        <a:lstStyle/>
        <a:p>
          <a:endParaRPr lang="en-GB"/>
        </a:p>
      </dgm:t>
    </dgm:pt>
    <dgm:pt modelId="{C18AB61C-2A59-413A-94AB-AB7350E07E00}" type="sibTrans" cxnId="{6B9BDF58-B66E-44FE-A0B8-0D7A31D133F7}">
      <dgm:prSet/>
      <dgm:spPr/>
      <dgm:t>
        <a:bodyPr/>
        <a:lstStyle/>
        <a:p>
          <a:endParaRPr lang="en-GB"/>
        </a:p>
      </dgm:t>
    </dgm:pt>
    <dgm:pt modelId="{EA478E4D-2D81-47F9-8ED7-4A3B340F62F8}">
      <dgm:prSet phldrT="[Text]" custT="1"/>
      <dgm:spPr/>
      <dgm:t>
        <a:bodyPr/>
        <a:lstStyle/>
        <a:p>
          <a:r>
            <a:rPr lang="en-US" sz="2000" b="1" dirty="0">
              <a:solidFill>
                <a:schemeClr val="tx1"/>
              </a:solidFill>
              <a:latin typeface="Arial" panose="020B0604020202020204" pitchFamily="34" charset="0"/>
              <a:cs typeface="Arial" panose="020B0604020202020204" pitchFamily="34" charset="0"/>
            </a:rPr>
            <a:t>Subprogramme 9</a:t>
          </a:r>
        </a:p>
        <a:p>
          <a:r>
            <a:rPr lang="en-US" sz="2000" dirty="0">
              <a:latin typeface="Arial" panose="020B0604020202020204" pitchFamily="34" charset="0"/>
              <a:cs typeface="Arial" panose="020B0604020202020204" pitchFamily="34" charset="0"/>
            </a:rPr>
            <a:t>Poverty, Inequality and Social Policy</a:t>
          </a:r>
          <a:endParaRPr lang="en-GB" sz="2000" dirty="0">
            <a:latin typeface="Arial" panose="020B0604020202020204" pitchFamily="34" charset="0"/>
            <a:cs typeface="Arial" panose="020B0604020202020204" pitchFamily="34" charset="0"/>
          </a:endParaRPr>
        </a:p>
      </dgm:t>
    </dgm:pt>
    <dgm:pt modelId="{C48709B9-C015-4E2A-B507-55F2156467F5}" type="parTrans" cxnId="{7CB67907-4DFB-4C5C-82E1-F5779B492838}">
      <dgm:prSet/>
      <dgm:spPr/>
      <dgm:t>
        <a:bodyPr/>
        <a:lstStyle/>
        <a:p>
          <a:endParaRPr lang="en-GB"/>
        </a:p>
      </dgm:t>
    </dgm:pt>
    <dgm:pt modelId="{A80A7B08-746E-4E5C-9A53-EEBEF149622E}" type="sibTrans" cxnId="{7CB67907-4DFB-4C5C-82E1-F5779B492838}">
      <dgm:prSet/>
      <dgm:spPr/>
      <dgm:t>
        <a:bodyPr/>
        <a:lstStyle/>
        <a:p>
          <a:endParaRPr lang="en-GB"/>
        </a:p>
      </dgm:t>
    </dgm:pt>
    <dgm:pt modelId="{8418DBDD-AF37-469C-AB23-CA3326E7FB0E}" type="pres">
      <dgm:prSet presAssocID="{B4C5C4E3-6D04-442D-8757-413D85510649}" presName="Name0" presStyleCnt="0">
        <dgm:presLayoutVars>
          <dgm:resizeHandles/>
        </dgm:presLayoutVars>
      </dgm:prSet>
      <dgm:spPr/>
    </dgm:pt>
    <dgm:pt modelId="{33E03DAC-73BC-4A34-86D8-440054115584}" type="pres">
      <dgm:prSet presAssocID="{DF19EE27-2C9C-4ADC-9877-6593C384CFBE}" presName="text" presStyleLbl="node1" presStyleIdx="0" presStyleCnt="2" custScaleX="132730" custLinFactNeighborX="-1864" custLinFactNeighborY="13510">
        <dgm:presLayoutVars>
          <dgm:bulletEnabled val="1"/>
        </dgm:presLayoutVars>
      </dgm:prSet>
      <dgm:spPr/>
    </dgm:pt>
    <dgm:pt modelId="{6F7F864B-1661-4CD3-A16E-EB56763C17F1}" type="pres">
      <dgm:prSet presAssocID="{C18AB61C-2A59-413A-94AB-AB7350E07E00}" presName="space" presStyleCnt="0"/>
      <dgm:spPr/>
    </dgm:pt>
    <dgm:pt modelId="{83DAC9C3-AD0C-4363-921F-0B4B0004B6FB}" type="pres">
      <dgm:prSet presAssocID="{EA478E4D-2D81-47F9-8ED7-4A3B340F62F8}" presName="text" presStyleLbl="node1" presStyleIdx="1" presStyleCnt="2" custScaleX="148901" custLinFactNeighborX="-2957" custLinFactNeighborY="50">
        <dgm:presLayoutVars>
          <dgm:bulletEnabled val="1"/>
        </dgm:presLayoutVars>
      </dgm:prSet>
      <dgm:spPr/>
    </dgm:pt>
  </dgm:ptLst>
  <dgm:cxnLst>
    <dgm:cxn modelId="{D0970301-731A-45E6-B131-5118D5FB143B}" type="presOf" srcId="{DF19EE27-2C9C-4ADC-9877-6593C384CFBE}" destId="{33E03DAC-73BC-4A34-86D8-440054115584}" srcOrd="0" destOrd="0" presId="urn:diagrams.loki3.com/VaryingWidthList"/>
    <dgm:cxn modelId="{F9B32D05-0928-47B3-AD74-DA7B7F6AA071}" type="presOf" srcId="{B4C5C4E3-6D04-442D-8757-413D85510649}" destId="{8418DBDD-AF37-469C-AB23-CA3326E7FB0E}" srcOrd="0" destOrd="0" presId="urn:diagrams.loki3.com/VaryingWidthList"/>
    <dgm:cxn modelId="{7CB67907-4DFB-4C5C-82E1-F5779B492838}" srcId="{B4C5C4E3-6D04-442D-8757-413D85510649}" destId="{EA478E4D-2D81-47F9-8ED7-4A3B340F62F8}" srcOrd="1" destOrd="0" parTransId="{C48709B9-C015-4E2A-B507-55F2156467F5}" sibTransId="{A80A7B08-746E-4E5C-9A53-EEBEF149622E}"/>
    <dgm:cxn modelId="{6B9BDF58-B66E-44FE-A0B8-0D7A31D133F7}" srcId="{B4C5C4E3-6D04-442D-8757-413D85510649}" destId="{DF19EE27-2C9C-4ADC-9877-6593C384CFBE}" srcOrd="0" destOrd="0" parTransId="{320B600D-8968-4257-8BEF-7FC8E2EB154A}" sibTransId="{C18AB61C-2A59-413A-94AB-AB7350E07E00}"/>
    <dgm:cxn modelId="{5473ADED-71B7-41C3-A8CF-36409BA7C3FA}" type="presOf" srcId="{EA478E4D-2D81-47F9-8ED7-4A3B340F62F8}" destId="{83DAC9C3-AD0C-4363-921F-0B4B0004B6FB}" srcOrd="0" destOrd="0" presId="urn:diagrams.loki3.com/VaryingWidthList"/>
    <dgm:cxn modelId="{10BA3870-DA25-4544-AE23-A5C383BABBE0}" type="presParOf" srcId="{8418DBDD-AF37-469C-AB23-CA3326E7FB0E}" destId="{33E03DAC-73BC-4A34-86D8-440054115584}" srcOrd="0" destOrd="0" presId="urn:diagrams.loki3.com/VaryingWidthList"/>
    <dgm:cxn modelId="{8907D534-1756-4CD2-8D98-33FB6F7D55C1}" type="presParOf" srcId="{8418DBDD-AF37-469C-AB23-CA3326E7FB0E}" destId="{6F7F864B-1661-4CD3-A16E-EB56763C17F1}" srcOrd="1" destOrd="0" presId="urn:diagrams.loki3.com/VaryingWidthList"/>
    <dgm:cxn modelId="{48215FA7-0F42-4707-A9BA-F6CFF39963AB}" type="presParOf" srcId="{8418DBDD-AF37-469C-AB23-CA3326E7FB0E}" destId="{83DAC9C3-AD0C-4363-921F-0B4B0004B6FB}" srcOrd="2"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A620159-1D02-4DAD-B16B-6B773C81F705}"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GB"/>
        </a:p>
      </dgm:t>
    </dgm:pt>
    <dgm:pt modelId="{CC77DDA0-AC6D-4216-875A-1F4F10690B52}">
      <dgm:prSet phldrT="[Text]" custT="1"/>
      <dgm:spPr/>
      <dgm:t>
        <a:bodyPr/>
        <a:lstStyle/>
        <a:p>
          <a:r>
            <a:rPr lang="en-US" sz="2800" b="1" dirty="0">
              <a:solidFill>
                <a:schemeClr val="tx1"/>
              </a:solidFill>
              <a:latin typeface="Arial" panose="020B0604020202020204" pitchFamily="34" charset="0"/>
              <a:cs typeface="Arial" panose="020B0604020202020204" pitchFamily="34" charset="0"/>
            </a:rPr>
            <a:t>Key issues</a:t>
          </a:r>
          <a:endParaRPr lang="en-GB" sz="2800" b="1" dirty="0">
            <a:solidFill>
              <a:schemeClr val="tx1"/>
            </a:solidFill>
            <a:latin typeface="Arial" panose="020B0604020202020204" pitchFamily="34" charset="0"/>
            <a:cs typeface="Arial" panose="020B0604020202020204" pitchFamily="34" charset="0"/>
          </a:endParaRPr>
        </a:p>
      </dgm:t>
    </dgm:pt>
    <dgm:pt modelId="{BCF975CB-1E37-4F97-8053-C33209C6E7C3}" type="parTrans" cxnId="{82645203-ECA1-41EC-BEBA-1A8E6E0C9328}">
      <dgm:prSet/>
      <dgm:spPr/>
      <dgm:t>
        <a:bodyPr/>
        <a:lstStyle/>
        <a:p>
          <a:endParaRPr lang="en-GB"/>
        </a:p>
      </dgm:t>
    </dgm:pt>
    <dgm:pt modelId="{8BB77D81-C6AC-4F69-B56B-5415435F3A10}" type="sibTrans" cxnId="{82645203-ECA1-41EC-BEBA-1A8E6E0C9328}">
      <dgm:prSet/>
      <dgm:spPr/>
      <dgm:t>
        <a:bodyPr/>
        <a:lstStyle/>
        <a:p>
          <a:endParaRPr lang="en-GB"/>
        </a:p>
      </dgm:t>
    </dgm:pt>
    <dgm:pt modelId="{EBBFDEA5-887B-4679-AEAA-F6977CEA7B4F}">
      <dgm:prSet phldrT="[Text]" custT="1"/>
      <dgm:spPr/>
      <dgm:t>
        <a:bodyPr/>
        <a:lstStyle/>
        <a:p>
          <a:r>
            <a:rPr lang="en-US" sz="2400" b="1" dirty="0">
              <a:solidFill>
                <a:schemeClr val="tx1"/>
              </a:solidFill>
              <a:latin typeface="Arial" panose="020B0604020202020204" pitchFamily="34" charset="0"/>
              <a:cs typeface="Arial" panose="020B0604020202020204" pitchFamily="34" charset="0"/>
            </a:rPr>
            <a:t>Recommendations- </a:t>
          </a:r>
          <a:r>
            <a:rPr lang="en-US" sz="2400" b="1" u="sng" dirty="0">
              <a:solidFill>
                <a:schemeClr val="tx1"/>
              </a:solidFill>
              <a:latin typeface="Arial" panose="020B0604020202020204" pitchFamily="34" charset="0"/>
              <a:cs typeface="Arial" panose="020B0604020202020204" pitchFamily="34" charset="0"/>
            </a:rPr>
            <a:t>member States</a:t>
          </a:r>
          <a:endParaRPr lang="en-GB" sz="2400" b="1" u="sng" dirty="0">
            <a:solidFill>
              <a:schemeClr val="tx1"/>
            </a:solidFill>
            <a:latin typeface="Arial" panose="020B0604020202020204" pitchFamily="34" charset="0"/>
            <a:cs typeface="Arial" panose="020B0604020202020204" pitchFamily="34" charset="0"/>
          </a:endParaRPr>
        </a:p>
      </dgm:t>
    </dgm:pt>
    <dgm:pt modelId="{D070E962-6AEB-48CC-A529-AEB982DEF886}" type="parTrans" cxnId="{3B667086-900F-49C5-BF4B-0037D391E187}">
      <dgm:prSet/>
      <dgm:spPr/>
      <dgm:t>
        <a:bodyPr/>
        <a:lstStyle/>
        <a:p>
          <a:endParaRPr lang="en-GB"/>
        </a:p>
      </dgm:t>
    </dgm:pt>
    <dgm:pt modelId="{C41E486B-F454-4F25-9309-C3012D19DA4C}" type="sibTrans" cxnId="{3B667086-900F-49C5-BF4B-0037D391E187}">
      <dgm:prSet/>
      <dgm:spPr/>
      <dgm:t>
        <a:bodyPr/>
        <a:lstStyle/>
        <a:p>
          <a:endParaRPr lang="en-GB"/>
        </a:p>
      </dgm:t>
    </dgm:pt>
    <dgm:pt modelId="{ED8A4272-3EA2-43B7-9871-271FAB1CC90C}">
      <dgm:prSet phldrT="[Text]" custT="1"/>
      <dgm:spPr/>
      <dgm:t>
        <a:bodyPr/>
        <a:lstStyle/>
        <a:p>
          <a:r>
            <a:rPr lang="en-US" sz="2400" b="1" dirty="0">
              <a:solidFill>
                <a:schemeClr val="tx1"/>
              </a:solidFill>
              <a:latin typeface="Arial" panose="020B0604020202020204" pitchFamily="34" charset="0"/>
              <a:cs typeface="Arial" panose="020B0604020202020204" pitchFamily="34" charset="0"/>
            </a:rPr>
            <a:t>Recommendations- </a:t>
          </a:r>
        </a:p>
        <a:p>
          <a:r>
            <a:rPr lang="en-US" sz="2400" b="1" u="sng" dirty="0">
              <a:solidFill>
                <a:schemeClr val="tx1"/>
              </a:solidFill>
              <a:latin typeface="Arial" panose="020B0604020202020204" pitchFamily="34" charset="0"/>
              <a:cs typeface="Arial" panose="020B0604020202020204" pitchFamily="34" charset="0"/>
            </a:rPr>
            <a:t>ECA</a:t>
          </a:r>
          <a:endParaRPr lang="en-GB" sz="2400" b="1" u="sng" dirty="0">
            <a:solidFill>
              <a:schemeClr val="tx1"/>
            </a:solidFill>
            <a:latin typeface="Arial" panose="020B0604020202020204" pitchFamily="34" charset="0"/>
            <a:cs typeface="Arial" panose="020B0604020202020204" pitchFamily="34" charset="0"/>
          </a:endParaRPr>
        </a:p>
      </dgm:t>
    </dgm:pt>
    <dgm:pt modelId="{6999A282-0D01-4A6E-8757-5033FB556A4B}" type="parTrans" cxnId="{65FFABBD-E16B-460E-9C4A-5FACBD5514FA}">
      <dgm:prSet/>
      <dgm:spPr/>
      <dgm:t>
        <a:bodyPr/>
        <a:lstStyle/>
        <a:p>
          <a:endParaRPr lang="en-GB"/>
        </a:p>
      </dgm:t>
    </dgm:pt>
    <dgm:pt modelId="{B4B8BEBF-FD61-4A12-9BB4-7558FBCB4C94}" type="sibTrans" cxnId="{65FFABBD-E16B-460E-9C4A-5FACBD5514FA}">
      <dgm:prSet/>
      <dgm:spPr/>
      <dgm:t>
        <a:bodyPr/>
        <a:lstStyle/>
        <a:p>
          <a:endParaRPr lang="en-GB"/>
        </a:p>
      </dgm:t>
    </dgm:pt>
    <dgm:pt modelId="{FA424086-5989-4728-90A0-8C589AE77F9E}">
      <dgm:prSet phldrT="[Text]" custT="1"/>
      <dgm:spPr/>
      <dgm:t>
        <a:bodyPr/>
        <a:lstStyle/>
        <a:p>
          <a:r>
            <a:rPr lang="en-US" sz="2100" dirty="0">
              <a:latin typeface="Arial" panose="020B0604020202020204" pitchFamily="34" charset="0"/>
              <a:cs typeface="Arial" panose="020B0604020202020204" pitchFamily="34" charset="0"/>
            </a:rPr>
            <a:t>Access capital, technology &amp; digital financing</a:t>
          </a:r>
          <a:endParaRPr lang="en-GB" sz="2100" dirty="0">
            <a:latin typeface="Arial" panose="020B0604020202020204" pitchFamily="34" charset="0"/>
            <a:cs typeface="Arial" panose="020B0604020202020204" pitchFamily="34" charset="0"/>
          </a:endParaRPr>
        </a:p>
      </dgm:t>
    </dgm:pt>
    <dgm:pt modelId="{22C2E673-228E-4675-B88E-95BCD8BFDCEF}" type="parTrans" cxnId="{BAC9F843-FFD3-4770-BBC9-F30FEAB29A3B}">
      <dgm:prSet/>
      <dgm:spPr/>
      <dgm:t>
        <a:bodyPr/>
        <a:lstStyle/>
        <a:p>
          <a:endParaRPr lang="en-GB"/>
        </a:p>
      </dgm:t>
    </dgm:pt>
    <dgm:pt modelId="{84F5F146-DA58-4CA4-93A7-F7C6C92A417A}" type="sibTrans" cxnId="{BAC9F843-FFD3-4770-BBC9-F30FEAB29A3B}">
      <dgm:prSet/>
      <dgm:spPr/>
      <dgm:t>
        <a:bodyPr/>
        <a:lstStyle/>
        <a:p>
          <a:endParaRPr lang="en-GB"/>
        </a:p>
      </dgm:t>
    </dgm:pt>
    <dgm:pt modelId="{2377BEEC-B8A4-4D4A-B5E1-162ADCCF679F}">
      <dgm:prSet phldrT="[Text]" custT="1"/>
      <dgm:spPr/>
      <dgm:t>
        <a:bodyPr/>
        <a:lstStyle/>
        <a:p>
          <a:r>
            <a:rPr lang="en-GB" sz="2100" dirty="0">
              <a:latin typeface="Arial" panose="020B0604020202020204" pitchFamily="34" charset="0"/>
              <a:cs typeface="Arial" panose="020B0604020202020204" pitchFamily="34" charset="0"/>
            </a:rPr>
            <a:t>Women’s economic empowerment</a:t>
          </a:r>
        </a:p>
      </dgm:t>
    </dgm:pt>
    <dgm:pt modelId="{81640C9C-5C6F-4FD6-AC5F-966EAEF30D0D}" type="parTrans" cxnId="{3EAF9A7B-BE83-4A62-9FB3-026474109FC8}">
      <dgm:prSet/>
      <dgm:spPr/>
      <dgm:t>
        <a:bodyPr/>
        <a:lstStyle/>
        <a:p>
          <a:endParaRPr lang="en-GB"/>
        </a:p>
      </dgm:t>
    </dgm:pt>
    <dgm:pt modelId="{C2AEA862-5700-4998-960B-AFF2011D061F}" type="sibTrans" cxnId="{3EAF9A7B-BE83-4A62-9FB3-026474109FC8}">
      <dgm:prSet/>
      <dgm:spPr/>
      <dgm:t>
        <a:bodyPr/>
        <a:lstStyle/>
        <a:p>
          <a:endParaRPr lang="en-GB"/>
        </a:p>
      </dgm:t>
    </dgm:pt>
    <dgm:pt modelId="{512B038C-A5B2-4F32-9A0C-2BFFF0ADAD64}">
      <dgm:prSet custT="1"/>
      <dgm:spPr/>
      <dgm:t>
        <a:bodyPr/>
        <a:lstStyle/>
        <a:p>
          <a:r>
            <a:rPr lang="en-US" sz="2100" dirty="0">
              <a:latin typeface="Arial" panose="020B0604020202020204" pitchFamily="34" charset="0"/>
              <a:cs typeface="Arial" panose="020B0604020202020204" pitchFamily="34" charset="0"/>
            </a:rPr>
            <a:t>Women’s health</a:t>
          </a:r>
          <a:endParaRPr lang="en-GB" sz="2100" dirty="0">
            <a:latin typeface="Arial" panose="020B0604020202020204" pitchFamily="34" charset="0"/>
            <a:cs typeface="Arial" panose="020B0604020202020204" pitchFamily="34" charset="0"/>
          </a:endParaRPr>
        </a:p>
      </dgm:t>
    </dgm:pt>
    <dgm:pt modelId="{F65DC29B-5EDA-473D-8710-F5721224AC33}" type="parTrans" cxnId="{02F74E67-550F-4E8E-B260-DC2FE423ECF6}">
      <dgm:prSet/>
      <dgm:spPr/>
      <dgm:t>
        <a:bodyPr/>
        <a:lstStyle/>
        <a:p>
          <a:endParaRPr lang="en-GB"/>
        </a:p>
      </dgm:t>
    </dgm:pt>
    <dgm:pt modelId="{4C22F490-405F-436F-8983-919B807AEE5F}" type="sibTrans" cxnId="{02F74E67-550F-4E8E-B260-DC2FE423ECF6}">
      <dgm:prSet/>
      <dgm:spPr/>
      <dgm:t>
        <a:bodyPr/>
        <a:lstStyle/>
        <a:p>
          <a:endParaRPr lang="en-GB"/>
        </a:p>
      </dgm:t>
    </dgm:pt>
    <dgm:pt modelId="{267719AA-BC4C-4A0B-9CF1-443CDE147D2E}">
      <dgm:prSet custT="1"/>
      <dgm:spPr/>
      <dgm:t>
        <a:bodyPr/>
        <a:lstStyle/>
        <a:p>
          <a:r>
            <a:rPr lang="en-GB" sz="2100" dirty="0">
              <a:latin typeface="Arial" panose="020B0604020202020204" pitchFamily="34" charset="0"/>
              <a:cs typeface="Arial" panose="020B0604020202020204" pitchFamily="34" charset="0"/>
            </a:rPr>
            <a:t>Artisanal &amp; small-scale mining </a:t>
          </a:r>
        </a:p>
      </dgm:t>
    </dgm:pt>
    <dgm:pt modelId="{AA645A80-394D-4BD5-8CAC-1FBEA6F78819}" type="parTrans" cxnId="{77C9C938-35B6-4E3A-8D5C-8E57D60F0CBE}">
      <dgm:prSet/>
      <dgm:spPr/>
      <dgm:t>
        <a:bodyPr/>
        <a:lstStyle/>
        <a:p>
          <a:endParaRPr lang="en-GB"/>
        </a:p>
      </dgm:t>
    </dgm:pt>
    <dgm:pt modelId="{DFE80004-A0AA-48DE-A66E-826629E054A0}" type="sibTrans" cxnId="{77C9C938-35B6-4E3A-8D5C-8E57D60F0CBE}">
      <dgm:prSet/>
      <dgm:spPr/>
      <dgm:t>
        <a:bodyPr/>
        <a:lstStyle/>
        <a:p>
          <a:endParaRPr lang="en-GB"/>
        </a:p>
      </dgm:t>
    </dgm:pt>
    <dgm:pt modelId="{B45B8B4F-20E6-4036-8094-CB82B0942CA8}">
      <dgm:prSet custT="1"/>
      <dgm:spPr/>
      <dgm:t>
        <a:bodyPr/>
        <a:lstStyle/>
        <a:p>
          <a:r>
            <a:rPr lang="en-GB" sz="2100" dirty="0">
              <a:latin typeface="Arial" panose="020B0604020202020204" pitchFamily="34" charset="0"/>
              <a:cs typeface="Arial" panose="020B0604020202020204" pitchFamily="34" charset="0"/>
            </a:rPr>
            <a:t>Gender in national growth strategies</a:t>
          </a:r>
        </a:p>
      </dgm:t>
    </dgm:pt>
    <dgm:pt modelId="{73CC52B6-A4D0-4BAA-9206-AC67E96E5E6E}" type="parTrans" cxnId="{9EDD626A-E74F-4FE3-A7FE-4375463DE4DD}">
      <dgm:prSet/>
      <dgm:spPr/>
      <dgm:t>
        <a:bodyPr/>
        <a:lstStyle/>
        <a:p>
          <a:endParaRPr lang="en-GB"/>
        </a:p>
      </dgm:t>
    </dgm:pt>
    <dgm:pt modelId="{A0FC07E8-09E4-4302-966E-FA9733F447B8}" type="sibTrans" cxnId="{9EDD626A-E74F-4FE3-A7FE-4375463DE4DD}">
      <dgm:prSet/>
      <dgm:spPr/>
      <dgm:t>
        <a:bodyPr/>
        <a:lstStyle/>
        <a:p>
          <a:endParaRPr lang="en-GB"/>
        </a:p>
      </dgm:t>
    </dgm:pt>
    <dgm:pt modelId="{7C044861-8042-45B3-BA0E-971E80FD2927}">
      <dgm:prSet custT="1"/>
      <dgm:spPr/>
      <dgm:t>
        <a:bodyPr/>
        <a:lstStyle/>
        <a:p>
          <a:r>
            <a:rPr lang="en-GB" sz="2100" dirty="0">
              <a:latin typeface="Arial" panose="020B0604020202020204" pitchFamily="34" charset="0"/>
              <a:cs typeface="Arial" panose="020B0604020202020204" pitchFamily="34" charset="0"/>
            </a:rPr>
            <a:t>Women’s health</a:t>
          </a:r>
        </a:p>
      </dgm:t>
    </dgm:pt>
    <dgm:pt modelId="{5B33F7D3-CEA7-4A63-B5CE-8CD87CDFF77F}" type="parTrans" cxnId="{2175825F-6A9E-4ED2-8491-FF2CCB886C5A}">
      <dgm:prSet/>
      <dgm:spPr/>
      <dgm:t>
        <a:bodyPr/>
        <a:lstStyle/>
        <a:p>
          <a:endParaRPr lang="en-GB"/>
        </a:p>
      </dgm:t>
    </dgm:pt>
    <dgm:pt modelId="{7A93E53E-8DD7-4C27-B822-A898F7087D22}" type="sibTrans" cxnId="{2175825F-6A9E-4ED2-8491-FF2CCB886C5A}">
      <dgm:prSet/>
      <dgm:spPr/>
      <dgm:t>
        <a:bodyPr/>
        <a:lstStyle/>
        <a:p>
          <a:endParaRPr lang="en-GB"/>
        </a:p>
      </dgm:t>
    </dgm:pt>
    <dgm:pt modelId="{CEF7E114-A5DA-40B4-A729-68CD571EE224}">
      <dgm:prSet phldrT="[Text]" custT="1"/>
      <dgm:spPr/>
      <dgm:t>
        <a:bodyPr/>
        <a:lstStyle/>
        <a:p>
          <a:r>
            <a:rPr lang="en-GB" sz="2100" dirty="0">
              <a:latin typeface="Arial" panose="020B0604020202020204" pitchFamily="34" charset="0"/>
              <a:cs typeface="Arial" panose="020B0604020202020204" pitchFamily="34" charset="0"/>
            </a:rPr>
            <a:t>Social protection</a:t>
          </a:r>
        </a:p>
      </dgm:t>
    </dgm:pt>
    <dgm:pt modelId="{8B41B7DD-F2DB-448F-B4ED-C0EBC811E7C4}" type="parTrans" cxnId="{E30C27C2-631F-469C-82FE-20A0447FD5B9}">
      <dgm:prSet/>
      <dgm:spPr/>
      <dgm:t>
        <a:bodyPr/>
        <a:lstStyle/>
        <a:p>
          <a:endParaRPr lang="en-GB"/>
        </a:p>
      </dgm:t>
    </dgm:pt>
    <dgm:pt modelId="{3E559768-DC80-42E1-BFF8-FAF2CACC1506}" type="sibTrans" cxnId="{E30C27C2-631F-469C-82FE-20A0447FD5B9}">
      <dgm:prSet/>
      <dgm:spPr/>
      <dgm:t>
        <a:bodyPr/>
        <a:lstStyle/>
        <a:p>
          <a:endParaRPr lang="en-GB"/>
        </a:p>
      </dgm:t>
    </dgm:pt>
    <dgm:pt modelId="{BAAE36A0-0252-4869-B13B-F94787293AF2}">
      <dgm:prSet custT="1"/>
      <dgm:spPr/>
      <dgm:t>
        <a:bodyPr/>
        <a:lstStyle/>
        <a:p>
          <a:r>
            <a:rPr lang="en-US" sz="2100" dirty="0">
              <a:latin typeface="Arial" panose="020B0604020202020204" pitchFamily="34" charset="0"/>
              <a:cs typeface="Arial" panose="020B0604020202020204" pitchFamily="34" charset="0"/>
            </a:rPr>
            <a:t>Reviews of regional &amp; global commitments</a:t>
          </a:r>
          <a:endParaRPr lang="en-GB" sz="2100" dirty="0">
            <a:latin typeface="Arial" panose="020B0604020202020204" pitchFamily="34" charset="0"/>
            <a:cs typeface="Arial" panose="020B0604020202020204" pitchFamily="34" charset="0"/>
          </a:endParaRPr>
        </a:p>
      </dgm:t>
    </dgm:pt>
    <dgm:pt modelId="{ECE055A2-4652-4F7F-A6D9-1377191413DC}" type="parTrans" cxnId="{A8609B56-1113-4109-BB5D-C30D4ACA7545}">
      <dgm:prSet/>
      <dgm:spPr/>
      <dgm:t>
        <a:bodyPr/>
        <a:lstStyle/>
        <a:p>
          <a:endParaRPr lang="en-GB"/>
        </a:p>
      </dgm:t>
    </dgm:pt>
    <dgm:pt modelId="{4F8735C2-DF14-4DF3-8329-7AF06A15D30B}" type="sibTrans" cxnId="{A8609B56-1113-4109-BB5D-C30D4ACA7545}">
      <dgm:prSet/>
      <dgm:spPr/>
      <dgm:t>
        <a:bodyPr/>
        <a:lstStyle/>
        <a:p>
          <a:endParaRPr lang="en-GB"/>
        </a:p>
      </dgm:t>
    </dgm:pt>
    <dgm:pt modelId="{A639655B-0E22-42C9-AE92-E95CCA91FE6F}">
      <dgm:prSet custT="1"/>
      <dgm:spPr/>
      <dgm:t>
        <a:bodyPr/>
        <a:lstStyle/>
        <a:p>
          <a:endParaRPr lang="en-GB" sz="2100" dirty="0">
            <a:latin typeface="Arial" panose="020B0604020202020204" pitchFamily="34" charset="0"/>
            <a:cs typeface="Arial" panose="020B0604020202020204" pitchFamily="34" charset="0"/>
          </a:endParaRPr>
        </a:p>
      </dgm:t>
    </dgm:pt>
    <dgm:pt modelId="{8CBDD652-5979-478B-A34E-71CE8AE5926B}" type="parTrans" cxnId="{3F8E6CC1-5FB0-44F8-B95C-7CF9F1F650FE}">
      <dgm:prSet/>
      <dgm:spPr/>
      <dgm:t>
        <a:bodyPr/>
        <a:lstStyle/>
        <a:p>
          <a:endParaRPr lang="en-GB"/>
        </a:p>
      </dgm:t>
    </dgm:pt>
    <dgm:pt modelId="{F1C5487B-0A2D-4CD4-8BB5-86658C320730}" type="sibTrans" cxnId="{3F8E6CC1-5FB0-44F8-B95C-7CF9F1F650FE}">
      <dgm:prSet/>
      <dgm:spPr/>
      <dgm:t>
        <a:bodyPr/>
        <a:lstStyle/>
        <a:p>
          <a:endParaRPr lang="en-GB"/>
        </a:p>
      </dgm:t>
    </dgm:pt>
    <dgm:pt modelId="{73400136-997E-4270-9E84-A91F9D911AD0}">
      <dgm:prSet custT="1"/>
      <dgm:spPr/>
      <dgm:t>
        <a:bodyPr/>
        <a:lstStyle/>
        <a:p>
          <a:r>
            <a:rPr lang="en-US" sz="2100" dirty="0">
              <a:latin typeface="Arial" panose="020B0604020202020204" pitchFamily="34" charset="0"/>
              <a:cs typeface="Arial" panose="020B0604020202020204" pitchFamily="34" charset="0"/>
            </a:rPr>
            <a:t>Unpaid women’s work in labour force accounting</a:t>
          </a:r>
          <a:endParaRPr lang="en-GB" sz="2100" dirty="0">
            <a:latin typeface="Arial" panose="020B0604020202020204" pitchFamily="34" charset="0"/>
            <a:cs typeface="Arial" panose="020B0604020202020204" pitchFamily="34" charset="0"/>
          </a:endParaRPr>
        </a:p>
      </dgm:t>
    </dgm:pt>
    <dgm:pt modelId="{1AE5B3FF-3D6F-4C85-92CE-399060A4FC83}" type="parTrans" cxnId="{F1893435-C05D-420B-BE7A-C16FEE5D3364}">
      <dgm:prSet/>
      <dgm:spPr/>
      <dgm:t>
        <a:bodyPr/>
        <a:lstStyle/>
        <a:p>
          <a:endParaRPr lang="en-GB"/>
        </a:p>
      </dgm:t>
    </dgm:pt>
    <dgm:pt modelId="{C0E253AB-E0D8-499D-80C5-0E0671A8A1D7}" type="sibTrans" cxnId="{F1893435-C05D-420B-BE7A-C16FEE5D3364}">
      <dgm:prSet/>
      <dgm:spPr/>
      <dgm:t>
        <a:bodyPr/>
        <a:lstStyle/>
        <a:p>
          <a:endParaRPr lang="en-GB"/>
        </a:p>
      </dgm:t>
    </dgm:pt>
    <dgm:pt modelId="{3FD58005-25FF-4CD8-8B26-0906991F3AEB}">
      <dgm:prSet custT="1"/>
      <dgm:spPr/>
      <dgm:t>
        <a:bodyPr/>
        <a:lstStyle/>
        <a:p>
          <a:r>
            <a:rPr lang="en-US" sz="2100" dirty="0">
              <a:latin typeface="Arial" panose="020B0604020202020204" pitchFamily="34" charset="0"/>
              <a:cs typeface="Arial" panose="020B0604020202020204" pitchFamily="34" charset="0"/>
            </a:rPr>
            <a:t>Violence against women</a:t>
          </a:r>
          <a:endParaRPr lang="en-GB" sz="2100" dirty="0">
            <a:latin typeface="Arial" panose="020B0604020202020204" pitchFamily="34" charset="0"/>
            <a:cs typeface="Arial" panose="020B0604020202020204" pitchFamily="34" charset="0"/>
          </a:endParaRPr>
        </a:p>
      </dgm:t>
    </dgm:pt>
    <dgm:pt modelId="{18F38545-E8CF-4239-9135-4E8AD765C237}" type="parTrans" cxnId="{83B60B58-583A-4A86-9424-16EAB527FF5A}">
      <dgm:prSet/>
      <dgm:spPr/>
      <dgm:t>
        <a:bodyPr/>
        <a:lstStyle/>
        <a:p>
          <a:endParaRPr lang="en-GB"/>
        </a:p>
      </dgm:t>
    </dgm:pt>
    <dgm:pt modelId="{E8D8A31C-5385-42C6-B076-951B4B8BD3C9}" type="sibTrans" cxnId="{83B60B58-583A-4A86-9424-16EAB527FF5A}">
      <dgm:prSet/>
      <dgm:spPr/>
      <dgm:t>
        <a:bodyPr/>
        <a:lstStyle/>
        <a:p>
          <a:endParaRPr lang="en-GB"/>
        </a:p>
      </dgm:t>
    </dgm:pt>
    <dgm:pt modelId="{4C0024EB-9DF1-4AFB-B4AE-521FC78939C5}">
      <dgm:prSet phldrT="[Text]" custT="1"/>
      <dgm:spPr/>
      <dgm:t>
        <a:bodyPr/>
        <a:lstStyle/>
        <a:p>
          <a:r>
            <a:rPr lang="en-US" sz="2100" dirty="0">
              <a:latin typeface="Arial" panose="020B0604020202020204" pitchFamily="34" charset="0"/>
              <a:cs typeface="Arial" panose="020B0604020202020204" pitchFamily="34" charset="0"/>
            </a:rPr>
            <a:t>Gender inequality drivers</a:t>
          </a:r>
          <a:endParaRPr lang="en-GB" sz="2100" dirty="0">
            <a:latin typeface="Arial" panose="020B0604020202020204" pitchFamily="34" charset="0"/>
            <a:cs typeface="Arial" panose="020B0604020202020204" pitchFamily="34" charset="0"/>
          </a:endParaRPr>
        </a:p>
      </dgm:t>
    </dgm:pt>
    <dgm:pt modelId="{A899F0BB-3B3D-407A-B2AD-CC035B25D28C}" type="parTrans" cxnId="{6C818FF3-6F39-494A-AC92-D0180B84FAB1}">
      <dgm:prSet/>
      <dgm:spPr/>
      <dgm:t>
        <a:bodyPr/>
        <a:lstStyle/>
        <a:p>
          <a:endParaRPr lang="en-GB"/>
        </a:p>
      </dgm:t>
    </dgm:pt>
    <dgm:pt modelId="{0297C34C-3D3C-443D-9767-ED1B8146805E}" type="sibTrans" cxnId="{6C818FF3-6F39-494A-AC92-D0180B84FAB1}">
      <dgm:prSet/>
      <dgm:spPr/>
      <dgm:t>
        <a:bodyPr/>
        <a:lstStyle/>
        <a:p>
          <a:endParaRPr lang="en-GB"/>
        </a:p>
      </dgm:t>
    </dgm:pt>
    <dgm:pt modelId="{3EDCB632-AB0E-47A7-8C39-CD58DEA7AF3A}">
      <dgm:prSet phldrT="[Text]" custT="1"/>
      <dgm:spPr/>
      <dgm:t>
        <a:bodyPr/>
        <a:lstStyle/>
        <a:p>
          <a:r>
            <a:rPr lang="en-US" sz="2100" dirty="0">
              <a:latin typeface="Arial" panose="020B0604020202020204" pitchFamily="34" charset="0"/>
              <a:cs typeface="Arial" panose="020B0604020202020204" pitchFamily="34" charset="0"/>
            </a:rPr>
            <a:t>AGDI best practices</a:t>
          </a:r>
          <a:endParaRPr lang="en-GB" sz="2100" dirty="0">
            <a:latin typeface="Arial" panose="020B0604020202020204" pitchFamily="34" charset="0"/>
            <a:cs typeface="Arial" panose="020B0604020202020204" pitchFamily="34" charset="0"/>
          </a:endParaRPr>
        </a:p>
      </dgm:t>
    </dgm:pt>
    <dgm:pt modelId="{943EC7DA-066B-447D-850F-B88CEF59CE6E}" type="parTrans" cxnId="{B841203E-DBE9-4B03-8D50-7D6A8796901A}">
      <dgm:prSet/>
      <dgm:spPr/>
      <dgm:t>
        <a:bodyPr/>
        <a:lstStyle/>
        <a:p>
          <a:endParaRPr lang="en-GB"/>
        </a:p>
      </dgm:t>
    </dgm:pt>
    <dgm:pt modelId="{C3B697CD-8F90-4357-B043-E49CD6C14ED1}" type="sibTrans" cxnId="{B841203E-DBE9-4B03-8D50-7D6A8796901A}">
      <dgm:prSet/>
      <dgm:spPr/>
      <dgm:t>
        <a:bodyPr/>
        <a:lstStyle/>
        <a:p>
          <a:endParaRPr lang="en-GB"/>
        </a:p>
      </dgm:t>
    </dgm:pt>
    <dgm:pt modelId="{531D9BCA-89B7-4C85-9F61-9A38724383DC}">
      <dgm:prSet custT="1"/>
      <dgm:spPr/>
      <dgm:t>
        <a:bodyPr/>
        <a:lstStyle/>
        <a:p>
          <a:endParaRPr lang="en-GB" sz="2100" dirty="0">
            <a:latin typeface="Arial" panose="020B0604020202020204" pitchFamily="34" charset="0"/>
            <a:cs typeface="Arial" panose="020B0604020202020204" pitchFamily="34" charset="0"/>
          </a:endParaRPr>
        </a:p>
      </dgm:t>
    </dgm:pt>
    <dgm:pt modelId="{6B974C14-BBEC-4E9C-8F31-A9FD64938801}" type="parTrans" cxnId="{3592F69E-52D5-4629-895B-C64B7A190D9B}">
      <dgm:prSet/>
      <dgm:spPr/>
      <dgm:t>
        <a:bodyPr/>
        <a:lstStyle/>
        <a:p>
          <a:endParaRPr lang="en-GB"/>
        </a:p>
      </dgm:t>
    </dgm:pt>
    <dgm:pt modelId="{AF5E2617-97E3-4EA7-B220-8A0A8F246A89}" type="sibTrans" cxnId="{3592F69E-52D5-4629-895B-C64B7A190D9B}">
      <dgm:prSet/>
      <dgm:spPr/>
      <dgm:t>
        <a:bodyPr/>
        <a:lstStyle/>
        <a:p>
          <a:endParaRPr lang="en-GB"/>
        </a:p>
      </dgm:t>
    </dgm:pt>
    <dgm:pt modelId="{D3FB1F04-6167-47A9-A1F7-760DA7B7477A}">
      <dgm:prSet custT="1"/>
      <dgm:spPr/>
      <dgm:t>
        <a:bodyPr/>
        <a:lstStyle/>
        <a:p>
          <a:endParaRPr lang="en-GB" sz="2100" dirty="0">
            <a:latin typeface="Arial" panose="020B0604020202020204" pitchFamily="34" charset="0"/>
            <a:cs typeface="Arial" panose="020B0604020202020204" pitchFamily="34" charset="0"/>
          </a:endParaRPr>
        </a:p>
      </dgm:t>
    </dgm:pt>
    <dgm:pt modelId="{913C4DB8-5D7C-4F09-9FAF-45DEDF90BBC0}" type="parTrans" cxnId="{286D5453-D64E-4F28-8959-88FE1CA9D1D4}">
      <dgm:prSet/>
      <dgm:spPr/>
      <dgm:t>
        <a:bodyPr/>
        <a:lstStyle/>
        <a:p>
          <a:endParaRPr lang="en-GB"/>
        </a:p>
      </dgm:t>
    </dgm:pt>
    <dgm:pt modelId="{2ECFAC2D-878F-4E28-8558-F7D7093BECCA}" type="sibTrans" cxnId="{286D5453-D64E-4F28-8959-88FE1CA9D1D4}">
      <dgm:prSet/>
      <dgm:spPr/>
      <dgm:t>
        <a:bodyPr/>
        <a:lstStyle/>
        <a:p>
          <a:endParaRPr lang="en-GB"/>
        </a:p>
      </dgm:t>
    </dgm:pt>
    <dgm:pt modelId="{0C88281F-AC99-4D81-9F94-3C600DB9B223}">
      <dgm:prSet phldrT="[Text]" custT="1"/>
      <dgm:spPr/>
      <dgm:t>
        <a:bodyPr/>
        <a:lstStyle/>
        <a:p>
          <a:endParaRPr lang="en-GB" sz="2100" dirty="0">
            <a:latin typeface="Arial" panose="020B0604020202020204" pitchFamily="34" charset="0"/>
            <a:cs typeface="Arial" panose="020B0604020202020204" pitchFamily="34" charset="0"/>
          </a:endParaRPr>
        </a:p>
      </dgm:t>
    </dgm:pt>
    <dgm:pt modelId="{E5DEF9A6-CE92-45F2-AAA6-B8FF3B082469}" type="parTrans" cxnId="{AD869862-691D-4DDE-91FC-F93A4543D7BB}">
      <dgm:prSet/>
      <dgm:spPr/>
    </dgm:pt>
    <dgm:pt modelId="{AE3D9E0C-0484-47DC-8A8E-37E29217436F}" type="sibTrans" cxnId="{AD869862-691D-4DDE-91FC-F93A4543D7BB}">
      <dgm:prSet/>
      <dgm:spPr/>
    </dgm:pt>
    <dgm:pt modelId="{B652311C-9EDC-404B-995A-AB6952194673}">
      <dgm:prSet phldrT="[Text]" custT="1"/>
      <dgm:spPr/>
      <dgm:t>
        <a:bodyPr/>
        <a:lstStyle/>
        <a:p>
          <a:endParaRPr lang="en-GB" sz="2100" dirty="0">
            <a:latin typeface="Arial" panose="020B0604020202020204" pitchFamily="34" charset="0"/>
            <a:cs typeface="Arial" panose="020B0604020202020204" pitchFamily="34" charset="0"/>
          </a:endParaRPr>
        </a:p>
      </dgm:t>
    </dgm:pt>
    <dgm:pt modelId="{1AA48F26-EEE8-4697-95C2-9E1725BF29DF}" type="parTrans" cxnId="{897FBC51-BD58-4849-80E7-6AD5FA30970B}">
      <dgm:prSet/>
      <dgm:spPr/>
    </dgm:pt>
    <dgm:pt modelId="{87067BB1-E657-4A9E-AA56-3D79C4D3B970}" type="sibTrans" cxnId="{897FBC51-BD58-4849-80E7-6AD5FA30970B}">
      <dgm:prSet/>
      <dgm:spPr/>
    </dgm:pt>
    <dgm:pt modelId="{680B3E6B-91BD-4E75-A92D-D1703457547A}" type="pres">
      <dgm:prSet presAssocID="{CA620159-1D02-4DAD-B16B-6B773C81F705}" presName="Name0" presStyleCnt="0">
        <dgm:presLayoutVars>
          <dgm:dir/>
          <dgm:animLvl val="lvl"/>
          <dgm:resizeHandles val="exact"/>
        </dgm:presLayoutVars>
      </dgm:prSet>
      <dgm:spPr/>
    </dgm:pt>
    <dgm:pt modelId="{AC52DDF7-F136-451D-9194-5298D140ED9F}" type="pres">
      <dgm:prSet presAssocID="{CC77DDA0-AC6D-4216-875A-1F4F10690B52}" presName="composite" presStyleCnt="0"/>
      <dgm:spPr/>
    </dgm:pt>
    <dgm:pt modelId="{F9DE80D0-EF95-4D0F-8668-F960FE9145EC}" type="pres">
      <dgm:prSet presAssocID="{CC77DDA0-AC6D-4216-875A-1F4F10690B52}" presName="parTx" presStyleLbl="alignNode1" presStyleIdx="0" presStyleCnt="3">
        <dgm:presLayoutVars>
          <dgm:chMax val="0"/>
          <dgm:chPref val="0"/>
          <dgm:bulletEnabled val="1"/>
        </dgm:presLayoutVars>
      </dgm:prSet>
      <dgm:spPr/>
    </dgm:pt>
    <dgm:pt modelId="{23FA63FE-5C17-403D-BDDD-F49EED996069}" type="pres">
      <dgm:prSet presAssocID="{CC77DDA0-AC6D-4216-875A-1F4F10690B52}" presName="desTx" presStyleLbl="alignAccFollowNode1" presStyleIdx="0" presStyleCnt="3">
        <dgm:presLayoutVars>
          <dgm:bulletEnabled val="1"/>
        </dgm:presLayoutVars>
      </dgm:prSet>
      <dgm:spPr/>
    </dgm:pt>
    <dgm:pt modelId="{0AC641EC-11A3-4400-8A05-CDAE48F953A1}" type="pres">
      <dgm:prSet presAssocID="{8BB77D81-C6AC-4F69-B56B-5415435F3A10}" presName="space" presStyleCnt="0"/>
      <dgm:spPr/>
    </dgm:pt>
    <dgm:pt modelId="{B296EDAB-F4DE-47B3-B1DC-136ECEE36C5E}" type="pres">
      <dgm:prSet presAssocID="{EBBFDEA5-887B-4679-AEAA-F6977CEA7B4F}" presName="composite" presStyleCnt="0"/>
      <dgm:spPr/>
    </dgm:pt>
    <dgm:pt modelId="{8961F2D6-44F1-441D-93D5-288EAA31751E}" type="pres">
      <dgm:prSet presAssocID="{EBBFDEA5-887B-4679-AEAA-F6977CEA7B4F}" presName="parTx" presStyleLbl="alignNode1" presStyleIdx="1" presStyleCnt="3">
        <dgm:presLayoutVars>
          <dgm:chMax val="0"/>
          <dgm:chPref val="0"/>
          <dgm:bulletEnabled val="1"/>
        </dgm:presLayoutVars>
      </dgm:prSet>
      <dgm:spPr/>
    </dgm:pt>
    <dgm:pt modelId="{99E42FD8-B364-4BC8-8DA7-E31A04224D63}" type="pres">
      <dgm:prSet presAssocID="{EBBFDEA5-887B-4679-AEAA-F6977CEA7B4F}" presName="desTx" presStyleLbl="alignAccFollowNode1" presStyleIdx="1" presStyleCnt="3">
        <dgm:presLayoutVars>
          <dgm:bulletEnabled val="1"/>
        </dgm:presLayoutVars>
      </dgm:prSet>
      <dgm:spPr/>
    </dgm:pt>
    <dgm:pt modelId="{0FC32BB0-41B6-4A3E-8163-23FEDA4C7533}" type="pres">
      <dgm:prSet presAssocID="{C41E486B-F454-4F25-9309-C3012D19DA4C}" presName="space" presStyleCnt="0"/>
      <dgm:spPr/>
    </dgm:pt>
    <dgm:pt modelId="{A0CDB1D9-5772-4E9A-A860-13960052DC70}" type="pres">
      <dgm:prSet presAssocID="{ED8A4272-3EA2-43B7-9871-271FAB1CC90C}" presName="composite" presStyleCnt="0"/>
      <dgm:spPr/>
    </dgm:pt>
    <dgm:pt modelId="{15C677D1-AF21-4B54-A3ED-F12952026237}" type="pres">
      <dgm:prSet presAssocID="{ED8A4272-3EA2-43B7-9871-271FAB1CC90C}" presName="parTx" presStyleLbl="alignNode1" presStyleIdx="2" presStyleCnt="3">
        <dgm:presLayoutVars>
          <dgm:chMax val="0"/>
          <dgm:chPref val="0"/>
          <dgm:bulletEnabled val="1"/>
        </dgm:presLayoutVars>
      </dgm:prSet>
      <dgm:spPr/>
    </dgm:pt>
    <dgm:pt modelId="{7CFF6569-586C-4FD3-A6EC-3216F9B51059}" type="pres">
      <dgm:prSet presAssocID="{ED8A4272-3EA2-43B7-9871-271FAB1CC90C}" presName="desTx" presStyleLbl="alignAccFollowNode1" presStyleIdx="2" presStyleCnt="3">
        <dgm:presLayoutVars>
          <dgm:bulletEnabled val="1"/>
        </dgm:presLayoutVars>
      </dgm:prSet>
      <dgm:spPr/>
    </dgm:pt>
  </dgm:ptLst>
  <dgm:cxnLst>
    <dgm:cxn modelId="{82645203-ECA1-41EC-BEBA-1A8E6E0C9328}" srcId="{CA620159-1D02-4DAD-B16B-6B773C81F705}" destId="{CC77DDA0-AC6D-4216-875A-1F4F10690B52}" srcOrd="0" destOrd="0" parTransId="{BCF975CB-1E37-4F97-8053-C33209C6E7C3}" sibTransId="{8BB77D81-C6AC-4F69-B56B-5415435F3A10}"/>
    <dgm:cxn modelId="{26F08D05-C8B1-4E52-83A0-C7AA93755235}" type="presOf" srcId="{267719AA-BC4C-4A0B-9CF1-443CDE147D2E}" destId="{23FA63FE-5C17-403D-BDDD-F49EED996069}" srcOrd="0" destOrd="2" presId="urn:microsoft.com/office/officeart/2005/8/layout/hList1"/>
    <dgm:cxn modelId="{D67EBA0C-1D9A-43E4-B878-FDA5FD2025F4}" type="presOf" srcId="{4C0024EB-9DF1-4AFB-B4AE-521FC78939C5}" destId="{7CFF6569-586C-4FD3-A6EC-3216F9B51059}" srcOrd="0" destOrd="2" presId="urn:microsoft.com/office/officeart/2005/8/layout/hList1"/>
    <dgm:cxn modelId="{5F480B17-61A6-4884-B4F6-484229CA56D6}" type="presOf" srcId="{EBBFDEA5-887B-4679-AEAA-F6977CEA7B4F}" destId="{8961F2D6-44F1-441D-93D5-288EAA31751E}" srcOrd="0" destOrd="0" presId="urn:microsoft.com/office/officeart/2005/8/layout/hList1"/>
    <dgm:cxn modelId="{D2623C19-49B6-471D-A0DB-6A71B092DBB9}" type="presOf" srcId="{0C88281F-AC99-4D81-9F94-3C600DB9B223}" destId="{7CFF6569-586C-4FD3-A6EC-3216F9B51059}" srcOrd="0" destOrd="1" presId="urn:microsoft.com/office/officeart/2005/8/layout/hList1"/>
    <dgm:cxn modelId="{C7FDD723-DB02-45B1-88FD-15C056434E51}" type="presOf" srcId="{CEF7E114-A5DA-40B4-A729-68CD571EE224}" destId="{23FA63FE-5C17-403D-BDDD-F49EED996069}" srcOrd="0" destOrd="1" presId="urn:microsoft.com/office/officeart/2005/8/layout/hList1"/>
    <dgm:cxn modelId="{E7C2D126-786F-4BA6-92BA-3DC4670C97CB}" type="presOf" srcId="{73400136-997E-4270-9E84-A91F9D911AD0}" destId="{99E42FD8-B364-4BC8-8DA7-E31A04224D63}" srcOrd="0" destOrd="2" presId="urn:microsoft.com/office/officeart/2005/8/layout/hList1"/>
    <dgm:cxn modelId="{02526A27-CB92-4F22-9CFF-0E079EF2861E}" type="presOf" srcId="{512B038C-A5B2-4F32-9A0C-2BFFF0ADAD64}" destId="{99E42FD8-B364-4BC8-8DA7-E31A04224D63}" srcOrd="0" destOrd="0" presId="urn:microsoft.com/office/officeart/2005/8/layout/hList1"/>
    <dgm:cxn modelId="{F1893435-C05D-420B-BE7A-C16FEE5D3364}" srcId="{EBBFDEA5-887B-4679-AEAA-F6977CEA7B4F}" destId="{73400136-997E-4270-9E84-A91F9D911AD0}" srcOrd="2" destOrd="0" parTransId="{1AE5B3FF-3D6F-4C85-92CE-399060A4FC83}" sibTransId="{C0E253AB-E0D8-499D-80C5-0E0671A8A1D7}"/>
    <dgm:cxn modelId="{77C9C938-35B6-4E3A-8D5C-8E57D60F0CBE}" srcId="{CC77DDA0-AC6D-4216-875A-1F4F10690B52}" destId="{267719AA-BC4C-4A0B-9CF1-443CDE147D2E}" srcOrd="2" destOrd="0" parTransId="{AA645A80-394D-4BD5-8CAC-1FBEA6F78819}" sibTransId="{DFE80004-A0AA-48DE-A66E-826629E054A0}"/>
    <dgm:cxn modelId="{B841203E-DBE9-4B03-8D50-7D6A8796901A}" srcId="{ED8A4272-3EA2-43B7-9871-271FAB1CC90C}" destId="{3EDCB632-AB0E-47A7-8C39-CD58DEA7AF3A}" srcOrd="4" destOrd="0" parTransId="{943EC7DA-066B-447D-850F-B88CEF59CE6E}" sibTransId="{C3B697CD-8F90-4357-B043-E49CD6C14ED1}"/>
    <dgm:cxn modelId="{5AE86F40-D7E2-43B6-8C8F-4376691E413E}" type="presOf" srcId="{D3FB1F04-6167-47A9-A1F7-760DA7B7477A}" destId="{99E42FD8-B364-4BC8-8DA7-E31A04224D63}" srcOrd="0" destOrd="3" presId="urn:microsoft.com/office/officeart/2005/8/layout/hList1"/>
    <dgm:cxn modelId="{2175825F-6A9E-4ED2-8491-FF2CCB886C5A}" srcId="{CC77DDA0-AC6D-4216-875A-1F4F10690B52}" destId="{7C044861-8042-45B3-BA0E-971E80FD2927}" srcOrd="4" destOrd="0" parTransId="{5B33F7D3-CEA7-4A63-B5CE-8CD87CDFF77F}" sibTransId="{7A93E53E-8DD7-4C27-B822-A898F7087D22}"/>
    <dgm:cxn modelId="{AD869862-691D-4DDE-91FC-F93A4543D7BB}" srcId="{ED8A4272-3EA2-43B7-9871-271FAB1CC90C}" destId="{0C88281F-AC99-4D81-9F94-3C600DB9B223}" srcOrd="1" destOrd="0" parTransId="{E5DEF9A6-CE92-45F2-AAA6-B8FF3B082469}" sibTransId="{AE3D9E0C-0484-47DC-8A8E-37E29217436F}"/>
    <dgm:cxn modelId="{BAC9F843-FFD3-4770-BBC9-F30FEAB29A3B}" srcId="{ED8A4272-3EA2-43B7-9871-271FAB1CC90C}" destId="{FA424086-5989-4728-90A0-8C589AE77F9E}" srcOrd="0" destOrd="0" parTransId="{22C2E673-228E-4675-B88E-95BCD8BFDCEF}" sibTransId="{84F5F146-DA58-4CA4-93A7-F7C6C92A417A}"/>
    <dgm:cxn modelId="{8FBB2C44-93B5-4F4C-AB40-B29DA6B87018}" type="presOf" srcId="{2377BEEC-B8A4-4D4A-B5E1-162ADCCF679F}" destId="{23FA63FE-5C17-403D-BDDD-F49EED996069}" srcOrd="0" destOrd="0" presId="urn:microsoft.com/office/officeart/2005/8/layout/hList1"/>
    <dgm:cxn modelId="{02F74E67-550F-4E8E-B260-DC2FE423ECF6}" srcId="{EBBFDEA5-887B-4679-AEAA-F6977CEA7B4F}" destId="{512B038C-A5B2-4F32-9A0C-2BFFF0ADAD64}" srcOrd="0" destOrd="0" parTransId="{F65DC29B-5EDA-473D-8710-F5721224AC33}" sibTransId="{4C22F490-405F-436F-8983-919B807AEE5F}"/>
    <dgm:cxn modelId="{9EDD626A-E74F-4FE3-A7FE-4375463DE4DD}" srcId="{CC77DDA0-AC6D-4216-875A-1F4F10690B52}" destId="{B45B8B4F-20E6-4036-8094-CB82B0942CA8}" srcOrd="3" destOrd="0" parTransId="{73CC52B6-A4D0-4BAA-9206-AC67E96E5E6E}" sibTransId="{A0FC07E8-09E4-4302-966E-FA9733F447B8}"/>
    <dgm:cxn modelId="{42BD324B-1000-486D-9F5D-2E6715F62CBD}" type="presOf" srcId="{3FD58005-25FF-4CD8-8B26-0906991F3AEB}" destId="{99E42FD8-B364-4BC8-8DA7-E31A04224D63}" srcOrd="0" destOrd="4" presId="urn:microsoft.com/office/officeart/2005/8/layout/hList1"/>
    <dgm:cxn modelId="{642F2E50-99A6-4948-861A-AA8FFAACC0BE}" type="presOf" srcId="{B652311C-9EDC-404B-995A-AB6952194673}" destId="{7CFF6569-586C-4FD3-A6EC-3216F9B51059}" srcOrd="0" destOrd="3" presId="urn:microsoft.com/office/officeart/2005/8/layout/hList1"/>
    <dgm:cxn modelId="{897FBC51-BD58-4849-80E7-6AD5FA30970B}" srcId="{ED8A4272-3EA2-43B7-9871-271FAB1CC90C}" destId="{B652311C-9EDC-404B-995A-AB6952194673}" srcOrd="3" destOrd="0" parTransId="{1AA48F26-EEE8-4697-95C2-9E1725BF29DF}" sibTransId="{87067BB1-E657-4A9E-AA56-3D79C4D3B970}"/>
    <dgm:cxn modelId="{286D5453-D64E-4F28-8959-88FE1CA9D1D4}" srcId="{EBBFDEA5-887B-4679-AEAA-F6977CEA7B4F}" destId="{D3FB1F04-6167-47A9-A1F7-760DA7B7477A}" srcOrd="3" destOrd="0" parTransId="{913C4DB8-5D7C-4F09-9FAF-45DEDF90BBC0}" sibTransId="{2ECFAC2D-878F-4E28-8558-F7D7093BECCA}"/>
    <dgm:cxn modelId="{B1795E54-B8B6-41C4-81B0-ED2823696E87}" type="presOf" srcId="{CA620159-1D02-4DAD-B16B-6B773C81F705}" destId="{680B3E6B-91BD-4E75-A92D-D1703457547A}" srcOrd="0" destOrd="0" presId="urn:microsoft.com/office/officeart/2005/8/layout/hList1"/>
    <dgm:cxn modelId="{A8609B56-1113-4109-BB5D-C30D4ACA7545}" srcId="{CC77DDA0-AC6D-4216-875A-1F4F10690B52}" destId="{BAAE36A0-0252-4869-B13B-F94787293AF2}" srcOrd="5" destOrd="0" parTransId="{ECE055A2-4652-4F7F-A6D9-1377191413DC}" sibTransId="{4F8735C2-DF14-4DF3-8329-7AF06A15D30B}"/>
    <dgm:cxn modelId="{47269877-04CD-48A9-B61D-DA2647805646}" type="presOf" srcId="{531D9BCA-89B7-4C85-9F61-9A38724383DC}" destId="{99E42FD8-B364-4BC8-8DA7-E31A04224D63}" srcOrd="0" destOrd="1" presId="urn:microsoft.com/office/officeart/2005/8/layout/hList1"/>
    <dgm:cxn modelId="{83B60B58-583A-4A86-9424-16EAB527FF5A}" srcId="{EBBFDEA5-887B-4679-AEAA-F6977CEA7B4F}" destId="{3FD58005-25FF-4CD8-8B26-0906991F3AEB}" srcOrd="4" destOrd="0" parTransId="{18F38545-E8CF-4239-9135-4E8AD765C237}" sibTransId="{E8D8A31C-5385-42C6-B076-951B4B8BD3C9}"/>
    <dgm:cxn modelId="{3EAF9A7B-BE83-4A62-9FB3-026474109FC8}" srcId="{CC77DDA0-AC6D-4216-875A-1F4F10690B52}" destId="{2377BEEC-B8A4-4D4A-B5E1-162ADCCF679F}" srcOrd="0" destOrd="0" parTransId="{81640C9C-5C6F-4FD6-AC5F-966EAEF30D0D}" sibTransId="{C2AEA862-5700-4998-960B-AFF2011D061F}"/>
    <dgm:cxn modelId="{3B667086-900F-49C5-BF4B-0037D391E187}" srcId="{CA620159-1D02-4DAD-B16B-6B773C81F705}" destId="{EBBFDEA5-887B-4679-AEAA-F6977CEA7B4F}" srcOrd="1" destOrd="0" parTransId="{D070E962-6AEB-48CC-A529-AEB982DEF886}" sibTransId="{C41E486B-F454-4F25-9309-C3012D19DA4C}"/>
    <dgm:cxn modelId="{5150C18C-AC9A-414A-936B-07B8D6ED1319}" type="presOf" srcId="{7C044861-8042-45B3-BA0E-971E80FD2927}" destId="{23FA63FE-5C17-403D-BDDD-F49EED996069}" srcOrd="0" destOrd="4" presId="urn:microsoft.com/office/officeart/2005/8/layout/hList1"/>
    <dgm:cxn modelId="{05ABC491-CC12-4D10-9DC8-115DF45E58F3}" type="presOf" srcId="{ED8A4272-3EA2-43B7-9871-271FAB1CC90C}" destId="{15C677D1-AF21-4B54-A3ED-F12952026237}" srcOrd="0" destOrd="0" presId="urn:microsoft.com/office/officeart/2005/8/layout/hList1"/>
    <dgm:cxn modelId="{C06F5394-228F-49D1-B9B2-5F19D62B6FAF}" type="presOf" srcId="{A639655B-0E22-42C9-AE92-E95CCA91FE6F}" destId="{99E42FD8-B364-4BC8-8DA7-E31A04224D63}" srcOrd="0" destOrd="5" presId="urn:microsoft.com/office/officeart/2005/8/layout/hList1"/>
    <dgm:cxn modelId="{3592F69E-52D5-4629-895B-C64B7A190D9B}" srcId="{EBBFDEA5-887B-4679-AEAA-F6977CEA7B4F}" destId="{531D9BCA-89B7-4C85-9F61-9A38724383DC}" srcOrd="1" destOrd="0" parTransId="{6B974C14-BBEC-4E9C-8F31-A9FD64938801}" sibTransId="{AF5E2617-97E3-4EA7-B220-8A0A8F246A89}"/>
    <dgm:cxn modelId="{7702FAB4-EABC-4169-BB30-810125D2015B}" type="presOf" srcId="{CC77DDA0-AC6D-4216-875A-1F4F10690B52}" destId="{F9DE80D0-EF95-4D0F-8668-F960FE9145EC}" srcOrd="0" destOrd="0" presId="urn:microsoft.com/office/officeart/2005/8/layout/hList1"/>
    <dgm:cxn modelId="{65FFABBD-E16B-460E-9C4A-5FACBD5514FA}" srcId="{CA620159-1D02-4DAD-B16B-6B773C81F705}" destId="{ED8A4272-3EA2-43B7-9871-271FAB1CC90C}" srcOrd="2" destOrd="0" parTransId="{6999A282-0D01-4A6E-8757-5033FB556A4B}" sibTransId="{B4B8BEBF-FD61-4A12-9BB4-7558FBCB4C94}"/>
    <dgm:cxn modelId="{ABE93DC1-E317-4940-9A3E-91AC74D964A1}" type="presOf" srcId="{B45B8B4F-20E6-4036-8094-CB82B0942CA8}" destId="{23FA63FE-5C17-403D-BDDD-F49EED996069}" srcOrd="0" destOrd="3" presId="urn:microsoft.com/office/officeart/2005/8/layout/hList1"/>
    <dgm:cxn modelId="{3F8E6CC1-5FB0-44F8-B95C-7CF9F1F650FE}" srcId="{EBBFDEA5-887B-4679-AEAA-F6977CEA7B4F}" destId="{A639655B-0E22-42C9-AE92-E95CCA91FE6F}" srcOrd="5" destOrd="0" parTransId="{8CBDD652-5979-478B-A34E-71CE8AE5926B}" sibTransId="{F1C5487B-0A2D-4CD4-8BB5-86658C320730}"/>
    <dgm:cxn modelId="{E30C27C2-631F-469C-82FE-20A0447FD5B9}" srcId="{CC77DDA0-AC6D-4216-875A-1F4F10690B52}" destId="{CEF7E114-A5DA-40B4-A729-68CD571EE224}" srcOrd="1" destOrd="0" parTransId="{8B41B7DD-F2DB-448F-B4ED-C0EBC811E7C4}" sibTransId="{3E559768-DC80-42E1-BFF8-FAF2CACC1506}"/>
    <dgm:cxn modelId="{91E8EADF-E9AE-4386-B9E3-9A2B1612E400}" type="presOf" srcId="{3EDCB632-AB0E-47A7-8C39-CD58DEA7AF3A}" destId="{7CFF6569-586C-4FD3-A6EC-3216F9B51059}" srcOrd="0" destOrd="4" presId="urn:microsoft.com/office/officeart/2005/8/layout/hList1"/>
    <dgm:cxn modelId="{A916FDEF-FC31-4477-9034-9A1FFC45CADC}" type="presOf" srcId="{BAAE36A0-0252-4869-B13B-F94787293AF2}" destId="{23FA63FE-5C17-403D-BDDD-F49EED996069}" srcOrd="0" destOrd="5" presId="urn:microsoft.com/office/officeart/2005/8/layout/hList1"/>
    <dgm:cxn modelId="{E28BBBF2-C46D-498A-B198-33429E7B95AB}" type="presOf" srcId="{FA424086-5989-4728-90A0-8C589AE77F9E}" destId="{7CFF6569-586C-4FD3-A6EC-3216F9B51059}" srcOrd="0" destOrd="0" presId="urn:microsoft.com/office/officeart/2005/8/layout/hList1"/>
    <dgm:cxn modelId="{6C818FF3-6F39-494A-AC92-D0180B84FAB1}" srcId="{ED8A4272-3EA2-43B7-9871-271FAB1CC90C}" destId="{4C0024EB-9DF1-4AFB-B4AE-521FC78939C5}" srcOrd="2" destOrd="0" parTransId="{A899F0BB-3B3D-407A-B2AD-CC035B25D28C}" sibTransId="{0297C34C-3D3C-443D-9767-ED1B8146805E}"/>
    <dgm:cxn modelId="{6907349C-2D07-4221-8584-99496B76D5C3}" type="presParOf" srcId="{680B3E6B-91BD-4E75-A92D-D1703457547A}" destId="{AC52DDF7-F136-451D-9194-5298D140ED9F}" srcOrd="0" destOrd="0" presId="urn:microsoft.com/office/officeart/2005/8/layout/hList1"/>
    <dgm:cxn modelId="{8FC42112-528B-4AD1-89DD-22232E15870B}" type="presParOf" srcId="{AC52DDF7-F136-451D-9194-5298D140ED9F}" destId="{F9DE80D0-EF95-4D0F-8668-F960FE9145EC}" srcOrd="0" destOrd="0" presId="urn:microsoft.com/office/officeart/2005/8/layout/hList1"/>
    <dgm:cxn modelId="{15AE30F4-7405-4233-9AB6-D84531615AE5}" type="presParOf" srcId="{AC52DDF7-F136-451D-9194-5298D140ED9F}" destId="{23FA63FE-5C17-403D-BDDD-F49EED996069}" srcOrd="1" destOrd="0" presId="urn:microsoft.com/office/officeart/2005/8/layout/hList1"/>
    <dgm:cxn modelId="{16FE5714-8081-490D-BD4B-82655FBA07D1}" type="presParOf" srcId="{680B3E6B-91BD-4E75-A92D-D1703457547A}" destId="{0AC641EC-11A3-4400-8A05-CDAE48F953A1}" srcOrd="1" destOrd="0" presId="urn:microsoft.com/office/officeart/2005/8/layout/hList1"/>
    <dgm:cxn modelId="{49B22704-A557-42FA-AC90-F6B608483BDF}" type="presParOf" srcId="{680B3E6B-91BD-4E75-A92D-D1703457547A}" destId="{B296EDAB-F4DE-47B3-B1DC-136ECEE36C5E}" srcOrd="2" destOrd="0" presId="urn:microsoft.com/office/officeart/2005/8/layout/hList1"/>
    <dgm:cxn modelId="{8708324E-C00F-427C-A457-D1F724AAF328}" type="presParOf" srcId="{B296EDAB-F4DE-47B3-B1DC-136ECEE36C5E}" destId="{8961F2D6-44F1-441D-93D5-288EAA31751E}" srcOrd="0" destOrd="0" presId="urn:microsoft.com/office/officeart/2005/8/layout/hList1"/>
    <dgm:cxn modelId="{2B7E84C3-1B16-4508-ABCA-0B31BE1FDB5D}" type="presParOf" srcId="{B296EDAB-F4DE-47B3-B1DC-136ECEE36C5E}" destId="{99E42FD8-B364-4BC8-8DA7-E31A04224D63}" srcOrd="1" destOrd="0" presId="urn:microsoft.com/office/officeart/2005/8/layout/hList1"/>
    <dgm:cxn modelId="{E157CD04-B441-46F5-9157-39576C982B82}" type="presParOf" srcId="{680B3E6B-91BD-4E75-A92D-D1703457547A}" destId="{0FC32BB0-41B6-4A3E-8163-23FEDA4C7533}" srcOrd="3" destOrd="0" presId="urn:microsoft.com/office/officeart/2005/8/layout/hList1"/>
    <dgm:cxn modelId="{CE1B4EC2-B4AD-45FE-BAAC-116AFDC5C723}" type="presParOf" srcId="{680B3E6B-91BD-4E75-A92D-D1703457547A}" destId="{A0CDB1D9-5772-4E9A-A860-13960052DC70}" srcOrd="4" destOrd="0" presId="urn:microsoft.com/office/officeart/2005/8/layout/hList1"/>
    <dgm:cxn modelId="{0BAF2545-D2F1-4E80-B570-0272D08C7B86}" type="presParOf" srcId="{A0CDB1D9-5772-4E9A-A860-13960052DC70}" destId="{15C677D1-AF21-4B54-A3ED-F12952026237}" srcOrd="0" destOrd="0" presId="urn:microsoft.com/office/officeart/2005/8/layout/hList1"/>
    <dgm:cxn modelId="{1C135943-CE4E-40DA-9881-7C74E90F07CE}" type="presParOf" srcId="{A0CDB1D9-5772-4E9A-A860-13960052DC70}" destId="{7CFF6569-586C-4FD3-A6EC-3216F9B5105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620159-1D02-4DAD-B16B-6B773C81F705}"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GB"/>
        </a:p>
      </dgm:t>
    </dgm:pt>
    <dgm:pt modelId="{CC77DDA0-AC6D-4216-875A-1F4F10690B52}">
      <dgm:prSet phldrT="[Text]" custT="1"/>
      <dgm:spPr/>
      <dgm:t>
        <a:bodyPr/>
        <a:lstStyle/>
        <a:p>
          <a:r>
            <a:rPr lang="en-US" sz="2800" b="1" dirty="0">
              <a:solidFill>
                <a:schemeClr val="tx1"/>
              </a:solidFill>
              <a:latin typeface="Arial" panose="020B0604020202020204" pitchFamily="34" charset="0"/>
              <a:cs typeface="Arial" panose="020B0604020202020204" pitchFamily="34" charset="0"/>
            </a:rPr>
            <a:t>Key issues</a:t>
          </a:r>
          <a:endParaRPr lang="en-GB" sz="2800" b="1" dirty="0">
            <a:solidFill>
              <a:schemeClr val="tx1"/>
            </a:solidFill>
            <a:latin typeface="Arial" panose="020B0604020202020204" pitchFamily="34" charset="0"/>
            <a:cs typeface="Arial" panose="020B0604020202020204" pitchFamily="34" charset="0"/>
          </a:endParaRPr>
        </a:p>
      </dgm:t>
    </dgm:pt>
    <dgm:pt modelId="{BCF975CB-1E37-4F97-8053-C33209C6E7C3}" type="parTrans" cxnId="{82645203-ECA1-41EC-BEBA-1A8E6E0C9328}">
      <dgm:prSet/>
      <dgm:spPr/>
      <dgm:t>
        <a:bodyPr/>
        <a:lstStyle/>
        <a:p>
          <a:endParaRPr lang="en-GB"/>
        </a:p>
      </dgm:t>
    </dgm:pt>
    <dgm:pt modelId="{8BB77D81-C6AC-4F69-B56B-5415435F3A10}" type="sibTrans" cxnId="{82645203-ECA1-41EC-BEBA-1A8E6E0C9328}">
      <dgm:prSet/>
      <dgm:spPr/>
      <dgm:t>
        <a:bodyPr/>
        <a:lstStyle/>
        <a:p>
          <a:endParaRPr lang="en-GB"/>
        </a:p>
      </dgm:t>
    </dgm:pt>
    <dgm:pt modelId="{F80FD8AC-2CA8-445D-A285-23680CD51E89}">
      <dgm:prSet phldrT="[Text]" custT="1"/>
      <dgm:spPr/>
      <dgm:t>
        <a:bodyPr/>
        <a:lstStyle/>
        <a:p>
          <a:r>
            <a:rPr lang="en-GB" sz="2100" dirty="0">
              <a:latin typeface="Arial" panose="020B0604020202020204" pitchFamily="34" charset="0"/>
              <a:cs typeface="Arial" panose="020B0604020202020204" pitchFamily="34" charset="0"/>
            </a:rPr>
            <a:t>Inequality</a:t>
          </a:r>
        </a:p>
      </dgm:t>
    </dgm:pt>
    <dgm:pt modelId="{61102E4E-1645-4E4A-B333-EB70357FDC73}" type="parTrans" cxnId="{DB91C5AD-E561-4905-B0A2-28D42A6CA639}">
      <dgm:prSet/>
      <dgm:spPr/>
      <dgm:t>
        <a:bodyPr/>
        <a:lstStyle/>
        <a:p>
          <a:endParaRPr lang="en-GB"/>
        </a:p>
      </dgm:t>
    </dgm:pt>
    <dgm:pt modelId="{46878FDA-8472-4C86-BF22-B3F3DCB14226}" type="sibTrans" cxnId="{DB91C5AD-E561-4905-B0A2-28D42A6CA639}">
      <dgm:prSet/>
      <dgm:spPr/>
      <dgm:t>
        <a:bodyPr/>
        <a:lstStyle/>
        <a:p>
          <a:endParaRPr lang="en-GB"/>
        </a:p>
      </dgm:t>
    </dgm:pt>
    <dgm:pt modelId="{EBBFDEA5-887B-4679-AEAA-F6977CEA7B4F}">
      <dgm:prSet phldrT="[Text]" custT="1"/>
      <dgm:spPr/>
      <dgm:t>
        <a:bodyPr/>
        <a:lstStyle/>
        <a:p>
          <a:r>
            <a:rPr lang="en-US" sz="2400" b="1" dirty="0">
              <a:solidFill>
                <a:schemeClr val="tx1"/>
              </a:solidFill>
              <a:latin typeface="Arial" panose="020B0604020202020204" pitchFamily="34" charset="0"/>
              <a:cs typeface="Arial" panose="020B0604020202020204" pitchFamily="34" charset="0"/>
            </a:rPr>
            <a:t>Recommendations- </a:t>
          </a:r>
          <a:r>
            <a:rPr lang="en-US" sz="2400" b="1" u="sng" dirty="0">
              <a:solidFill>
                <a:schemeClr val="tx1"/>
              </a:solidFill>
              <a:latin typeface="Arial" panose="020B0604020202020204" pitchFamily="34" charset="0"/>
              <a:cs typeface="Arial" panose="020B0604020202020204" pitchFamily="34" charset="0"/>
            </a:rPr>
            <a:t>member States</a:t>
          </a:r>
          <a:endParaRPr lang="en-GB" sz="2400" b="1" u="sng" dirty="0">
            <a:solidFill>
              <a:schemeClr val="tx1"/>
            </a:solidFill>
            <a:latin typeface="Arial" panose="020B0604020202020204" pitchFamily="34" charset="0"/>
            <a:cs typeface="Arial" panose="020B0604020202020204" pitchFamily="34" charset="0"/>
          </a:endParaRPr>
        </a:p>
      </dgm:t>
    </dgm:pt>
    <dgm:pt modelId="{D070E962-6AEB-48CC-A529-AEB982DEF886}" type="parTrans" cxnId="{3B667086-900F-49C5-BF4B-0037D391E187}">
      <dgm:prSet/>
      <dgm:spPr/>
      <dgm:t>
        <a:bodyPr/>
        <a:lstStyle/>
        <a:p>
          <a:endParaRPr lang="en-GB"/>
        </a:p>
      </dgm:t>
    </dgm:pt>
    <dgm:pt modelId="{C41E486B-F454-4F25-9309-C3012D19DA4C}" type="sibTrans" cxnId="{3B667086-900F-49C5-BF4B-0037D391E187}">
      <dgm:prSet/>
      <dgm:spPr/>
      <dgm:t>
        <a:bodyPr/>
        <a:lstStyle/>
        <a:p>
          <a:endParaRPr lang="en-GB"/>
        </a:p>
      </dgm:t>
    </dgm:pt>
    <dgm:pt modelId="{ED8A4272-3EA2-43B7-9871-271FAB1CC90C}">
      <dgm:prSet phldrT="[Text]" custT="1"/>
      <dgm:spPr/>
      <dgm:t>
        <a:bodyPr/>
        <a:lstStyle/>
        <a:p>
          <a:r>
            <a:rPr lang="en-US" sz="2400" b="1" dirty="0">
              <a:solidFill>
                <a:schemeClr val="tx1"/>
              </a:solidFill>
              <a:latin typeface="Arial" panose="020B0604020202020204" pitchFamily="34" charset="0"/>
              <a:cs typeface="Arial" panose="020B0604020202020204" pitchFamily="34" charset="0"/>
            </a:rPr>
            <a:t>Recommendations- </a:t>
          </a:r>
        </a:p>
        <a:p>
          <a:r>
            <a:rPr lang="en-US" sz="2400" b="1" u="sng" dirty="0">
              <a:solidFill>
                <a:schemeClr val="tx1"/>
              </a:solidFill>
              <a:latin typeface="Arial" panose="020B0604020202020204" pitchFamily="34" charset="0"/>
              <a:cs typeface="Arial" panose="020B0604020202020204" pitchFamily="34" charset="0"/>
            </a:rPr>
            <a:t>ECA</a:t>
          </a:r>
          <a:endParaRPr lang="en-GB" sz="2400" b="1" u="sng" dirty="0">
            <a:solidFill>
              <a:schemeClr val="tx1"/>
            </a:solidFill>
            <a:latin typeface="Arial" panose="020B0604020202020204" pitchFamily="34" charset="0"/>
            <a:cs typeface="Arial" panose="020B0604020202020204" pitchFamily="34" charset="0"/>
          </a:endParaRPr>
        </a:p>
      </dgm:t>
    </dgm:pt>
    <dgm:pt modelId="{6999A282-0D01-4A6E-8757-5033FB556A4B}" type="parTrans" cxnId="{65FFABBD-E16B-460E-9C4A-5FACBD5514FA}">
      <dgm:prSet/>
      <dgm:spPr/>
      <dgm:t>
        <a:bodyPr/>
        <a:lstStyle/>
        <a:p>
          <a:endParaRPr lang="en-GB"/>
        </a:p>
      </dgm:t>
    </dgm:pt>
    <dgm:pt modelId="{B4B8BEBF-FD61-4A12-9BB4-7558FBCB4C94}" type="sibTrans" cxnId="{65FFABBD-E16B-460E-9C4A-5FACBD5514FA}">
      <dgm:prSet/>
      <dgm:spPr/>
      <dgm:t>
        <a:bodyPr/>
        <a:lstStyle/>
        <a:p>
          <a:endParaRPr lang="en-GB"/>
        </a:p>
      </dgm:t>
    </dgm:pt>
    <dgm:pt modelId="{FA424086-5989-4728-90A0-8C589AE77F9E}">
      <dgm:prSet phldrT="[Text]"/>
      <dgm:spPr/>
      <dgm:t>
        <a:bodyPr/>
        <a:lstStyle/>
        <a:p>
          <a:r>
            <a:rPr lang="en-GB" dirty="0">
              <a:latin typeface="Arial" panose="020B0604020202020204" pitchFamily="34" charset="0"/>
              <a:cs typeface="Arial" panose="020B0604020202020204" pitchFamily="34" charset="0"/>
            </a:rPr>
            <a:t>Skills portability, rights and </a:t>
          </a:r>
          <a:r>
            <a:rPr lang="en-GB">
              <a:latin typeface="Arial" panose="020B0604020202020204" pitchFamily="34" charset="0"/>
              <a:cs typeface="Arial" panose="020B0604020202020204" pitchFamily="34" charset="0"/>
            </a:rPr>
            <a:t>social security</a:t>
          </a:r>
          <a:endParaRPr lang="en-GB" dirty="0">
            <a:latin typeface="Arial" panose="020B0604020202020204" pitchFamily="34" charset="0"/>
            <a:cs typeface="Arial" panose="020B0604020202020204" pitchFamily="34" charset="0"/>
          </a:endParaRPr>
        </a:p>
      </dgm:t>
    </dgm:pt>
    <dgm:pt modelId="{22C2E673-228E-4675-B88E-95BCD8BFDCEF}" type="parTrans" cxnId="{BAC9F843-FFD3-4770-BBC9-F30FEAB29A3B}">
      <dgm:prSet/>
      <dgm:spPr/>
      <dgm:t>
        <a:bodyPr/>
        <a:lstStyle/>
        <a:p>
          <a:endParaRPr lang="en-GB"/>
        </a:p>
      </dgm:t>
    </dgm:pt>
    <dgm:pt modelId="{84F5F146-DA58-4CA4-93A7-F7C6C92A417A}" type="sibTrans" cxnId="{BAC9F843-FFD3-4770-BBC9-F30FEAB29A3B}">
      <dgm:prSet/>
      <dgm:spPr/>
      <dgm:t>
        <a:bodyPr/>
        <a:lstStyle/>
        <a:p>
          <a:endParaRPr lang="en-GB"/>
        </a:p>
      </dgm:t>
    </dgm:pt>
    <dgm:pt modelId="{4A46FE55-9B5D-4B2A-8FAA-2D7575A61DD2}">
      <dgm:prSet custT="1"/>
      <dgm:spPr/>
      <dgm:t>
        <a:bodyPr/>
        <a:lstStyle/>
        <a:p>
          <a:r>
            <a:rPr lang="en-GB" sz="2100" dirty="0">
              <a:latin typeface="Arial" panose="020B0604020202020204" pitchFamily="34" charset="0"/>
              <a:cs typeface="Arial" panose="020B0604020202020204" pitchFamily="34" charset="0"/>
            </a:rPr>
            <a:t>Urbanization</a:t>
          </a:r>
        </a:p>
      </dgm:t>
    </dgm:pt>
    <dgm:pt modelId="{F888C926-4C47-4AFA-9128-3EBD8AAF5BD9}" type="parTrans" cxnId="{AC21DFCB-A4D7-408E-8333-123C38120FDC}">
      <dgm:prSet/>
      <dgm:spPr/>
      <dgm:t>
        <a:bodyPr/>
        <a:lstStyle/>
        <a:p>
          <a:endParaRPr lang="en-GB"/>
        </a:p>
      </dgm:t>
    </dgm:pt>
    <dgm:pt modelId="{F1C00336-D398-4737-9EE5-66550FBF3638}" type="sibTrans" cxnId="{AC21DFCB-A4D7-408E-8333-123C38120FDC}">
      <dgm:prSet/>
      <dgm:spPr/>
      <dgm:t>
        <a:bodyPr/>
        <a:lstStyle/>
        <a:p>
          <a:endParaRPr lang="en-GB"/>
        </a:p>
      </dgm:t>
    </dgm:pt>
    <dgm:pt modelId="{F975939E-B752-403A-804F-1F686FD5FEA4}">
      <dgm:prSet custT="1"/>
      <dgm:spPr/>
      <dgm:t>
        <a:bodyPr/>
        <a:lstStyle/>
        <a:p>
          <a:r>
            <a:rPr lang="en-GB" sz="2100" dirty="0">
              <a:latin typeface="Arial" panose="020B0604020202020204" pitchFamily="34" charset="0"/>
              <a:cs typeface="Arial" panose="020B0604020202020204" pitchFamily="34" charset="0"/>
            </a:rPr>
            <a:t>Migration</a:t>
          </a:r>
        </a:p>
      </dgm:t>
    </dgm:pt>
    <dgm:pt modelId="{2EB4C8CD-FBE7-4495-A77F-06D1BFB4A0E2}" type="parTrans" cxnId="{CFE65FE6-5CD8-4754-9CCD-EF7A380DC409}">
      <dgm:prSet/>
      <dgm:spPr/>
      <dgm:t>
        <a:bodyPr/>
        <a:lstStyle/>
        <a:p>
          <a:endParaRPr lang="en-GB"/>
        </a:p>
      </dgm:t>
    </dgm:pt>
    <dgm:pt modelId="{D1DE0313-109F-47AF-9B7C-DA1C50A2E8F1}" type="sibTrans" cxnId="{CFE65FE6-5CD8-4754-9CCD-EF7A380DC409}">
      <dgm:prSet/>
      <dgm:spPr/>
      <dgm:t>
        <a:bodyPr/>
        <a:lstStyle/>
        <a:p>
          <a:endParaRPr lang="en-GB"/>
        </a:p>
      </dgm:t>
    </dgm:pt>
    <dgm:pt modelId="{96876C2B-82E8-4D80-AC8D-D3F5FCDEE6E5}">
      <dgm:prSet custT="1"/>
      <dgm:spPr/>
      <dgm:t>
        <a:bodyPr/>
        <a:lstStyle/>
        <a:p>
          <a:r>
            <a:rPr lang="en-GB" sz="2100" dirty="0">
              <a:latin typeface="Arial" panose="020B0604020202020204" pitchFamily="34" charset="0"/>
              <a:cs typeface="Arial" panose="020B0604020202020204" pitchFamily="34" charset="0"/>
            </a:rPr>
            <a:t>Population</a:t>
          </a:r>
        </a:p>
      </dgm:t>
    </dgm:pt>
    <dgm:pt modelId="{440362E9-7771-4ABD-AC2E-0891DBF1988A}" type="parTrans" cxnId="{68FCAEE3-7ACF-45D0-BA83-E82938D76D0D}">
      <dgm:prSet/>
      <dgm:spPr/>
      <dgm:t>
        <a:bodyPr/>
        <a:lstStyle/>
        <a:p>
          <a:endParaRPr lang="en-GB"/>
        </a:p>
      </dgm:t>
    </dgm:pt>
    <dgm:pt modelId="{62B30E2A-E51B-4740-9EA6-A26D38600C95}" type="sibTrans" cxnId="{68FCAEE3-7ACF-45D0-BA83-E82938D76D0D}">
      <dgm:prSet/>
      <dgm:spPr/>
      <dgm:t>
        <a:bodyPr/>
        <a:lstStyle/>
        <a:p>
          <a:endParaRPr lang="en-GB"/>
        </a:p>
      </dgm:t>
    </dgm:pt>
    <dgm:pt modelId="{B7656E01-B9DD-4B20-A754-78B95B40A04C}">
      <dgm:prSet custT="1"/>
      <dgm:spPr/>
      <dgm:t>
        <a:bodyPr/>
        <a:lstStyle/>
        <a:p>
          <a:r>
            <a:rPr lang="en-GB" sz="2100" dirty="0">
              <a:latin typeface="Arial" panose="020B0604020202020204" pitchFamily="34" charset="0"/>
              <a:cs typeface="Arial" panose="020B0604020202020204" pitchFamily="34" charset="0"/>
            </a:rPr>
            <a:t>Ageing</a:t>
          </a:r>
        </a:p>
      </dgm:t>
    </dgm:pt>
    <dgm:pt modelId="{AFD82543-A25B-4EFF-8655-DFEFBDA3AE5B}" type="parTrans" cxnId="{838FBAD6-81FE-49EF-97C5-967288694922}">
      <dgm:prSet/>
      <dgm:spPr/>
      <dgm:t>
        <a:bodyPr/>
        <a:lstStyle/>
        <a:p>
          <a:endParaRPr lang="en-GB"/>
        </a:p>
      </dgm:t>
    </dgm:pt>
    <dgm:pt modelId="{CCCBD215-BC6E-42B8-9C69-889841904092}" type="sibTrans" cxnId="{838FBAD6-81FE-49EF-97C5-967288694922}">
      <dgm:prSet/>
      <dgm:spPr/>
      <dgm:t>
        <a:bodyPr/>
        <a:lstStyle/>
        <a:p>
          <a:endParaRPr lang="en-GB"/>
        </a:p>
      </dgm:t>
    </dgm:pt>
    <dgm:pt modelId="{2377BEEC-B8A4-4D4A-B5E1-162ADCCF679F}">
      <dgm:prSet phldrT="[Text]" custT="1"/>
      <dgm:spPr/>
      <dgm:t>
        <a:bodyPr/>
        <a:lstStyle/>
        <a:p>
          <a:r>
            <a:rPr lang="en-US" sz="2100" dirty="0">
              <a:latin typeface="Arial" panose="020B0604020202020204" pitchFamily="34" charset="0"/>
              <a:cs typeface="Arial" panose="020B0604020202020204" pitchFamily="34" charset="0"/>
            </a:rPr>
            <a:t>Poverty</a:t>
          </a:r>
          <a:endParaRPr lang="en-GB" sz="2100" dirty="0">
            <a:latin typeface="Arial" panose="020B0604020202020204" pitchFamily="34" charset="0"/>
            <a:cs typeface="Arial" panose="020B0604020202020204" pitchFamily="34" charset="0"/>
          </a:endParaRPr>
        </a:p>
      </dgm:t>
    </dgm:pt>
    <dgm:pt modelId="{81640C9C-5C6F-4FD6-AC5F-966EAEF30D0D}" type="parTrans" cxnId="{3EAF9A7B-BE83-4A62-9FB3-026474109FC8}">
      <dgm:prSet/>
      <dgm:spPr/>
      <dgm:t>
        <a:bodyPr/>
        <a:lstStyle/>
        <a:p>
          <a:endParaRPr lang="en-GB"/>
        </a:p>
      </dgm:t>
    </dgm:pt>
    <dgm:pt modelId="{C2AEA862-5700-4998-960B-AFF2011D061F}" type="sibTrans" cxnId="{3EAF9A7B-BE83-4A62-9FB3-026474109FC8}">
      <dgm:prSet/>
      <dgm:spPr/>
      <dgm:t>
        <a:bodyPr/>
        <a:lstStyle/>
        <a:p>
          <a:endParaRPr lang="en-GB"/>
        </a:p>
      </dgm:t>
    </dgm:pt>
    <dgm:pt modelId="{9D0F05DA-E513-49D6-B432-4519EA79232E}">
      <dgm:prSet/>
      <dgm:spPr/>
      <dgm:t>
        <a:bodyPr/>
        <a:lstStyle/>
        <a:p>
          <a:r>
            <a:rPr lang="en-GB" dirty="0">
              <a:latin typeface="Arial" panose="020B0604020202020204" pitchFamily="34" charset="0"/>
              <a:cs typeface="Arial" panose="020B0604020202020204" pitchFamily="34" charset="0"/>
            </a:rPr>
            <a:t>Monitoring employment creation (data)</a:t>
          </a:r>
        </a:p>
      </dgm:t>
    </dgm:pt>
    <dgm:pt modelId="{438DD622-CF63-4BFF-98D6-BFD20355FF84}" type="parTrans" cxnId="{DA54BCA0-815B-4336-8219-2798F1586D23}">
      <dgm:prSet/>
      <dgm:spPr/>
      <dgm:t>
        <a:bodyPr/>
        <a:lstStyle/>
        <a:p>
          <a:endParaRPr lang="en-GB"/>
        </a:p>
      </dgm:t>
    </dgm:pt>
    <dgm:pt modelId="{75553D1B-3C18-4782-A7EA-B87C0AB7D115}" type="sibTrans" cxnId="{DA54BCA0-815B-4336-8219-2798F1586D23}">
      <dgm:prSet/>
      <dgm:spPr/>
      <dgm:t>
        <a:bodyPr/>
        <a:lstStyle/>
        <a:p>
          <a:endParaRPr lang="en-GB"/>
        </a:p>
      </dgm:t>
    </dgm:pt>
    <dgm:pt modelId="{F6457D08-B20B-4804-98FF-33660884D74E}">
      <dgm:prSet custT="1"/>
      <dgm:spPr/>
      <dgm:t>
        <a:bodyPr/>
        <a:lstStyle/>
        <a:p>
          <a:r>
            <a:rPr lang="en-GB" sz="2100" b="0" dirty="0">
              <a:solidFill>
                <a:schemeClr val="tx1"/>
              </a:solidFill>
              <a:latin typeface="Arial" panose="020B0604020202020204" pitchFamily="34" charset="0"/>
              <a:cs typeface="Arial" panose="020B0604020202020204" pitchFamily="34" charset="0"/>
            </a:rPr>
            <a:t>Urban responsive economic planning</a:t>
          </a:r>
        </a:p>
      </dgm:t>
    </dgm:pt>
    <dgm:pt modelId="{5002DD9B-F6B7-4A45-9B3F-CC0B951A28A4}" type="parTrans" cxnId="{04F9E15C-FB3C-422B-B5EA-A2752EC73D6C}">
      <dgm:prSet/>
      <dgm:spPr/>
      <dgm:t>
        <a:bodyPr/>
        <a:lstStyle/>
        <a:p>
          <a:endParaRPr lang="en-GB"/>
        </a:p>
      </dgm:t>
    </dgm:pt>
    <dgm:pt modelId="{A70F6DF6-011E-4F4C-B4C4-F3495E17F1E3}" type="sibTrans" cxnId="{04F9E15C-FB3C-422B-B5EA-A2752EC73D6C}">
      <dgm:prSet/>
      <dgm:spPr/>
      <dgm:t>
        <a:bodyPr/>
        <a:lstStyle/>
        <a:p>
          <a:endParaRPr lang="en-GB"/>
        </a:p>
      </dgm:t>
    </dgm:pt>
    <dgm:pt modelId="{512B038C-A5B2-4F32-9A0C-2BFFF0ADAD64}">
      <dgm:prSet custT="1"/>
      <dgm:spPr/>
      <dgm:t>
        <a:bodyPr/>
        <a:lstStyle/>
        <a:p>
          <a:r>
            <a:rPr lang="en-US" sz="2100" dirty="0">
              <a:latin typeface="Arial" panose="020B0604020202020204" pitchFamily="34" charset="0"/>
              <a:cs typeface="Arial" panose="020B0604020202020204" pitchFamily="34" charset="0"/>
            </a:rPr>
            <a:t>National social investments </a:t>
          </a:r>
          <a:endParaRPr lang="en-GB" sz="2100" dirty="0">
            <a:latin typeface="Arial" panose="020B0604020202020204" pitchFamily="34" charset="0"/>
            <a:cs typeface="Arial" panose="020B0604020202020204" pitchFamily="34" charset="0"/>
          </a:endParaRPr>
        </a:p>
      </dgm:t>
    </dgm:pt>
    <dgm:pt modelId="{F65DC29B-5EDA-473D-8710-F5721224AC33}" type="parTrans" cxnId="{02F74E67-550F-4E8E-B260-DC2FE423ECF6}">
      <dgm:prSet/>
      <dgm:spPr/>
      <dgm:t>
        <a:bodyPr/>
        <a:lstStyle/>
        <a:p>
          <a:endParaRPr lang="en-GB"/>
        </a:p>
      </dgm:t>
    </dgm:pt>
    <dgm:pt modelId="{4C22F490-405F-436F-8983-919B807AEE5F}" type="sibTrans" cxnId="{02F74E67-550F-4E8E-B260-DC2FE423ECF6}">
      <dgm:prSet/>
      <dgm:spPr/>
      <dgm:t>
        <a:bodyPr/>
        <a:lstStyle/>
        <a:p>
          <a:endParaRPr lang="en-GB"/>
        </a:p>
      </dgm:t>
    </dgm:pt>
    <dgm:pt modelId="{066548C1-6E9B-4FEF-A5DF-EEE1FCD6802A}">
      <dgm:prSet custT="1"/>
      <dgm:spPr/>
      <dgm:t>
        <a:bodyPr/>
        <a:lstStyle/>
        <a:p>
          <a:r>
            <a:rPr lang="en-US" sz="2100" dirty="0">
              <a:latin typeface="Arial" panose="020B0604020202020204" pitchFamily="34" charset="0"/>
              <a:cs typeface="Arial" panose="020B0604020202020204" pitchFamily="34" charset="0"/>
            </a:rPr>
            <a:t>National development planning </a:t>
          </a:r>
          <a:endParaRPr lang="en-GB" sz="2100" dirty="0">
            <a:latin typeface="Arial" panose="020B0604020202020204" pitchFamily="34" charset="0"/>
            <a:cs typeface="Arial" panose="020B0604020202020204" pitchFamily="34" charset="0"/>
          </a:endParaRPr>
        </a:p>
      </dgm:t>
    </dgm:pt>
    <dgm:pt modelId="{B099C120-6884-41DB-B06C-3701BAA1DB24}" type="parTrans" cxnId="{852A81FC-DA81-4210-ADEE-21B8FAD1F318}">
      <dgm:prSet/>
      <dgm:spPr/>
      <dgm:t>
        <a:bodyPr/>
        <a:lstStyle/>
        <a:p>
          <a:endParaRPr lang="en-GB"/>
        </a:p>
      </dgm:t>
    </dgm:pt>
    <dgm:pt modelId="{2F55FBB3-8030-4952-9DBC-0060DD8A5A43}" type="sibTrans" cxnId="{852A81FC-DA81-4210-ADEE-21B8FAD1F318}">
      <dgm:prSet/>
      <dgm:spPr/>
      <dgm:t>
        <a:bodyPr/>
        <a:lstStyle/>
        <a:p>
          <a:endParaRPr lang="en-GB"/>
        </a:p>
      </dgm:t>
    </dgm:pt>
    <dgm:pt modelId="{E414A158-0446-4E3E-AF38-E13663050215}">
      <dgm:prSet custT="1"/>
      <dgm:spPr/>
      <dgm:t>
        <a:bodyPr/>
        <a:lstStyle/>
        <a:p>
          <a:r>
            <a:rPr lang="en-US" sz="2100" dirty="0">
              <a:latin typeface="Arial" panose="020B0604020202020204" pitchFamily="34" charset="0"/>
              <a:cs typeface="Arial" panose="020B0604020202020204" pitchFamily="34" charset="0"/>
            </a:rPr>
            <a:t>Budgeting for older person’s social protection</a:t>
          </a:r>
          <a:endParaRPr lang="en-GB" sz="2100" b="0" dirty="0">
            <a:solidFill>
              <a:schemeClr val="tx1"/>
            </a:solidFill>
            <a:latin typeface="Arial" panose="020B0604020202020204" pitchFamily="34" charset="0"/>
            <a:cs typeface="Arial" panose="020B0604020202020204" pitchFamily="34" charset="0"/>
          </a:endParaRPr>
        </a:p>
      </dgm:t>
    </dgm:pt>
    <dgm:pt modelId="{0452D78D-500C-48D3-BDD1-0C97B4648C5B}" type="parTrans" cxnId="{94FF1EE1-83FC-49C5-A370-9D55FFF90D10}">
      <dgm:prSet/>
      <dgm:spPr/>
      <dgm:t>
        <a:bodyPr/>
        <a:lstStyle/>
        <a:p>
          <a:endParaRPr lang="en-GB"/>
        </a:p>
      </dgm:t>
    </dgm:pt>
    <dgm:pt modelId="{29233B64-13B2-4DD1-8006-76E040878ECA}" type="sibTrans" cxnId="{94FF1EE1-83FC-49C5-A370-9D55FFF90D10}">
      <dgm:prSet/>
      <dgm:spPr/>
      <dgm:t>
        <a:bodyPr/>
        <a:lstStyle/>
        <a:p>
          <a:endParaRPr lang="en-GB"/>
        </a:p>
      </dgm:t>
    </dgm:pt>
    <dgm:pt modelId="{9FE0DFDE-99B8-4205-B340-4DBB3E5A0CE1}">
      <dgm:prSet/>
      <dgm:spPr/>
      <dgm:t>
        <a:bodyPr/>
        <a:lstStyle/>
        <a:p>
          <a:r>
            <a:rPr lang="en-GB" dirty="0">
              <a:latin typeface="Arial" panose="020B0604020202020204" pitchFamily="34" charset="0"/>
              <a:cs typeface="Arial" panose="020B0604020202020204" pitchFamily="34" charset="0"/>
            </a:rPr>
            <a:t>Urbanization &amp; economic planning </a:t>
          </a:r>
        </a:p>
      </dgm:t>
    </dgm:pt>
    <dgm:pt modelId="{24DA1AF7-4D3E-4914-9C57-8DE31649B63A}" type="parTrans" cxnId="{F8F8CE60-8DDD-4A4C-907E-931564B1ED52}">
      <dgm:prSet/>
      <dgm:spPr/>
      <dgm:t>
        <a:bodyPr/>
        <a:lstStyle/>
        <a:p>
          <a:endParaRPr lang="en-GB"/>
        </a:p>
      </dgm:t>
    </dgm:pt>
    <dgm:pt modelId="{EB89DB2B-D8B9-453D-99D1-24420D5E9417}" type="sibTrans" cxnId="{F8F8CE60-8DDD-4A4C-907E-931564B1ED52}">
      <dgm:prSet/>
      <dgm:spPr/>
      <dgm:t>
        <a:bodyPr/>
        <a:lstStyle/>
        <a:p>
          <a:endParaRPr lang="en-GB"/>
        </a:p>
      </dgm:t>
    </dgm:pt>
    <dgm:pt modelId="{C3BD9A36-DC2F-424B-AD35-C7D96ACE57AE}">
      <dgm:prSet/>
      <dgm:spPr/>
      <dgm:t>
        <a:bodyPr/>
        <a:lstStyle/>
        <a:p>
          <a:r>
            <a:rPr lang="en-GB" dirty="0">
              <a:latin typeface="Arial" panose="020B0604020202020204" pitchFamily="34" charset="0"/>
              <a:cs typeface="Arial" panose="020B0604020202020204" pitchFamily="34" charset="0"/>
            </a:rPr>
            <a:t>Older persons &amp; ageing</a:t>
          </a:r>
        </a:p>
      </dgm:t>
    </dgm:pt>
    <dgm:pt modelId="{BC44CD9C-D3D9-460B-9BA0-287981DB8389}" type="parTrans" cxnId="{844B22EC-68A1-4750-B6DB-BFDF01F545F7}">
      <dgm:prSet/>
      <dgm:spPr/>
      <dgm:t>
        <a:bodyPr/>
        <a:lstStyle/>
        <a:p>
          <a:endParaRPr lang="en-GB"/>
        </a:p>
      </dgm:t>
    </dgm:pt>
    <dgm:pt modelId="{954909D7-6534-4C36-90D2-8552B220C887}" type="sibTrans" cxnId="{844B22EC-68A1-4750-B6DB-BFDF01F545F7}">
      <dgm:prSet/>
      <dgm:spPr/>
      <dgm:t>
        <a:bodyPr/>
        <a:lstStyle/>
        <a:p>
          <a:endParaRPr lang="en-GB"/>
        </a:p>
      </dgm:t>
    </dgm:pt>
    <dgm:pt modelId="{FF879AA9-4BF1-4B4C-BAAA-D719AE1EF60A}">
      <dgm:prSet/>
      <dgm:spPr/>
      <dgm:t>
        <a:bodyPr/>
        <a:lstStyle/>
        <a:p>
          <a:r>
            <a:rPr lang="en-US" dirty="0">
              <a:latin typeface="Arial" panose="020B0604020202020204" pitchFamily="34" charset="0"/>
              <a:cs typeface="Arial" panose="020B0604020202020204" pitchFamily="34" charset="0"/>
            </a:rPr>
            <a:t>Intra and inter Subprogramme coherence</a:t>
          </a:r>
          <a:endParaRPr lang="en-GB" dirty="0">
            <a:latin typeface="Arial" panose="020B0604020202020204" pitchFamily="34" charset="0"/>
            <a:cs typeface="Arial" panose="020B0604020202020204" pitchFamily="34" charset="0"/>
          </a:endParaRPr>
        </a:p>
      </dgm:t>
    </dgm:pt>
    <dgm:pt modelId="{7373038A-5D94-4924-A9C2-00CC869CFBCF}" type="parTrans" cxnId="{BEEB560F-C81C-4BF1-B78D-4720EC72CA59}">
      <dgm:prSet/>
      <dgm:spPr/>
      <dgm:t>
        <a:bodyPr/>
        <a:lstStyle/>
        <a:p>
          <a:endParaRPr lang="en-GB"/>
        </a:p>
      </dgm:t>
    </dgm:pt>
    <dgm:pt modelId="{5CFB6447-8CD9-4574-BE4B-1DA1DC371B59}" type="sibTrans" cxnId="{BEEB560F-C81C-4BF1-B78D-4720EC72CA59}">
      <dgm:prSet/>
      <dgm:spPr/>
      <dgm:t>
        <a:bodyPr/>
        <a:lstStyle/>
        <a:p>
          <a:endParaRPr lang="en-GB"/>
        </a:p>
      </dgm:t>
    </dgm:pt>
    <dgm:pt modelId="{0BCB6FE6-4544-4AD6-A7C4-9244376C1A3E}">
      <dgm:prSet/>
      <dgm:spPr/>
      <dgm:t>
        <a:bodyPr/>
        <a:lstStyle/>
        <a:p>
          <a:r>
            <a:rPr lang="en-GB" dirty="0">
              <a:latin typeface="Arial" panose="020B0604020202020204" pitchFamily="34" charset="0"/>
              <a:cs typeface="Arial" panose="020B0604020202020204" pitchFamily="34" charset="0"/>
            </a:rPr>
            <a:t>Child protection legislation</a:t>
          </a:r>
        </a:p>
      </dgm:t>
    </dgm:pt>
    <dgm:pt modelId="{69B278C9-C1D6-4841-8F5E-0BD14B723AE7}" type="parTrans" cxnId="{AE70529C-64AD-4B40-A39D-0FB8EBA4B9E0}">
      <dgm:prSet/>
      <dgm:spPr/>
      <dgm:t>
        <a:bodyPr/>
        <a:lstStyle/>
        <a:p>
          <a:endParaRPr lang="en-GB"/>
        </a:p>
      </dgm:t>
    </dgm:pt>
    <dgm:pt modelId="{FAFE6067-7962-45F2-907A-917D6B60546A}" type="sibTrans" cxnId="{AE70529C-64AD-4B40-A39D-0FB8EBA4B9E0}">
      <dgm:prSet/>
      <dgm:spPr/>
      <dgm:t>
        <a:bodyPr/>
        <a:lstStyle/>
        <a:p>
          <a:endParaRPr lang="en-GB"/>
        </a:p>
      </dgm:t>
    </dgm:pt>
    <dgm:pt modelId="{E461C29F-0500-460B-BAC5-C74D9D745E66}">
      <dgm:prSet custT="1"/>
      <dgm:spPr/>
      <dgm:t>
        <a:bodyPr/>
        <a:lstStyle/>
        <a:p>
          <a:r>
            <a:rPr lang="en-US" sz="2100" dirty="0">
              <a:latin typeface="Arial" panose="020B0604020202020204" pitchFamily="34" charset="0"/>
              <a:cs typeface="Arial" panose="020B0604020202020204" pitchFamily="34" charset="0"/>
            </a:rPr>
            <a:t>Reviews of regional &amp; global commitments</a:t>
          </a:r>
          <a:endParaRPr lang="en-GB" sz="2100" dirty="0">
            <a:latin typeface="Arial" panose="020B0604020202020204" pitchFamily="34" charset="0"/>
            <a:cs typeface="Arial" panose="020B0604020202020204" pitchFamily="34" charset="0"/>
          </a:endParaRPr>
        </a:p>
      </dgm:t>
    </dgm:pt>
    <dgm:pt modelId="{8EABAE55-350C-417C-927B-1468E908BC77}" type="parTrans" cxnId="{D6967667-BDCA-44AE-B4C5-26FD20C8074E}">
      <dgm:prSet/>
      <dgm:spPr/>
      <dgm:t>
        <a:bodyPr/>
        <a:lstStyle/>
        <a:p>
          <a:endParaRPr lang="en-GB"/>
        </a:p>
      </dgm:t>
    </dgm:pt>
    <dgm:pt modelId="{9FC1CE6B-8BE5-4D2E-819C-A2D2213A4FBA}" type="sibTrans" cxnId="{D6967667-BDCA-44AE-B4C5-26FD20C8074E}">
      <dgm:prSet/>
      <dgm:spPr/>
      <dgm:t>
        <a:bodyPr/>
        <a:lstStyle/>
        <a:p>
          <a:endParaRPr lang="en-GB"/>
        </a:p>
      </dgm:t>
    </dgm:pt>
    <dgm:pt modelId="{680B3E6B-91BD-4E75-A92D-D1703457547A}" type="pres">
      <dgm:prSet presAssocID="{CA620159-1D02-4DAD-B16B-6B773C81F705}" presName="Name0" presStyleCnt="0">
        <dgm:presLayoutVars>
          <dgm:dir/>
          <dgm:animLvl val="lvl"/>
          <dgm:resizeHandles val="exact"/>
        </dgm:presLayoutVars>
      </dgm:prSet>
      <dgm:spPr/>
    </dgm:pt>
    <dgm:pt modelId="{AC52DDF7-F136-451D-9194-5298D140ED9F}" type="pres">
      <dgm:prSet presAssocID="{CC77DDA0-AC6D-4216-875A-1F4F10690B52}" presName="composite" presStyleCnt="0"/>
      <dgm:spPr/>
    </dgm:pt>
    <dgm:pt modelId="{F9DE80D0-EF95-4D0F-8668-F960FE9145EC}" type="pres">
      <dgm:prSet presAssocID="{CC77DDA0-AC6D-4216-875A-1F4F10690B52}" presName="parTx" presStyleLbl="alignNode1" presStyleIdx="0" presStyleCnt="3">
        <dgm:presLayoutVars>
          <dgm:chMax val="0"/>
          <dgm:chPref val="0"/>
          <dgm:bulletEnabled val="1"/>
        </dgm:presLayoutVars>
      </dgm:prSet>
      <dgm:spPr/>
    </dgm:pt>
    <dgm:pt modelId="{23FA63FE-5C17-403D-BDDD-F49EED996069}" type="pres">
      <dgm:prSet presAssocID="{CC77DDA0-AC6D-4216-875A-1F4F10690B52}" presName="desTx" presStyleLbl="alignAccFollowNode1" presStyleIdx="0" presStyleCnt="3">
        <dgm:presLayoutVars>
          <dgm:bulletEnabled val="1"/>
        </dgm:presLayoutVars>
      </dgm:prSet>
      <dgm:spPr/>
    </dgm:pt>
    <dgm:pt modelId="{0AC641EC-11A3-4400-8A05-CDAE48F953A1}" type="pres">
      <dgm:prSet presAssocID="{8BB77D81-C6AC-4F69-B56B-5415435F3A10}" presName="space" presStyleCnt="0"/>
      <dgm:spPr/>
    </dgm:pt>
    <dgm:pt modelId="{B296EDAB-F4DE-47B3-B1DC-136ECEE36C5E}" type="pres">
      <dgm:prSet presAssocID="{EBBFDEA5-887B-4679-AEAA-F6977CEA7B4F}" presName="composite" presStyleCnt="0"/>
      <dgm:spPr/>
    </dgm:pt>
    <dgm:pt modelId="{8961F2D6-44F1-441D-93D5-288EAA31751E}" type="pres">
      <dgm:prSet presAssocID="{EBBFDEA5-887B-4679-AEAA-F6977CEA7B4F}" presName="parTx" presStyleLbl="alignNode1" presStyleIdx="1" presStyleCnt="3">
        <dgm:presLayoutVars>
          <dgm:chMax val="0"/>
          <dgm:chPref val="0"/>
          <dgm:bulletEnabled val="1"/>
        </dgm:presLayoutVars>
      </dgm:prSet>
      <dgm:spPr/>
    </dgm:pt>
    <dgm:pt modelId="{99E42FD8-B364-4BC8-8DA7-E31A04224D63}" type="pres">
      <dgm:prSet presAssocID="{EBBFDEA5-887B-4679-AEAA-F6977CEA7B4F}" presName="desTx" presStyleLbl="alignAccFollowNode1" presStyleIdx="1" presStyleCnt="3">
        <dgm:presLayoutVars>
          <dgm:bulletEnabled val="1"/>
        </dgm:presLayoutVars>
      </dgm:prSet>
      <dgm:spPr/>
    </dgm:pt>
    <dgm:pt modelId="{0FC32BB0-41B6-4A3E-8163-23FEDA4C7533}" type="pres">
      <dgm:prSet presAssocID="{C41E486B-F454-4F25-9309-C3012D19DA4C}" presName="space" presStyleCnt="0"/>
      <dgm:spPr/>
    </dgm:pt>
    <dgm:pt modelId="{A0CDB1D9-5772-4E9A-A860-13960052DC70}" type="pres">
      <dgm:prSet presAssocID="{ED8A4272-3EA2-43B7-9871-271FAB1CC90C}" presName="composite" presStyleCnt="0"/>
      <dgm:spPr/>
    </dgm:pt>
    <dgm:pt modelId="{15C677D1-AF21-4B54-A3ED-F12952026237}" type="pres">
      <dgm:prSet presAssocID="{ED8A4272-3EA2-43B7-9871-271FAB1CC90C}" presName="parTx" presStyleLbl="alignNode1" presStyleIdx="2" presStyleCnt="3">
        <dgm:presLayoutVars>
          <dgm:chMax val="0"/>
          <dgm:chPref val="0"/>
          <dgm:bulletEnabled val="1"/>
        </dgm:presLayoutVars>
      </dgm:prSet>
      <dgm:spPr/>
    </dgm:pt>
    <dgm:pt modelId="{7CFF6569-586C-4FD3-A6EC-3216F9B51059}" type="pres">
      <dgm:prSet presAssocID="{ED8A4272-3EA2-43B7-9871-271FAB1CC90C}" presName="desTx" presStyleLbl="alignAccFollowNode1" presStyleIdx="2" presStyleCnt="3">
        <dgm:presLayoutVars>
          <dgm:bulletEnabled val="1"/>
        </dgm:presLayoutVars>
      </dgm:prSet>
      <dgm:spPr/>
    </dgm:pt>
  </dgm:ptLst>
  <dgm:cxnLst>
    <dgm:cxn modelId="{82645203-ECA1-41EC-BEBA-1A8E6E0C9328}" srcId="{CA620159-1D02-4DAD-B16B-6B773C81F705}" destId="{CC77DDA0-AC6D-4216-875A-1F4F10690B52}" srcOrd="0" destOrd="0" parTransId="{BCF975CB-1E37-4F97-8053-C33209C6E7C3}" sibTransId="{8BB77D81-C6AC-4F69-B56B-5415435F3A10}"/>
    <dgm:cxn modelId="{BEEB560F-C81C-4BF1-B78D-4720EC72CA59}" srcId="{ED8A4272-3EA2-43B7-9871-271FAB1CC90C}" destId="{FF879AA9-4BF1-4B4C-BAAA-D719AE1EF60A}" srcOrd="5" destOrd="0" parTransId="{7373038A-5D94-4924-A9C2-00CC869CFBCF}" sibTransId="{5CFB6447-8CD9-4574-BE4B-1DA1DC371B59}"/>
    <dgm:cxn modelId="{5F480B17-61A6-4884-B4F6-484229CA56D6}" type="presOf" srcId="{EBBFDEA5-887B-4679-AEAA-F6977CEA7B4F}" destId="{8961F2D6-44F1-441D-93D5-288EAA31751E}" srcOrd="0" destOrd="0" presId="urn:microsoft.com/office/officeart/2005/8/layout/hList1"/>
    <dgm:cxn modelId="{9EE1BC26-5C8D-42ED-A53D-857BAAFCC17A}" type="presOf" srcId="{F6457D08-B20B-4804-98FF-33660884D74E}" destId="{99E42FD8-B364-4BC8-8DA7-E31A04224D63}" srcOrd="0" destOrd="2" presId="urn:microsoft.com/office/officeart/2005/8/layout/hList1"/>
    <dgm:cxn modelId="{02526A27-CB92-4F22-9CFF-0E079EF2861E}" type="presOf" srcId="{512B038C-A5B2-4F32-9A0C-2BFFF0ADAD64}" destId="{99E42FD8-B364-4BC8-8DA7-E31A04224D63}" srcOrd="0" destOrd="0" presId="urn:microsoft.com/office/officeart/2005/8/layout/hList1"/>
    <dgm:cxn modelId="{04F9E15C-FB3C-422B-B5EA-A2752EC73D6C}" srcId="{EBBFDEA5-887B-4679-AEAA-F6977CEA7B4F}" destId="{F6457D08-B20B-4804-98FF-33660884D74E}" srcOrd="2" destOrd="0" parTransId="{5002DD9B-F6B7-4A45-9B3F-CC0B951A28A4}" sibTransId="{A70F6DF6-011E-4F4C-B4C4-F3495E17F1E3}"/>
    <dgm:cxn modelId="{6020CA5D-39BD-43BA-9825-5EA498E07C7A}" type="presOf" srcId="{96876C2B-82E8-4D80-AC8D-D3F5FCDEE6E5}" destId="{23FA63FE-5C17-403D-BDDD-F49EED996069}" srcOrd="0" destOrd="4" presId="urn:microsoft.com/office/officeart/2005/8/layout/hList1"/>
    <dgm:cxn modelId="{F8F8CE60-8DDD-4A4C-907E-931564B1ED52}" srcId="{ED8A4272-3EA2-43B7-9871-271FAB1CC90C}" destId="{9FE0DFDE-99B8-4205-B340-4DBB3E5A0CE1}" srcOrd="2" destOrd="0" parTransId="{24DA1AF7-4D3E-4914-9C57-8DE31649B63A}" sibTransId="{EB89DB2B-D8B9-453D-99D1-24420D5E9417}"/>
    <dgm:cxn modelId="{623BF363-33BB-4090-AE9F-4AFC05CE8C6A}" type="presOf" srcId="{9FE0DFDE-99B8-4205-B340-4DBB3E5A0CE1}" destId="{7CFF6569-586C-4FD3-A6EC-3216F9B51059}" srcOrd="0" destOrd="2" presId="urn:microsoft.com/office/officeart/2005/8/layout/hList1"/>
    <dgm:cxn modelId="{BAC9F843-FFD3-4770-BBC9-F30FEAB29A3B}" srcId="{ED8A4272-3EA2-43B7-9871-271FAB1CC90C}" destId="{FA424086-5989-4728-90A0-8C589AE77F9E}" srcOrd="0" destOrd="0" parTransId="{22C2E673-228E-4675-B88E-95BCD8BFDCEF}" sibTransId="{84F5F146-DA58-4CA4-93A7-F7C6C92A417A}"/>
    <dgm:cxn modelId="{8FBB2C44-93B5-4F4C-AB40-B29DA6B87018}" type="presOf" srcId="{2377BEEC-B8A4-4D4A-B5E1-162ADCCF679F}" destId="{23FA63FE-5C17-403D-BDDD-F49EED996069}" srcOrd="0" destOrd="0" presId="urn:microsoft.com/office/officeart/2005/8/layout/hList1"/>
    <dgm:cxn modelId="{2D260465-5D81-4078-9AC6-4AF713AB06CB}" type="presOf" srcId="{F975939E-B752-403A-804F-1F686FD5FEA4}" destId="{23FA63FE-5C17-403D-BDDD-F49EED996069}" srcOrd="0" destOrd="3" presId="urn:microsoft.com/office/officeart/2005/8/layout/hList1"/>
    <dgm:cxn modelId="{02F74E67-550F-4E8E-B260-DC2FE423ECF6}" srcId="{EBBFDEA5-887B-4679-AEAA-F6977CEA7B4F}" destId="{512B038C-A5B2-4F32-9A0C-2BFFF0ADAD64}" srcOrd="0" destOrd="0" parTransId="{F65DC29B-5EDA-473D-8710-F5721224AC33}" sibTransId="{4C22F490-405F-436F-8983-919B807AEE5F}"/>
    <dgm:cxn modelId="{D6967667-BDCA-44AE-B4C5-26FD20C8074E}" srcId="{CC77DDA0-AC6D-4216-875A-1F4F10690B52}" destId="{E461C29F-0500-460B-BAC5-C74D9D745E66}" srcOrd="6" destOrd="0" parTransId="{8EABAE55-350C-417C-927B-1468E908BC77}" sibTransId="{9FC1CE6B-8BE5-4D2E-819C-A2D2213A4FBA}"/>
    <dgm:cxn modelId="{F692AE68-D433-48A2-8CCF-0D0315F8C6EC}" type="presOf" srcId="{9D0F05DA-E513-49D6-B432-4519EA79232E}" destId="{7CFF6569-586C-4FD3-A6EC-3216F9B51059}" srcOrd="0" destOrd="1" presId="urn:microsoft.com/office/officeart/2005/8/layout/hList1"/>
    <dgm:cxn modelId="{B1795E54-B8B6-41C4-81B0-ED2823696E87}" type="presOf" srcId="{CA620159-1D02-4DAD-B16B-6B773C81F705}" destId="{680B3E6B-91BD-4E75-A92D-D1703457547A}" srcOrd="0" destOrd="0" presId="urn:microsoft.com/office/officeart/2005/8/layout/hList1"/>
    <dgm:cxn modelId="{3EAF9A7B-BE83-4A62-9FB3-026474109FC8}" srcId="{CC77DDA0-AC6D-4216-875A-1F4F10690B52}" destId="{2377BEEC-B8A4-4D4A-B5E1-162ADCCF679F}" srcOrd="0" destOrd="0" parTransId="{81640C9C-5C6F-4FD6-AC5F-966EAEF30D0D}" sibTransId="{C2AEA862-5700-4998-960B-AFF2011D061F}"/>
    <dgm:cxn modelId="{87F86B7E-BBC1-4759-8D3C-477B2654FC72}" type="presOf" srcId="{C3BD9A36-DC2F-424B-AD35-C7D96ACE57AE}" destId="{7CFF6569-586C-4FD3-A6EC-3216F9B51059}" srcOrd="0" destOrd="3" presId="urn:microsoft.com/office/officeart/2005/8/layout/hList1"/>
    <dgm:cxn modelId="{0AB2D17E-871D-4F74-9218-ACB1396B4E74}" type="presOf" srcId="{E461C29F-0500-460B-BAC5-C74D9D745E66}" destId="{23FA63FE-5C17-403D-BDDD-F49EED996069}" srcOrd="0" destOrd="6" presId="urn:microsoft.com/office/officeart/2005/8/layout/hList1"/>
    <dgm:cxn modelId="{E1796B83-049F-40D6-BC98-B622BCF856F8}" type="presOf" srcId="{B7656E01-B9DD-4B20-A754-78B95B40A04C}" destId="{23FA63FE-5C17-403D-BDDD-F49EED996069}" srcOrd="0" destOrd="5" presId="urn:microsoft.com/office/officeart/2005/8/layout/hList1"/>
    <dgm:cxn modelId="{3B667086-900F-49C5-BF4B-0037D391E187}" srcId="{CA620159-1D02-4DAD-B16B-6B773C81F705}" destId="{EBBFDEA5-887B-4679-AEAA-F6977CEA7B4F}" srcOrd="1" destOrd="0" parTransId="{D070E962-6AEB-48CC-A529-AEB982DEF886}" sibTransId="{C41E486B-F454-4F25-9309-C3012D19DA4C}"/>
    <dgm:cxn modelId="{05ABC491-CC12-4D10-9DC8-115DF45E58F3}" type="presOf" srcId="{ED8A4272-3EA2-43B7-9871-271FAB1CC90C}" destId="{15C677D1-AF21-4B54-A3ED-F12952026237}" srcOrd="0" destOrd="0" presId="urn:microsoft.com/office/officeart/2005/8/layout/hList1"/>
    <dgm:cxn modelId="{AE70529C-64AD-4B40-A39D-0FB8EBA4B9E0}" srcId="{ED8A4272-3EA2-43B7-9871-271FAB1CC90C}" destId="{0BCB6FE6-4544-4AD6-A7C4-9244376C1A3E}" srcOrd="4" destOrd="0" parTransId="{69B278C9-C1D6-4841-8F5E-0BD14B723AE7}" sibTransId="{FAFE6067-7962-45F2-907A-917D6B60546A}"/>
    <dgm:cxn modelId="{94BE58A0-F719-4042-A113-59A42CE3F647}" type="presOf" srcId="{4A46FE55-9B5D-4B2A-8FAA-2D7575A61DD2}" destId="{23FA63FE-5C17-403D-BDDD-F49EED996069}" srcOrd="0" destOrd="2" presId="urn:microsoft.com/office/officeart/2005/8/layout/hList1"/>
    <dgm:cxn modelId="{DA54BCA0-815B-4336-8219-2798F1586D23}" srcId="{ED8A4272-3EA2-43B7-9871-271FAB1CC90C}" destId="{9D0F05DA-E513-49D6-B432-4519EA79232E}" srcOrd="1" destOrd="0" parTransId="{438DD622-CF63-4BFF-98D6-BFD20355FF84}" sibTransId="{75553D1B-3C18-4782-A7EA-B87C0AB7D115}"/>
    <dgm:cxn modelId="{DB91C5AD-E561-4905-B0A2-28D42A6CA639}" srcId="{CC77DDA0-AC6D-4216-875A-1F4F10690B52}" destId="{F80FD8AC-2CA8-445D-A285-23680CD51E89}" srcOrd="1" destOrd="0" parTransId="{61102E4E-1645-4E4A-B333-EB70357FDC73}" sibTransId="{46878FDA-8472-4C86-BF22-B3F3DCB14226}"/>
    <dgm:cxn modelId="{720780B1-2010-45DE-96C5-AAD35799E928}" type="presOf" srcId="{E414A158-0446-4E3E-AF38-E13663050215}" destId="{99E42FD8-B364-4BC8-8DA7-E31A04224D63}" srcOrd="0" destOrd="3" presId="urn:microsoft.com/office/officeart/2005/8/layout/hList1"/>
    <dgm:cxn modelId="{7702FAB4-EABC-4169-BB30-810125D2015B}" type="presOf" srcId="{CC77DDA0-AC6D-4216-875A-1F4F10690B52}" destId="{F9DE80D0-EF95-4D0F-8668-F960FE9145EC}" srcOrd="0" destOrd="0" presId="urn:microsoft.com/office/officeart/2005/8/layout/hList1"/>
    <dgm:cxn modelId="{65FFABBD-E16B-460E-9C4A-5FACBD5514FA}" srcId="{CA620159-1D02-4DAD-B16B-6B773C81F705}" destId="{ED8A4272-3EA2-43B7-9871-271FAB1CC90C}" srcOrd="2" destOrd="0" parTransId="{6999A282-0D01-4A6E-8757-5033FB556A4B}" sibTransId="{B4B8BEBF-FD61-4A12-9BB4-7558FBCB4C94}"/>
    <dgm:cxn modelId="{AC21DFCB-A4D7-408E-8333-123C38120FDC}" srcId="{CC77DDA0-AC6D-4216-875A-1F4F10690B52}" destId="{4A46FE55-9B5D-4B2A-8FAA-2D7575A61DD2}" srcOrd="2" destOrd="0" parTransId="{F888C926-4C47-4AFA-9128-3EBD8AAF5BD9}" sibTransId="{F1C00336-D398-4737-9EE5-66550FBF3638}"/>
    <dgm:cxn modelId="{838FBAD6-81FE-49EF-97C5-967288694922}" srcId="{CC77DDA0-AC6D-4216-875A-1F4F10690B52}" destId="{B7656E01-B9DD-4B20-A754-78B95B40A04C}" srcOrd="5" destOrd="0" parTransId="{AFD82543-A25B-4EFF-8655-DFEFBDA3AE5B}" sibTransId="{CCCBD215-BC6E-42B8-9C69-889841904092}"/>
    <dgm:cxn modelId="{EB3109DC-D52C-42AD-BB0F-7CFEE91C510C}" type="presOf" srcId="{F80FD8AC-2CA8-445D-A285-23680CD51E89}" destId="{23FA63FE-5C17-403D-BDDD-F49EED996069}" srcOrd="0" destOrd="1" presId="urn:microsoft.com/office/officeart/2005/8/layout/hList1"/>
    <dgm:cxn modelId="{94FF1EE1-83FC-49C5-A370-9D55FFF90D10}" srcId="{EBBFDEA5-887B-4679-AEAA-F6977CEA7B4F}" destId="{E414A158-0446-4E3E-AF38-E13663050215}" srcOrd="3" destOrd="0" parTransId="{0452D78D-500C-48D3-BDD1-0C97B4648C5B}" sibTransId="{29233B64-13B2-4DD1-8006-76E040878ECA}"/>
    <dgm:cxn modelId="{68FCAEE3-7ACF-45D0-BA83-E82938D76D0D}" srcId="{CC77DDA0-AC6D-4216-875A-1F4F10690B52}" destId="{96876C2B-82E8-4D80-AC8D-D3F5FCDEE6E5}" srcOrd="4" destOrd="0" parTransId="{440362E9-7771-4ABD-AC2E-0891DBF1988A}" sibTransId="{62B30E2A-E51B-4740-9EA6-A26D38600C95}"/>
    <dgm:cxn modelId="{CFE65FE6-5CD8-4754-9CCD-EF7A380DC409}" srcId="{CC77DDA0-AC6D-4216-875A-1F4F10690B52}" destId="{F975939E-B752-403A-804F-1F686FD5FEA4}" srcOrd="3" destOrd="0" parTransId="{2EB4C8CD-FBE7-4495-A77F-06D1BFB4A0E2}" sibTransId="{D1DE0313-109F-47AF-9B7C-DA1C50A2E8F1}"/>
    <dgm:cxn modelId="{79C976E8-E9DD-46CB-84F6-0BD96028C39A}" type="presOf" srcId="{0BCB6FE6-4544-4AD6-A7C4-9244376C1A3E}" destId="{7CFF6569-586C-4FD3-A6EC-3216F9B51059}" srcOrd="0" destOrd="4" presId="urn:microsoft.com/office/officeart/2005/8/layout/hList1"/>
    <dgm:cxn modelId="{844B22EC-68A1-4750-B6DB-BFDF01F545F7}" srcId="{ED8A4272-3EA2-43B7-9871-271FAB1CC90C}" destId="{C3BD9A36-DC2F-424B-AD35-C7D96ACE57AE}" srcOrd="3" destOrd="0" parTransId="{BC44CD9C-D3D9-460B-9BA0-287981DB8389}" sibTransId="{954909D7-6534-4C36-90D2-8552B220C887}"/>
    <dgm:cxn modelId="{E28BBBF2-C46D-498A-B198-33429E7B95AB}" type="presOf" srcId="{FA424086-5989-4728-90A0-8C589AE77F9E}" destId="{7CFF6569-586C-4FD3-A6EC-3216F9B51059}" srcOrd="0" destOrd="0" presId="urn:microsoft.com/office/officeart/2005/8/layout/hList1"/>
    <dgm:cxn modelId="{332D2AF3-C146-4714-A6AA-F9EA96E7914C}" type="presOf" srcId="{FF879AA9-4BF1-4B4C-BAAA-D719AE1EF60A}" destId="{7CFF6569-586C-4FD3-A6EC-3216F9B51059}" srcOrd="0" destOrd="5" presId="urn:microsoft.com/office/officeart/2005/8/layout/hList1"/>
    <dgm:cxn modelId="{89F306FA-0A52-4EDC-99E7-7BE6F74A33F1}" type="presOf" srcId="{066548C1-6E9B-4FEF-A5DF-EEE1FCD6802A}" destId="{99E42FD8-B364-4BC8-8DA7-E31A04224D63}" srcOrd="0" destOrd="1" presId="urn:microsoft.com/office/officeart/2005/8/layout/hList1"/>
    <dgm:cxn modelId="{852A81FC-DA81-4210-ADEE-21B8FAD1F318}" srcId="{EBBFDEA5-887B-4679-AEAA-F6977CEA7B4F}" destId="{066548C1-6E9B-4FEF-A5DF-EEE1FCD6802A}" srcOrd="1" destOrd="0" parTransId="{B099C120-6884-41DB-B06C-3701BAA1DB24}" sibTransId="{2F55FBB3-8030-4952-9DBC-0060DD8A5A43}"/>
    <dgm:cxn modelId="{6907349C-2D07-4221-8584-99496B76D5C3}" type="presParOf" srcId="{680B3E6B-91BD-4E75-A92D-D1703457547A}" destId="{AC52DDF7-F136-451D-9194-5298D140ED9F}" srcOrd="0" destOrd="0" presId="urn:microsoft.com/office/officeart/2005/8/layout/hList1"/>
    <dgm:cxn modelId="{8FC42112-528B-4AD1-89DD-22232E15870B}" type="presParOf" srcId="{AC52DDF7-F136-451D-9194-5298D140ED9F}" destId="{F9DE80D0-EF95-4D0F-8668-F960FE9145EC}" srcOrd="0" destOrd="0" presId="urn:microsoft.com/office/officeart/2005/8/layout/hList1"/>
    <dgm:cxn modelId="{15AE30F4-7405-4233-9AB6-D84531615AE5}" type="presParOf" srcId="{AC52DDF7-F136-451D-9194-5298D140ED9F}" destId="{23FA63FE-5C17-403D-BDDD-F49EED996069}" srcOrd="1" destOrd="0" presId="urn:microsoft.com/office/officeart/2005/8/layout/hList1"/>
    <dgm:cxn modelId="{16FE5714-8081-490D-BD4B-82655FBA07D1}" type="presParOf" srcId="{680B3E6B-91BD-4E75-A92D-D1703457547A}" destId="{0AC641EC-11A3-4400-8A05-CDAE48F953A1}" srcOrd="1" destOrd="0" presId="urn:microsoft.com/office/officeart/2005/8/layout/hList1"/>
    <dgm:cxn modelId="{49B22704-A557-42FA-AC90-F6B608483BDF}" type="presParOf" srcId="{680B3E6B-91BD-4E75-A92D-D1703457547A}" destId="{B296EDAB-F4DE-47B3-B1DC-136ECEE36C5E}" srcOrd="2" destOrd="0" presId="urn:microsoft.com/office/officeart/2005/8/layout/hList1"/>
    <dgm:cxn modelId="{8708324E-C00F-427C-A457-D1F724AAF328}" type="presParOf" srcId="{B296EDAB-F4DE-47B3-B1DC-136ECEE36C5E}" destId="{8961F2D6-44F1-441D-93D5-288EAA31751E}" srcOrd="0" destOrd="0" presId="urn:microsoft.com/office/officeart/2005/8/layout/hList1"/>
    <dgm:cxn modelId="{2B7E84C3-1B16-4508-ABCA-0B31BE1FDB5D}" type="presParOf" srcId="{B296EDAB-F4DE-47B3-B1DC-136ECEE36C5E}" destId="{99E42FD8-B364-4BC8-8DA7-E31A04224D63}" srcOrd="1" destOrd="0" presId="urn:microsoft.com/office/officeart/2005/8/layout/hList1"/>
    <dgm:cxn modelId="{E157CD04-B441-46F5-9157-39576C982B82}" type="presParOf" srcId="{680B3E6B-91BD-4E75-A92D-D1703457547A}" destId="{0FC32BB0-41B6-4A3E-8163-23FEDA4C7533}" srcOrd="3" destOrd="0" presId="urn:microsoft.com/office/officeart/2005/8/layout/hList1"/>
    <dgm:cxn modelId="{CE1B4EC2-B4AD-45FE-BAAC-116AFDC5C723}" type="presParOf" srcId="{680B3E6B-91BD-4E75-A92D-D1703457547A}" destId="{A0CDB1D9-5772-4E9A-A860-13960052DC70}" srcOrd="4" destOrd="0" presId="urn:microsoft.com/office/officeart/2005/8/layout/hList1"/>
    <dgm:cxn modelId="{0BAF2545-D2F1-4E80-B570-0272D08C7B86}" type="presParOf" srcId="{A0CDB1D9-5772-4E9A-A860-13960052DC70}" destId="{15C677D1-AF21-4B54-A3ED-F12952026237}" srcOrd="0" destOrd="0" presId="urn:microsoft.com/office/officeart/2005/8/layout/hList1"/>
    <dgm:cxn modelId="{1C135943-CE4E-40DA-9881-7C74E90F07CE}" type="presParOf" srcId="{A0CDB1D9-5772-4E9A-A860-13960052DC70}" destId="{7CFF6569-586C-4FD3-A6EC-3216F9B5105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E03DAC-73BC-4A34-86D8-440054115584}">
      <dsp:nvSpPr>
        <dsp:cNvPr id="0" name=""/>
        <dsp:cNvSpPr/>
      </dsp:nvSpPr>
      <dsp:spPr>
        <a:xfrm>
          <a:off x="431420" y="14978"/>
          <a:ext cx="2926696" cy="220921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endParaRPr lang="en-US" sz="2000" b="1" kern="1200" dirty="0">
            <a:solidFill>
              <a:schemeClr val="tx1"/>
            </a:solidFill>
            <a:latin typeface="Arial" panose="020B0604020202020204" pitchFamily="34" charset="0"/>
            <a:cs typeface="Arial" panose="020B0604020202020204" pitchFamily="34" charset="0"/>
          </a:endParaRPr>
        </a:p>
        <a:p>
          <a:pPr marL="0" lvl="0" indent="0" algn="ctr" defTabSz="889000">
            <a:lnSpc>
              <a:spcPct val="90000"/>
            </a:lnSpc>
            <a:spcBef>
              <a:spcPct val="0"/>
            </a:spcBef>
            <a:spcAft>
              <a:spcPct val="35000"/>
            </a:spcAft>
            <a:buNone/>
          </a:pPr>
          <a:r>
            <a:rPr lang="en-US" sz="2000" b="1" kern="1200" dirty="0">
              <a:solidFill>
                <a:schemeClr val="tx1"/>
              </a:solidFill>
              <a:latin typeface="Arial" panose="020B0604020202020204" pitchFamily="34" charset="0"/>
              <a:cs typeface="Arial" panose="020B0604020202020204" pitchFamily="34" charset="0"/>
            </a:rPr>
            <a:t>Subprogramme 6</a:t>
          </a:r>
        </a:p>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Gender Equality and Women’s Empowerment  </a:t>
          </a:r>
        </a:p>
        <a:p>
          <a:pPr marL="0" lvl="0" indent="0" algn="ctr" defTabSz="889000">
            <a:lnSpc>
              <a:spcPct val="90000"/>
            </a:lnSpc>
            <a:spcBef>
              <a:spcPct val="0"/>
            </a:spcBef>
            <a:spcAft>
              <a:spcPct val="35000"/>
            </a:spcAft>
            <a:buNone/>
          </a:pPr>
          <a:endParaRPr lang="en-GB" sz="2800" kern="1200" dirty="0"/>
        </a:p>
      </dsp:txBody>
      <dsp:txXfrm>
        <a:off x="431420" y="14978"/>
        <a:ext cx="2926696" cy="2209212"/>
      </dsp:txXfrm>
    </dsp:sp>
    <dsp:sp modelId="{83DAC9C3-AD0C-4363-921F-0B4B0004B6FB}">
      <dsp:nvSpPr>
        <dsp:cNvPr id="0" name=""/>
        <dsp:cNvSpPr/>
      </dsp:nvSpPr>
      <dsp:spPr>
        <a:xfrm>
          <a:off x="403200" y="2319784"/>
          <a:ext cx="2948239" cy="2209212"/>
        </a:xfrm>
        <a:prstGeom prst="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latin typeface="Arial" panose="020B0604020202020204" pitchFamily="34" charset="0"/>
              <a:cs typeface="Arial" panose="020B0604020202020204" pitchFamily="34" charset="0"/>
            </a:rPr>
            <a:t>Subprogramme 9</a:t>
          </a:r>
        </a:p>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Poverty, Inequality and Social Policy</a:t>
          </a:r>
          <a:endParaRPr lang="en-GB" sz="2000" kern="1200" dirty="0">
            <a:latin typeface="Arial" panose="020B0604020202020204" pitchFamily="34" charset="0"/>
            <a:cs typeface="Arial" panose="020B0604020202020204" pitchFamily="34" charset="0"/>
          </a:endParaRPr>
        </a:p>
      </dsp:txBody>
      <dsp:txXfrm>
        <a:off x="403200" y="2319784"/>
        <a:ext cx="2948239" cy="22092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DE80D0-EF95-4D0F-8668-F960FE9145EC}">
      <dsp:nvSpPr>
        <dsp:cNvPr id="0" name=""/>
        <dsp:cNvSpPr/>
      </dsp:nvSpPr>
      <dsp:spPr>
        <a:xfrm>
          <a:off x="3563" y="10247"/>
          <a:ext cx="3474723" cy="1324800"/>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tx1"/>
              </a:solidFill>
              <a:latin typeface="Arial" panose="020B0604020202020204" pitchFamily="34" charset="0"/>
              <a:cs typeface="Arial" panose="020B0604020202020204" pitchFamily="34" charset="0"/>
            </a:rPr>
            <a:t>Key issues</a:t>
          </a:r>
          <a:endParaRPr lang="en-GB" sz="2800" b="1" kern="1200" dirty="0">
            <a:solidFill>
              <a:schemeClr val="tx1"/>
            </a:solidFill>
            <a:latin typeface="Arial" panose="020B0604020202020204" pitchFamily="34" charset="0"/>
            <a:cs typeface="Arial" panose="020B0604020202020204" pitchFamily="34" charset="0"/>
          </a:endParaRPr>
        </a:p>
      </dsp:txBody>
      <dsp:txXfrm>
        <a:off x="3563" y="10247"/>
        <a:ext cx="3474723" cy="1324800"/>
      </dsp:txXfrm>
    </dsp:sp>
    <dsp:sp modelId="{23FA63FE-5C17-403D-BDDD-F49EED996069}">
      <dsp:nvSpPr>
        <dsp:cNvPr id="0" name=""/>
        <dsp:cNvSpPr/>
      </dsp:nvSpPr>
      <dsp:spPr>
        <a:xfrm>
          <a:off x="3563" y="1335047"/>
          <a:ext cx="3474723" cy="3283019"/>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GB" sz="2100" kern="1200" dirty="0">
              <a:latin typeface="Arial" panose="020B0604020202020204" pitchFamily="34" charset="0"/>
              <a:cs typeface="Arial" panose="020B0604020202020204" pitchFamily="34" charset="0"/>
            </a:rPr>
            <a:t>Women’s economic empowerment</a:t>
          </a:r>
        </a:p>
        <a:p>
          <a:pPr marL="228600" lvl="1" indent="-228600" algn="l" defTabSz="933450">
            <a:lnSpc>
              <a:spcPct val="90000"/>
            </a:lnSpc>
            <a:spcBef>
              <a:spcPct val="0"/>
            </a:spcBef>
            <a:spcAft>
              <a:spcPct val="15000"/>
            </a:spcAft>
            <a:buChar char="•"/>
          </a:pPr>
          <a:r>
            <a:rPr lang="en-GB" sz="2100" kern="1200" dirty="0">
              <a:latin typeface="Arial" panose="020B0604020202020204" pitchFamily="34" charset="0"/>
              <a:cs typeface="Arial" panose="020B0604020202020204" pitchFamily="34" charset="0"/>
            </a:rPr>
            <a:t>Social protection</a:t>
          </a:r>
        </a:p>
        <a:p>
          <a:pPr marL="228600" lvl="1" indent="-228600" algn="l" defTabSz="933450">
            <a:lnSpc>
              <a:spcPct val="90000"/>
            </a:lnSpc>
            <a:spcBef>
              <a:spcPct val="0"/>
            </a:spcBef>
            <a:spcAft>
              <a:spcPct val="15000"/>
            </a:spcAft>
            <a:buChar char="•"/>
          </a:pPr>
          <a:r>
            <a:rPr lang="en-GB" sz="2100" kern="1200" dirty="0">
              <a:latin typeface="Arial" panose="020B0604020202020204" pitchFamily="34" charset="0"/>
              <a:cs typeface="Arial" panose="020B0604020202020204" pitchFamily="34" charset="0"/>
            </a:rPr>
            <a:t>Artisanal &amp; small-scale mining </a:t>
          </a:r>
        </a:p>
        <a:p>
          <a:pPr marL="228600" lvl="1" indent="-228600" algn="l" defTabSz="933450">
            <a:lnSpc>
              <a:spcPct val="90000"/>
            </a:lnSpc>
            <a:spcBef>
              <a:spcPct val="0"/>
            </a:spcBef>
            <a:spcAft>
              <a:spcPct val="15000"/>
            </a:spcAft>
            <a:buChar char="•"/>
          </a:pPr>
          <a:r>
            <a:rPr lang="en-GB" sz="2100" kern="1200" dirty="0">
              <a:latin typeface="Arial" panose="020B0604020202020204" pitchFamily="34" charset="0"/>
              <a:cs typeface="Arial" panose="020B0604020202020204" pitchFamily="34" charset="0"/>
            </a:rPr>
            <a:t>Gender in national growth strategies</a:t>
          </a:r>
        </a:p>
        <a:p>
          <a:pPr marL="228600" lvl="1" indent="-228600" algn="l" defTabSz="933450">
            <a:lnSpc>
              <a:spcPct val="90000"/>
            </a:lnSpc>
            <a:spcBef>
              <a:spcPct val="0"/>
            </a:spcBef>
            <a:spcAft>
              <a:spcPct val="15000"/>
            </a:spcAft>
            <a:buChar char="•"/>
          </a:pPr>
          <a:r>
            <a:rPr lang="en-GB" sz="2100" kern="1200" dirty="0">
              <a:latin typeface="Arial" panose="020B0604020202020204" pitchFamily="34" charset="0"/>
              <a:cs typeface="Arial" panose="020B0604020202020204" pitchFamily="34" charset="0"/>
            </a:rPr>
            <a:t>Women’s health</a:t>
          </a:r>
        </a:p>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Reviews of regional &amp; global commitments</a:t>
          </a:r>
          <a:endParaRPr lang="en-GB" sz="2100" kern="1200" dirty="0">
            <a:latin typeface="Arial" panose="020B0604020202020204" pitchFamily="34" charset="0"/>
            <a:cs typeface="Arial" panose="020B0604020202020204" pitchFamily="34" charset="0"/>
          </a:endParaRPr>
        </a:p>
      </dsp:txBody>
      <dsp:txXfrm>
        <a:off x="3563" y="1335047"/>
        <a:ext cx="3474723" cy="3283019"/>
      </dsp:txXfrm>
    </dsp:sp>
    <dsp:sp modelId="{8961F2D6-44F1-441D-93D5-288EAA31751E}">
      <dsp:nvSpPr>
        <dsp:cNvPr id="0" name=""/>
        <dsp:cNvSpPr/>
      </dsp:nvSpPr>
      <dsp:spPr>
        <a:xfrm>
          <a:off x="3964748" y="10247"/>
          <a:ext cx="3474723" cy="1324800"/>
        </a:xfrm>
        <a:prstGeom prst="rect">
          <a:avLst/>
        </a:prstGeom>
        <a:solidFill>
          <a:schemeClr val="accent4">
            <a:hueOff val="4900445"/>
            <a:satOff val="-20388"/>
            <a:lumOff val="4804"/>
            <a:alphaOff val="0"/>
          </a:schemeClr>
        </a:solidFill>
        <a:ln w="12700" cap="flat" cmpd="sng" algn="ctr">
          <a:solidFill>
            <a:schemeClr val="accent4">
              <a:hueOff val="4900445"/>
              <a:satOff val="-20388"/>
              <a:lumOff val="48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latin typeface="Arial" panose="020B0604020202020204" pitchFamily="34" charset="0"/>
              <a:cs typeface="Arial" panose="020B0604020202020204" pitchFamily="34" charset="0"/>
            </a:rPr>
            <a:t>Recommendations- </a:t>
          </a:r>
          <a:r>
            <a:rPr lang="en-US" sz="2400" b="1" u="sng" kern="1200" dirty="0">
              <a:solidFill>
                <a:schemeClr val="tx1"/>
              </a:solidFill>
              <a:latin typeface="Arial" panose="020B0604020202020204" pitchFamily="34" charset="0"/>
              <a:cs typeface="Arial" panose="020B0604020202020204" pitchFamily="34" charset="0"/>
            </a:rPr>
            <a:t>member States</a:t>
          </a:r>
          <a:endParaRPr lang="en-GB" sz="2400" b="1" u="sng" kern="1200" dirty="0">
            <a:solidFill>
              <a:schemeClr val="tx1"/>
            </a:solidFill>
            <a:latin typeface="Arial" panose="020B0604020202020204" pitchFamily="34" charset="0"/>
            <a:cs typeface="Arial" panose="020B0604020202020204" pitchFamily="34" charset="0"/>
          </a:endParaRPr>
        </a:p>
      </dsp:txBody>
      <dsp:txXfrm>
        <a:off x="3964748" y="10247"/>
        <a:ext cx="3474723" cy="1324800"/>
      </dsp:txXfrm>
    </dsp:sp>
    <dsp:sp modelId="{99E42FD8-B364-4BC8-8DA7-E31A04224D63}">
      <dsp:nvSpPr>
        <dsp:cNvPr id="0" name=""/>
        <dsp:cNvSpPr/>
      </dsp:nvSpPr>
      <dsp:spPr>
        <a:xfrm>
          <a:off x="3964748" y="1335047"/>
          <a:ext cx="3474723" cy="3283019"/>
        </a:xfrm>
        <a:prstGeom prst="rect">
          <a:avLst/>
        </a:prstGeom>
        <a:solidFill>
          <a:schemeClr val="accent4">
            <a:tint val="40000"/>
            <a:alpha val="90000"/>
            <a:hueOff val="5430963"/>
            <a:satOff val="-25622"/>
            <a:lumOff val="-925"/>
            <a:alphaOff val="0"/>
          </a:schemeClr>
        </a:solidFill>
        <a:ln w="12700" cap="flat" cmpd="sng" algn="ctr">
          <a:solidFill>
            <a:schemeClr val="accent4">
              <a:tint val="40000"/>
              <a:alpha val="90000"/>
              <a:hueOff val="5430963"/>
              <a:satOff val="-25622"/>
              <a:lumOff val="-92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Women’s health</a:t>
          </a:r>
          <a:endParaRPr lang="en-GB"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endParaRPr lang="en-GB"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Unpaid women’s work in labour force accounting</a:t>
          </a:r>
          <a:endParaRPr lang="en-GB"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endParaRPr lang="en-GB"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Violence against women</a:t>
          </a:r>
          <a:endParaRPr lang="en-GB"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endParaRPr lang="en-GB" sz="2100" kern="1200" dirty="0">
            <a:latin typeface="Arial" panose="020B0604020202020204" pitchFamily="34" charset="0"/>
            <a:cs typeface="Arial" panose="020B0604020202020204" pitchFamily="34" charset="0"/>
          </a:endParaRPr>
        </a:p>
      </dsp:txBody>
      <dsp:txXfrm>
        <a:off x="3964748" y="1335047"/>
        <a:ext cx="3474723" cy="3283019"/>
      </dsp:txXfrm>
    </dsp:sp>
    <dsp:sp modelId="{15C677D1-AF21-4B54-A3ED-F12952026237}">
      <dsp:nvSpPr>
        <dsp:cNvPr id="0" name=""/>
        <dsp:cNvSpPr/>
      </dsp:nvSpPr>
      <dsp:spPr>
        <a:xfrm>
          <a:off x="7925933" y="10247"/>
          <a:ext cx="3474723" cy="1324800"/>
        </a:xfrm>
        <a:prstGeom prst="rect">
          <a:avLst/>
        </a:prstGeom>
        <a:solidFill>
          <a:schemeClr val="accent4">
            <a:hueOff val="9800891"/>
            <a:satOff val="-40777"/>
            <a:lumOff val="9608"/>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latin typeface="Arial" panose="020B0604020202020204" pitchFamily="34" charset="0"/>
              <a:cs typeface="Arial" panose="020B0604020202020204" pitchFamily="34" charset="0"/>
            </a:rPr>
            <a:t>Recommendations- </a:t>
          </a:r>
        </a:p>
        <a:p>
          <a:pPr marL="0" lvl="0" indent="0" algn="ctr" defTabSz="1066800">
            <a:lnSpc>
              <a:spcPct val="90000"/>
            </a:lnSpc>
            <a:spcBef>
              <a:spcPct val="0"/>
            </a:spcBef>
            <a:spcAft>
              <a:spcPct val="35000"/>
            </a:spcAft>
            <a:buNone/>
          </a:pPr>
          <a:r>
            <a:rPr lang="en-US" sz="2400" b="1" u="sng" kern="1200" dirty="0">
              <a:solidFill>
                <a:schemeClr val="tx1"/>
              </a:solidFill>
              <a:latin typeface="Arial" panose="020B0604020202020204" pitchFamily="34" charset="0"/>
              <a:cs typeface="Arial" panose="020B0604020202020204" pitchFamily="34" charset="0"/>
            </a:rPr>
            <a:t>ECA</a:t>
          </a:r>
          <a:endParaRPr lang="en-GB" sz="2400" b="1" u="sng" kern="1200" dirty="0">
            <a:solidFill>
              <a:schemeClr val="tx1"/>
            </a:solidFill>
            <a:latin typeface="Arial" panose="020B0604020202020204" pitchFamily="34" charset="0"/>
            <a:cs typeface="Arial" panose="020B0604020202020204" pitchFamily="34" charset="0"/>
          </a:endParaRPr>
        </a:p>
      </dsp:txBody>
      <dsp:txXfrm>
        <a:off x="7925933" y="10247"/>
        <a:ext cx="3474723" cy="1324800"/>
      </dsp:txXfrm>
    </dsp:sp>
    <dsp:sp modelId="{7CFF6569-586C-4FD3-A6EC-3216F9B51059}">
      <dsp:nvSpPr>
        <dsp:cNvPr id="0" name=""/>
        <dsp:cNvSpPr/>
      </dsp:nvSpPr>
      <dsp:spPr>
        <a:xfrm>
          <a:off x="7925933" y="1335047"/>
          <a:ext cx="3474723" cy="3283019"/>
        </a:xfrm>
        <a:prstGeom prst="rect">
          <a:avLst/>
        </a:prstGeom>
        <a:solidFill>
          <a:schemeClr val="accent4">
            <a:tint val="40000"/>
            <a:alpha val="90000"/>
            <a:hueOff val="10861925"/>
            <a:satOff val="-51245"/>
            <a:lumOff val="-1851"/>
            <a:alphaOff val="0"/>
          </a:schemeClr>
        </a:solidFill>
        <a:ln w="12700" cap="flat" cmpd="sng" algn="ctr">
          <a:solidFill>
            <a:schemeClr val="accent4">
              <a:tint val="40000"/>
              <a:alpha val="90000"/>
              <a:hueOff val="10861925"/>
              <a:satOff val="-51245"/>
              <a:lumOff val="-185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Access capital, technology &amp; digital financing</a:t>
          </a:r>
          <a:endParaRPr lang="en-GB"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endParaRPr lang="en-GB"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Gender inequality drivers</a:t>
          </a:r>
          <a:endParaRPr lang="en-GB"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endParaRPr lang="en-GB"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AGDI best practices</a:t>
          </a:r>
          <a:endParaRPr lang="en-GB" sz="2100" kern="1200" dirty="0">
            <a:latin typeface="Arial" panose="020B0604020202020204" pitchFamily="34" charset="0"/>
            <a:cs typeface="Arial" panose="020B0604020202020204" pitchFamily="34" charset="0"/>
          </a:endParaRPr>
        </a:p>
      </dsp:txBody>
      <dsp:txXfrm>
        <a:off x="7925933" y="1335047"/>
        <a:ext cx="3474723" cy="32830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DE80D0-EF95-4D0F-8668-F960FE9145EC}">
      <dsp:nvSpPr>
        <dsp:cNvPr id="0" name=""/>
        <dsp:cNvSpPr/>
      </dsp:nvSpPr>
      <dsp:spPr>
        <a:xfrm>
          <a:off x="3563" y="119565"/>
          <a:ext cx="3474723" cy="949463"/>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tx1"/>
              </a:solidFill>
              <a:latin typeface="Arial" panose="020B0604020202020204" pitchFamily="34" charset="0"/>
              <a:cs typeface="Arial" panose="020B0604020202020204" pitchFamily="34" charset="0"/>
            </a:rPr>
            <a:t>Key issues</a:t>
          </a:r>
          <a:endParaRPr lang="en-GB" sz="2800" b="1" kern="1200" dirty="0">
            <a:solidFill>
              <a:schemeClr val="tx1"/>
            </a:solidFill>
            <a:latin typeface="Arial" panose="020B0604020202020204" pitchFamily="34" charset="0"/>
            <a:cs typeface="Arial" panose="020B0604020202020204" pitchFamily="34" charset="0"/>
          </a:endParaRPr>
        </a:p>
      </dsp:txBody>
      <dsp:txXfrm>
        <a:off x="3563" y="119565"/>
        <a:ext cx="3474723" cy="949463"/>
      </dsp:txXfrm>
    </dsp:sp>
    <dsp:sp modelId="{23FA63FE-5C17-403D-BDDD-F49EED996069}">
      <dsp:nvSpPr>
        <dsp:cNvPr id="0" name=""/>
        <dsp:cNvSpPr/>
      </dsp:nvSpPr>
      <dsp:spPr>
        <a:xfrm>
          <a:off x="3563" y="1069028"/>
          <a:ext cx="3474723" cy="343972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Poverty</a:t>
          </a:r>
          <a:endParaRPr lang="en-GB"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GB" sz="2100" kern="1200" dirty="0">
              <a:latin typeface="Arial" panose="020B0604020202020204" pitchFamily="34" charset="0"/>
              <a:cs typeface="Arial" panose="020B0604020202020204" pitchFamily="34" charset="0"/>
            </a:rPr>
            <a:t>Inequality</a:t>
          </a:r>
        </a:p>
        <a:p>
          <a:pPr marL="228600" lvl="1" indent="-228600" algn="l" defTabSz="933450">
            <a:lnSpc>
              <a:spcPct val="90000"/>
            </a:lnSpc>
            <a:spcBef>
              <a:spcPct val="0"/>
            </a:spcBef>
            <a:spcAft>
              <a:spcPct val="15000"/>
            </a:spcAft>
            <a:buChar char="•"/>
          </a:pPr>
          <a:r>
            <a:rPr lang="en-GB" sz="2100" kern="1200" dirty="0">
              <a:latin typeface="Arial" panose="020B0604020202020204" pitchFamily="34" charset="0"/>
              <a:cs typeface="Arial" panose="020B0604020202020204" pitchFamily="34" charset="0"/>
            </a:rPr>
            <a:t>Urbanization</a:t>
          </a:r>
        </a:p>
        <a:p>
          <a:pPr marL="228600" lvl="1" indent="-228600" algn="l" defTabSz="933450">
            <a:lnSpc>
              <a:spcPct val="90000"/>
            </a:lnSpc>
            <a:spcBef>
              <a:spcPct val="0"/>
            </a:spcBef>
            <a:spcAft>
              <a:spcPct val="15000"/>
            </a:spcAft>
            <a:buChar char="•"/>
          </a:pPr>
          <a:r>
            <a:rPr lang="en-GB" sz="2100" kern="1200" dirty="0">
              <a:latin typeface="Arial" panose="020B0604020202020204" pitchFamily="34" charset="0"/>
              <a:cs typeface="Arial" panose="020B0604020202020204" pitchFamily="34" charset="0"/>
            </a:rPr>
            <a:t>Migration</a:t>
          </a:r>
        </a:p>
        <a:p>
          <a:pPr marL="228600" lvl="1" indent="-228600" algn="l" defTabSz="933450">
            <a:lnSpc>
              <a:spcPct val="90000"/>
            </a:lnSpc>
            <a:spcBef>
              <a:spcPct val="0"/>
            </a:spcBef>
            <a:spcAft>
              <a:spcPct val="15000"/>
            </a:spcAft>
            <a:buChar char="•"/>
          </a:pPr>
          <a:r>
            <a:rPr lang="en-GB" sz="2100" kern="1200" dirty="0">
              <a:latin typeface="Arial" panose="020B0604020202020204" pitchFamily="34" charset="0"/>
              <a:cs typeface="Arial" panose="020B0604020202020204" pitchFamily="34" charset="0"/>
            </a:rPr>
            <a:t>Population</a:t>
          </a:r>
        </a:p>
        <a:p>
          <a:pPr marL="228600" lvl="1" indent="-228600" algn="l" defTabSz="933450">
            <a:lnSpc>
              <a:spcPct val="90000"/>
            </a:lnSpc>
            <a:spcBef>
              <a:spcPct val="0"/>
            </a:spcBef>
            <a:spcAft>
              <a:spcPct val="15000"/>
            </a:spcAft>
            <a:buChar char="•"/>
          </a:pPr>
          <a:r>
            <a:rPr lang="en-GB" sz="2100" kern="1200" dirty="0">
              <a:latin typeface="Arial" panose="020B0604020202020204" pitchFamily="34" charset="0"/>
              <a:cs typeface="Arial" panose="020B0604020202020204" pitchFamily="34" charset="0"/>
            </a:rPr>
            <a:t>Ageing</a:t>
          </a:r>
        </a:p>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Reviews of regional &amp; global commitments</a:t>
          </a:r>
          <a:endParaRPr lang="en-GB" sz="2100" kern="1200" dirty="0">
            <a:latin typeface="Arial" panose="020B0604020202020204" pitchFamily="34" charset="0"/>
            <a:cs typeface="Arial" panose="020B0604020202020204" pitchFamily="34" charset="0"/>
          </a:endParaRPr>
        </a:p>
      </dsp:txBody>
      <dsp:txXfrm>
        <a:off x="3563" y="1069028"/>
        <a:ext cx="3474723" cy="3439720"/>
      </dsp:txXfrm>
    </dsp:sp>
    <dsp:sp modelId="{8961F2D6-44F1-441D-93D5-288EAA31751E}">
      <dsp:nvSpPr>
        <dsp:cNvPr id="0" name=""/>
        <dsp:cNvSpPr/>
      </dsp:nvSpPr>
      <dsp:spPr>
        <a:xfrm>
          <a:off x="3964748" y="119565"/>
          <a:ext cx="3474723" cy="949463"/>
        </a:xfrm>
        <a:prstGeom prst="rect">
          <a:avLst/>
        </a:prstGeom>
        <a:solidFill>
          <a:schemeClr val="accent4">
            <a:hueOff val="4900445"/>
            <a:satOff val="-20388"/>
            <a:lumOff val="4804"/>
            <a:alphaOff val="0"/>
          </a:schemeClr>
        </a:solidFill>
        <a:ln w="12700" cap="flat" cmpd="sng" algn="ctr">
          <a:solidFill>
            <a:schemeClr val="accent4">
              <a:hueOff val="4900445"/>
              <a:satOff val="-20388"/>
              <a:lumOff val="48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latin typeface="Arial" panose="020B0604020202020204" pitchFamily="34" charset="0"/>
              <a:cs typeface="Arial" panose="020B0604020202020204" pitchFamily="34" charset="0"/>
            </a:rPr>
            <a:t>Recommendations- </a:t>
          </a:r>
          <a:r>
            <a:rPr lang="en-US" sz="2400" b="1" u="sng" kern="1200" dirty="0">
              <a:solidFill>
                <a:schemeClr val="tx1"/>
              </a:solidFill>
              <a:latin typeface="Arial" panose="020B0604020202020204" pitchFamily="34" charset="0"/>
              <a:cs typeface="Arial" panose="020B0604020202020204" pitchFamily="34" charset="0"/>
            </a:rPr>
            <a:t>member States</a:t>
          </a:r>
          <a:endParaRPr lang="en-GB" sz="2400" b="1" u="sng" kern="1200" dirty="0">
            <a:solidFill>
              <a:schemeClr val="tx1"/>
            </a:solidFill>
            <a:latin typeface="Arial" panose="020B0604020202020204" pitchFamily="34" charset="0"/>
            <a:cs typeface="Arial" panose="020B0604020202020204" pitchFamily="34" charset="0"/>
          </a:endParaRPr>
        </a:p>
      </dsp:txBody>
      <dsp:txXfrm>
        <a:off x="3964748" y="119565"/>
        <a:ext cx="3474723" cy="949463"/>
      </dsp:txXfrm>
    </dsp:sp>
    <dsp:sp modelId="{99E42FD8-B364-4BC8-8DA7-E31A04224D63}">
      <dsp:nvSpPr>
        <dsp:cNvPr id="0" name=""/>
        <dsp:cNvSpPr/>
      </dsp:nvSpPr>
      <dsp:spPr>
        <a:xfrm>
          <a:off x="3964748" y="1069028"/>
          <a:ext cx="3474723" cy="3439720"/>
        </a:xfrm>
        <a:prstGeom prst="rect">
          <a:avLst/>
        </a:prstGeom>
        <a:solidFill>
          <a:schemeClr val="accent4">
            <a:tint val="40000"/>
            <a:alpha val="90000"/>
            <a:hueOff val="5430963"/>
            <a:satOff val="-25622"/>
            <a:lumOff val="-925"/>
            <a:alphaOff val="0"/>
          </a:schemeClr>
        </a:solidFill>
        <a:ln w="12700" cap="flat" cmpd="sng" algn="ctr">
          <a:solidFill>
            <a:schemeClr val="accent4">
              <a:tint val="40000"/>
              <a:alpha val="90000"/>
              <a:hueOff val="5430963"/>
              <a:satOff val="-25622"/>
              <a:lumOff val="-92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National social investments </a:t>
          </a:r>
          <a:endParaRPr lang="en-GB"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National development planning </a:t>
          </a:r>
          <a:endParaRPr lang="en-GB"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GB" sz="2100" b="0" kern="1200" dirty="0">
              <a:solidFill>
                <a:schemeClr val="tx1"/>
              </a:solidFill>
              <a:latin typeface="Arial" panose="020B0604020202020204" pitchFamily="34" charset="0"/>
              <a:cs typeface="Arial" panose="020B0604020202020204" pitchFamily="34" charset="0"/>
            </a:rPr>
            <a:t>Urban responsive economic planning</a:t>
          </a:r>
        </a:p>
        <a:p>
          <a:pPr marL="228600" lvl="1" indent="-228600" algn="l" defTabSz="933450">
            <a:lnSpc>
              <a:spcPct val="90000"/>
            </a:lnSpc>
            <a:spcBef>
              <a:spcPct val="0"/>
            </a:spcBef>
            <a:spcAft>
              <a:spcPct val="15000"/>
            </a:spcAft>
            <a:buChar char="•"/>
          </a:pPr>
          <a:r>
            <a:rPr lang="en-US" sz="2100" kern="1200" dirty="0">
              <a:latin typeface="Arial" panose="020B0604020202020204" pitchFamily="34" charset="0"/>
              <a:cs typeface="Arial" panose="020B0604020202020204" pitchFamily="34" charset="0"/>
            </a:rPr>
            <a:t>Budgeting for older person’s social protection</a:t>
          </a:r>
          <a:endParaRPr lang="en-GB" sz="2100" b="0" kern="1200" dirty="0">
            <a:solidFill>
              <a:schemeClr val="tx1"/>
            </a:solidFill>
            <a:latin typeface="Arial" panose="020B0604020202020204" pitchFamily="34" charset="0"/>
            <a:cs typeface="Arial" panose="020B0604020202020204" pitchFamily="34" charset="0"/>
          </a:endParaRPr>
        </a:p>
      </dsp:txBody>
      <dsp:txXfrm>
        <a:off x="3964748" y="1069028"/>
        <a:ext cx="3474723" cy="3439720"/>
      </dsp:txXfrm>
    </dsp:sp>
    <dsp:sp modelId="{15C677D1-AF21-4B54-A3ED-F12952026237}">
      <dsp:nvSpPr>
        <dsp:cNvPr id="0" name=""/>
        <dsp:cNvSpPr/>
      </dsp:nvSpPr>
      <dsp:spPr>
        <a:xfrm>
          <a:off x="7925933" y="119565"/>
          <a:ext cx="3474723" cy="949463"/>
        </a:xfrm>
        <a:prstGeom prst="rect">
          <a:avLst/>
        </a:prstGeom>
        <a:solidFill>
          <a:schemeClr val="accent4">
            <a:hueOff val="9800891"/>
            <a:satOff val="-40777"/>
            <a:lumOff val="9608"/>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latin typeface="Arial" panose="020B0604020202020204" pitchFamily="34" charset="0"/>
              <a:cs typeface="Arial" panose="020B0604020202020204" pitchFamily="34" charset="0"/>
            </a:rPr>
            <a:t>Recommendations- </a:t>
          </a:r>
        </a:p>
        <a:p>
          <a:pPr marL="0" lvl="0" indent="0" algn="ctr" defTabSz="1066800">
            <a:lnSpc>
              <a:spcPct val="90000"/>
            </a:lnSpc>
            <a:spcBef>
              <a:spcPct val="0"/>
            </a:spcBef>
            <a:spcAft>
              <a:spcPct val="35000"/>
            </a:spcAft>
            <a:buNone/>
          </a:pPr>
          <a:r>
            <a:rPr lang="en-US" sz="2400" b="1" u="sng" kern="1200" dirty="0">
              <a:solidFill>
                <a:schemeClr val="tx1"/>
              </a:solidFill>
              <a:latin typeface="Arial" panose="020B0604020202020204" pitchFamily="34" charset="0"/>
              <a:cs typeface="Arial" panose="020B0604020202020204" pitchFamily="34" charset="0"/>
            </a:rPr>
            <a:t>ECA</a:t>
          </a:r>
          <a:endParaRPr lang="en-GB" sz="2400" b="1" u="sng" kern="1200" dirty="0">
            <a:solidFill>
              <a:schemeClr val="tx1"/>
            </a:solidFill>
            <a:latin typeface="Arial" panose="020B0604020202020204" pitchFamily="34" charset="0"/>
            <a:cs typeface="Arial" panose="020B0604020202020204" pitchFamily="34" charset="0"/>
          </a:endParaRPr>
        </a:p>
      </dsp:txBody>
      <dsp:txXfrm>
        <a:off x="7925933" y="119565"/>
        <a:ext cx="3474723" cy="949463"/>
      </dsp:txXfrm>
    </dsp:sp>
    <dsp:sp modelId="{7CFF6569-586C-4FD3-A6EC-3216F9B51059}">
      <dsp:nvSpPr>
        <dsp:cNvPr id="0" name=""/>
        <dsp:cNvSpPr/>
      </dsp:nvSpPr>
      <dsp:spPr>
        <a:xfrm>
          <a:off x="7925933" y="1069028"/>
          <a:ext cx="3474723" cy="3439720"/>
        </a:xfrm>
        <a:prstGeom prst="rect">
          <a:avLst/>
        </a:prstGeom>
        <a:solidFill>
          <a:schemeClr val="accent4">
            <a:tint val="40000"/>
            <a:alpha val="90000"/>
            <a:hueOff val="10861925"/>
            <a:satOff val="-51245"/>
            <a:lumOff val="-1851"/>
            <a:alphaOff val="0"/>
          </a:schemeClr>
        </a:solidFill>
        <a:ln w="12700" cap="flat" cmpd="sng" algn="ctr">
          <a:solidFill>
            <a:schemeClr val="accent4">
              <a:tint val="40000"/>
              <a:alpha val="90000"/>
              <a:hueOff val="10861925"/>
              <a:satOff val="-51245"/>
              <a:lumOff val="-185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Skills portability, rights and </a:t>
          </a:r>
          <a:r>
            <a:rPr lang="en-GB" sz="2000" kern="1200">
              <a:latin typeface="Arial" panose="020B0604020202020204" pitchFamily="34" charset="0"/>
              <a:cs typeface="Arial" panose="020B0604020202020204" pitchFamily="34" charset="0"/>
            </a:rPr>
            <a:t>social security</a:t>
          </a:r>
          <a:endParaRPr lang="en-GB"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Monitoring employment creation (data)</a:t>
          </a:r>
        </a:p>
        <a:p>
          <a:pPr marL="228600" lvl="1" indent="-228600" algn="l"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Urbanization &amp; economic planning </a:t>
          </a:r>
        </a:p>
        <a:p>
          <a:pPr marL="228600" lvl="1" indent="-228600" algn="l"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Older persons &amp; ageing</a:t>
          </a:r>
        </a:p>
        <a:p>
          <a:pPr marL="228600" lvl="1" indent="-228600" algn="l"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Child protection legislation</a:t>
          </a:r>
        </a:p>
        <a:p>
          <a:pPr marL="228600" lvl="1" indent="-228600" algn="l" defTabSz="889000">
            <a:lnSpc>
              <a:spcPct val="90000"/>
            </a:lnSpc>
            <a:spcBef>
              <a:spcPct val="0"/>
            </a:spcBef>
            <a:spcAft>
              <a:spcPct val="15000"/>
            </a:spcAft>
            <a:buChar char="•"/>
          </a:pPr>
          <a:r>
            <a:rPr lang="en-US" sz="2000" kern="1200" dirty="0">
              <a:latin typeface="Arial" panose="020B0604020202020204" pitchFamily="34" charset="0"/>
              <a:cs typeface="Arial" panose="020B0604020202020204" pitchFamily="34" charset="0"/>
            </a:rPr>
            <a:t>Intra and inter Subprogramme coherence</a:t>
          </a:r>
          <a:endParaRPr lang="en-GB" sz="2000" kern="1200" dirty="0">
            <a:latin typeface="Arial" panose="020B0604020202020204" pitchFamily="34" charset="0"/>
            <a:cs typeface="Arial" panose="020B0604020202020204" pitchFamily="34" charset="0"/>
          </a:endParaRPr>
        </a:p>
      </dsp:txBody>
      <dsp:txXfrm>
        <a:off x="7925933" y="1069028"/>
        <a:ext cx="3474723" cy="3439720"/>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g"/><Relationship Id="rId1" Type="http://schemas.openxmlformats.org/officeDocument/2006/relationships/slideMaster" Target="../slideMasters/slideMaster1.xml"/><Relationship Id="rId5" Type="http://schemas.openxmlformats.org/officeDocument/2006/relationships/image" Target="../media/image6.jp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E098C-3659-4996-8AD7-D3AF6479BD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D7FD27C-C39A-4A38-8529-31F43018B6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976092D-5F7F-4BED-82EE-2F1D3BEF9C6E}"/>
              </a:ext>
            </a:extLst>
          </p:cNvPr>
          <p:cNvSpPr>
            <a:spLocks noGrp="1"/>
          </p:cNvSpPr>
          <p:nvPr>
            <p:ph type="dt" sz="half" idx="10"/>
          </p:nvPr>
        </p:nvSpPr>
        <p:spPr/>
        <p:txBody>
          <a:bodyPr/>
          <a:lstStyle/>
          <a:p>
            <a:fld id="{D15907C1-7EA1-47EA-863D-535A7E7572DB}" type="datetimeFigureOut">
              <a:rPr lang="en-GB" smtClean="0"/>
              <a:t>15/03/2021</a:t>
            </a:fld>
            <a:endParaRPr lang="en-GB"/>
          </a:p>
        </p:txBody>
      </p:sp>
      <p:sp>
        <p:nvSpPr>
          <p:cNvPr id="5" name="Footer Placeholder 4">
            <a:extLst>
              <a:ext uri="{FF2B5EF4-FFF2-40B4-BE49-F238E27FC236}">
                <a16:creationId xmlns:a16="http://schemas.microsoft.com/office/drawing/2014/main" id="{54753B87-E813-4BB8-925C-CCDE4D47C7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885A7A-11A8-4AB2-A90B-CC7D8840B26D}"/>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1614033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D3F98-53F8-4132-B882-55211568685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91A6A5D-E7D4-432F-9045-841299A947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ACA812-4F85-474E-AA90-D2EDD69B91F4}"/>
              </a:ext>
            </a:extLst>
          </p:cNvPr>
          <p:cNvSpPr>
            <a:spLocks noGrp="1"/>
          </p:cNvSpPr>
          <p:nvPr>
            <p:ph type="dt" sz="half" idx="10"/>
          </p:nvPr>
        </p:nvSpPr>
        <p:spPr/>
        <p:txBody>
          <a:bodyPr/>
          <a:lstStyle/>
          <a:p>
            <a:fld id="{D15907C1-7EA1-47EA-863D-535A7E7572DB}" type="datetimeFigureOut">
              <a:rPr lang="en-GB" smtClean="0"/>
              <a:t>15/03/2021</a:t>
            </a:fld>
            <a:endParaRPr lang="en-GB"/>
          </a:p>
        </p:txBody>
      </p:sp>
      <p:sp>
        <p:nvSpPr>
          <p:cNvPr id="5" name="Footer Placeholder 4">
            <a:extLst>
              <a:ext uri="{FF2B5EF4-FFF2-40B4-BE49-F238E27FC236}">
                <a16:creationId xmlns:a16="http://schemas.microsoft.com/office/drawing/2014/main" id="{EA02BC53-1C4B-4573-AED1-A2E7E044BA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EB506D-2666-4DF3-A08D-BF5748690E4D}"/>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345862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3FBBE8-699B-48D8-85CB-56A6616375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FA1909F-7A16-40B0-83D7-F408E02899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688A4F-7580-42C2-BEB3-E425FD8A542C}"/>
              </a:ext>
            </a:extLst>
          </p:cNvPr>
          <p:cNvSpPr>
            <a:spLocks noGrp="1"/>
          </p:cNvSpPr>
          <p:nvPr>
            <p:ph type="dt" sz="half" idx="10"/>
          </p:nvPr>
        </p:nvSpPr>
        <p:spPr/>
        <p:txBody>
          <a:bodyPr/>
          <a:lstStyle/>
          <a:p>
            <a:fld id="{D15907C1-7EA1-47EA-863D-535A7E7572DB}" type="datetimeFigureOut">
              <a:rPr lang="en-GB" smtClean="0"/>
              <a:t>15/03/2021</a:t>
            </a:fld>
            <a:endParaRPr lang="en-GB"/>
          </a:p>
        </p:txBody>
      </p:sp>
      <p:sp>
        <p:nvSpPr>
          <p:cNvPr id="5" name="Footer Placeholder 4">
            <a:extLst>
              <a:ext uri="{FF2B5EF4-FFF2-40B4-BE49-F238E27FC236}">
                <a16:creationId xmlns:a16="http://schemas.microsoft.com/office/drawing/2014/main" id="{1DF3312F-81D6-4523-BA03-D339BD8AED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4683AD-88F1-4086-894B-A01E1A2B4DC9}"/>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2107806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1"/>
            <a:ext cx="12192000" cy="2512541"/>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hasCustomPrompt="1"/>
          </p:nvPr>
        </p:nvSpPr>
        <p:spPr>
          <a:xfrm>
            <a:off x="510300" y="3425472"/>
            <a:ext cx="11171400" cy="2175228"/>
          </a:xfrm>
        </p:spPr>
        <p:txBody>
          <a:bodyPr>
            <a:normAutofit/>
          </a:bodyPr>
          <a:lstStyle>
            <a:lvl1pPr algn="ctr">
              <a:defRPr sz="2400" b="1" i="0" baseline="0">
                <a:latin typeface="Lucida Sans" panose="020B0602030504020204" pitchFamily="34" charset="77"/>
              </a:defRPr>
            </a:lvl1pPr>
          </a:lstStyle>
          <a:p>
            <a:r>
              <a:rPr lang="en-US" dirty="0">
                <a:latin typeface="Arial" panose="020B0604020202020204" pitchFamily="34" charset="0"/>
                <a:cs typeface="Arial" panose="020B0604020202020204" pitchFamily="34" charset="0"/>
              </a:rPr>
              <a:t>Title of presentation</a:t>
            </a:r>
            <a:br>
              <a:rPr lang="en-US"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Name of presenter</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Title, Division</a:t>
            </a:r>
            <a:br>
              <a:rPr lang="en-US" sz="2400" dirty="0">
                <a:latin typeface="Arial" panose="020B0604020202020204" pitchFamily="34" charset="0"/>
                <a:cs typeface="Arial" panose="020B0604020202020204" pitchFamily="34" charset="0"/>
              </a:rPr>
            </a:br>
            <a:br>
              <a:rPr lang="en-US" sz="24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[Exact delivery date]</a:t>
            </a:r>
            <a:endParaRPr lang="en-US" dirty="0"/>
          </a:p>
        </p:txBody>
      </p:sp>
      <p:pic>
        <p:nvPicPr>
          <p:cNvPr id="8" name="Picture 7">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639339" y="5863711"/>
            <a:ext cx="1478216" cy="700434"/>
          </a:xfrm>
          <a:prstGeom prst="rect">
            <a:avLst/>
          </a:prstGeom>
        </p:spPr>
      </p:pic>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4"/>
          <a:stretch>
            <a:fillRect/>
          </a:stretch>
        </p:blipFill>
        <p:spPr>
          <a:xfrm>
            <a:off x="529502" y="433953"/>
            <a:ext cx="4376100" cy="378701"/>
          </a:xfrm>
          <a:prstGeom prst="rect">
            <a:avLst/>
          </a:prstGeom>
        </p:spPr>
      </p:pic>
      <p:pic>
        <p:nvPicPr>
          <p:cNvPr id="3" name="Picture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548845" y="6074837"/>
            <a:ext cx="990153" cy="489309"/>
          </a:xfrm>
          <a:prstGeom prst="rect">
            <a:avLst/>
          </a:prstGeom>
        </p:spPr>
      </p:pic>
      <p:pic>
        <p:nvPicPr>
          <p:cNvPr id="11" name="Picture 10">
            <a:extLst>
              <a:ext uri="{FF2B5EF4-FFF2-40B4-BE49-F238E27FC236}">
                <a16:creationId xmlns:a16="http://schemas.microsoft.com/office/drawing/2014/main" id="{BC731BB0-F652-4D1F-897B-6FC52C5B535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362243" y="5659281"/>
            <a:ext cx="1277014" cy="1145985"/>
          </a:xfrm>
          <a:prstGeom prst="rect">
            <a:avLst/>
          </a:prstGeom>
        </p:spPr>
      </p:pic>
      <p:pic>
        <p:nvPicPr>
          <p:cNvPr id="5" name="Picture 4" descr="A picture containing timeline&#10;&#10;Description automatically generated">
            <a:extLst>
              <a:ext uri="{FF2B5EF4-FFF2-40B4-BE49-F238E27FC236}">
                <a16:creationId xmlns:a16="http://schemas.microsoft.com/office/drawing/2014/main" id="{1F215979-804E-41A7-B8F4-69B606034CE6}"/>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940688" y="1445449"/>
            <a:ext cx="3088888" cy="1960319"/>
          </a:xfrm>
          <a:prstGeom prst="rect">
            <a:avLst/>
          </a:prstGeom>
        </p:spPr>
      </p:pic>
    </p:spTree>
    <p:extLst>
      <p:ext uri="{BB962C8B-B14F-4D97-AF65-F5344CB8AC3E}">
        <p14:creationId xmlns:p14="http://schemas.microsoft.com/office/powerpoint/2010/main" val="40800391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200" y="1825625"/>
            <a:ext cx="11289600" cy="4351338"/>
          </a:xfrm>
        </p:spPr>
        <p:txBody>
          <a:bodyPr>
            <a:normAutofit/>
          </a:bodyPr>
          <a:lstStyle>
            <a:lvl1pPr>
              <a:defRPr sz="2100">
                <a:latin typeface="Arial" panose="020B0604020202020204" pitchFamily="34" charset="0"/>
                <a:cs typeface="Arial" panose="020B0604020202020204" pitchFamily="34" charset="0"/>
              </a:defRPr>
            </a:lvl1pPr>
            <a:lvl2pPr>
              <a:defRPr sz="2100">
                <a:latin typeface="Arial" panose="020B0604020202020204" pitchFamily="34" charset="0"/>
                <a:cs typeface="Arial" panose="020B0604020202020204" pitchFamily="34" charset="0"/>
              </a:defRPr>
            </a:lvl2pPr>
            <a:lvl3pPr>
              <a:defRPr sz="21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6"/>
            <a:ext cx="12192000" cy="365127"/>
          </a:xfrm>
          <a:prstGeom prst="rect">
            <a:avLst/>
          </a:prstGeom>
        </p:spPr>
      </p:pic>
      <p:sp>
        <p:nvSpPr>
          <p:cNvPr id="2" name="Rounded Rectangle 1"/>
          <p:cNvSpPr/>
          <p:nvPr userDrawn="1"/>
        </p:nvSpPr>
        <p:spPr>
          <a:xfrm>
            <a:off x="0" y="257433"/>
            <a:ext cx="955040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2400" b="1" dirty="0">
              <a:latin typeface="Arial" panose="020B0604020202020204" pitchFamily="34" charset="0"/>
              <a:cs typeface="Arial" panose="020B0604020202020204" pitchFamily="34" charset="0"/>
            </a:endParaRPr>
          </a:p>
        </p:txBody>
      </p:sp>
      <p:pic>
        <p:nvPicPr>
          <p:cNvPr id="6" name="Picture 5" descr="A picture containing timeline&#10;&#10;Description automatically generated">
            <a:extLst>
              <a:ext uri="{FF2B5EF4-FFF2-40B4-BE49-F238E27FC236}">
                <a16:creationId xmlns:a16="http://schemas.microsoft.com/office/drawing/2014/main" id="{6F321364-00F5-4E81-94E2-251ECA8317D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71825" y="68275"/>
            <a:ext cx="2520175" cy="1599393"/>
          </a:xfrm>
          <a:prstGeom prst="rect">
            <a:avLst/>
          </a:prstGeom>
        </p:spPr>
      </p:pic>
    </p:spTree>
    <p:extLst>
      <p:ext uri="{BB962C8B-B14F-4D97-AF65-F5344CB8AC3E}">
        <p14:creationId xmlns:p14="http://schemas.microsoft.com/office/powerpoint/2010/main" val="1097898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4787900"/>
            <a:ext cx="12192000" cy="2070100"/>
          </a:xfrm>
          <a:prstGeom prst="rect">
            <a:avLst/>
          </a:prstGeom>
        </p:spPr>
      </p:pic>
      <p:pic>
        <p:nvPicPr>
          <p:cNvPr id="6" name="Picture 5">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1001808" y="443328"/>
            <a:ext cx="1602653" cy="759397"/>
          </a:xfrm>
          <a:prstGeom prst="rect">
            <a:avLst/>
          </a:prstGeom>
        </p:spPr>
      </p:pic>
      <p:pic>
        <p:nvPicPr>
          <p:cNvPr id="8" name="Picture 7">
            <a:extLst>
              <a:ext uri="{FF2B5EF4-FFF2-40B4-BE49-F238E27FC236}">
                <a16:creationId xmlns:a16="http://schemas.microsoft.com/office/drawing/2014/main" id="{3A0B4BC4-4FF2-42FC-9DCC-8642F79076A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51685" y="250033"/>
            <a:ext cx="1277014" cy="1145985"/>
          </a:xfrm>
          <a:prstGeom prst="rect">
            <a:avLst/>
          </a:prstGeom>
        </p:spPr>
      </p:pic>
      <p:pic>
        <p:nvPicPr>
          <p:cNvPr id="10" name="Picture 9" descr="A picture containing timeline&#10;&#10;Description automatically generated">
            <a:extLst>
              <a:ext uri="{FF2B5EF4-FFF2-40B4-BE49-F238E27FC236}">
                <a16:creationId xmlns:a16="http://schemas.microsoft.com/office/drawing/2014/main" id="{555E767A-BA60-45BE-9918-58C02899F544}"/>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033629" y="250033"/>
            <a:ext cx="3088888" cy="1960319"/>
          </a:xfrm>
          <a:prstGeom prst="rect">
            <a:avLst/>
          </a:prstGeom>
        </p:spPr>
      </p:pic>
    </p:spTree>
    <p:extLst>
      <p:ext uri="{BB962C8B-B14F-4D97-AF65-F5344CB8AC3E}">
        <p14:creationId xmlns:p14="http://schemas.microsoft.com/office/powerpoint/2010/main" val="1137323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9B51B-1E76-457D-B828-77C4F4BA278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0CB811-39BD-4E89-90F1-ADE3BE64AF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D9CA43-9F8C-428C-BD10-7B4CFD819653}"/>
              </a:ext>
            </a:extLst>
          </p:cNvPr>
          <p:cNvSpPr>
            <a:spLocks noGrp="1"/>
          </p:cNvSpPr>
          <p:nvPr>
            <p:ph type="dt" sz="half" idx="10"/>
          </p:nvPr>
        </p:nvSpPr>
        <p:spPr/>
        <p:txBody>
          <a:bodyPr/>
          <a:lstStyle/>
          <a:p>
            <a:fld id="{D15907C1-7EA1-47EA-863D-535A7E7572DB}" type="datetimeFigureOut">
              <a:rPr lang="en-GB" smtClean="0"/>
              <a:t>15/03/2021</a:t>
            </a:fld>
            <a:endParaRPr lang="en-GB"/>
          </a:p>
        </p:txBody>
      </p:sp>
      <p:sp>
        <p:nvSpPr>
          <p:cNvPr id="5" name="Footer Placeholder 4">
            <a:extLst>
              <a:ext uri="{FF2B5EF4-FFF2-40B4-BE49-F238E27FC236}">
                <a16:creationId xmlns:a16="http://schemas.microsoft.com/office/drawing/2014/main" id="{6EBAF94D-5473-4144-853E-ABD98ECE37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01D806-E66A-43A7-B64E-EACD0DA32392}"/>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137041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49B25-956D-48CC-8420-4EB9D14838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6A3E86A-8CBF-4823-ACB4-AC57303D16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2B9279-E635-4D0A-B592-694F76E7EF05}"/>
              </a:ext>
            </a:extLst>
          </p:cNvPr>
          <p:cNvSpPr>
            <a:spLocks noGrp="1"/>
          </p:cNvSpPr>
          <p:nvPr>
            <p:ph type="dt" sz="half" idx="10"/>
          </p:nvPr>
        </p:nvSpPr>
        <p:spPr/>
        <p:txBody>
          <a:bodyPr/>
          <a:lstStyle/>
          <a:p>
            <a:fld id="{D15907C1-7EA1-47EA-863D-535A7E7572DB}" type="datetimeFigureOut">
              <a:rPr lang="en-GB" smtClean="0"/>
              <a:t>15/03/2021</a:t>
            </a:fld>
            <a:endParaRPr lang="en-GB"/>
          </a:p>
        </p:txBody>
      </p:sp>
      <p:sp>
        <p:nvSpPr>
          <p:cNvPr id="5" name="Footer Placeholder 4">
            <a:extLst>
              <a:ext uri="{FF2B5EF4-FFF2-40B4-BE49-F238E27FC236}">
                <a16:creationId xmlns:a16="http://schemas.microsoft.com/office/drawing/2014/main" id="{5E694BC7-37A8-467F-BCDA-826C88C1B8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FA99C8-37AE-44FF-9B1A-269C36E2B1AF}"/>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293628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27388-A15E-411F-8F3B-32928C44D54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3742C5-1C8A-415C-92E6-4B7E5FE82B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108540E-F95B-4FC7-8560-396E35E7C8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9BE5BB5-ECC1-42E0-84B8-AF6A0ADF03E1}"/>
              </a:ext>
            </a:extLst>
          </p:cNvPr>
          <p:cNvSpPr>
            <a:spLocks noGrp="1"/>
          </p:cNvSpPr>
          <p:nvPr>
            <p:ph type="dt" sz="half" idx="10"/>
          </p:nvPr>
        </p:nvSpPr>
        <p:spPr/>
        <p:txBody>
          <a:bodyPr/>
          <a:lstStyle/>
          <a:p>
            <a:fld id="{D15907C1-7EA1-47EA-863D-535A7E7572DB}" type="datetimeFigureOut">
              <a:rPr lang="en-GB" smtClean="0"/>
              <a:t>15/03/2021</a:t>
            </a:fld>
            <a:endParaRPr lang="en-GB"/>
          </a:p>
        </p:txBody>
      </p:sp>
      <p:sp>
        <p:nvSpPr>
          <p:cNvPr id="6" name="Footer Placeholder 5">
            <a:extLst>
              <a:ext uri="{FF2B5EF4-FFF2-40B4-BE49-F238E27FC236}">
                <a16:creationId xmlns:a16="http://schemas.microsoft.com/office/drawing/2014/main" id="{C3F1D887-DE1B-45C6-8B6C-15BFD9FF1A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97C52F5-88FC-4919-ADEC-4DEA1936F7BD}"/>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2962541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3C4F0-E299-48FD-BA51-58E731FBBA4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806867-23A2-4358-BFA1-B33C603ECA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0A56F3-A7D4-4445-996A-9511C763DF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55CDFE5-AACB-4E9F-B6CD-1333518627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7DD050-1B4C-4C48-A194-95FE4ABF91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1624AF3-7F72-449B-B47C-EB12983F59D9}"/>
              </a:ext>
            </a:extLst>
          </p:cNvPr>
          <p:cNvSpPr>
            <a:spLocks noGrp="1"/>
          </p:cNvSpPr>
          <p:nvPr>
            <p:ph type="dt" sz="half" idx="10"/>
          </p:nvPr>
        </p:nvSpPr>
        <p:spPr/>
        <p:txBody>
          <a:bodyPr/>
          <a:lstStyle/>
          <a:p>
            <a:fld id="{D15907C1-7EA1-47EA-863D-535A7E7572DB}" type="datetimeFigureOut">
              <a:rPr lang="en-GB" smtClean="0"/>
              <a:t>15/03/2021</a:t>
            </a:fld>
            <a:endParaRPr lang="en-GB"/>
          </a:p>
        </p:txBody>
      </p:sp>
      <p:sp>
        <p:nvSpPr>
          <p:cNvPr id="8" name="Footer Placeholder 7">
            <a:extLst>
              <a:ext uri="{FF2B5EF4-FFF2-40B4-BE49-F238E27FC236}">
                <a16:creationId xmlns:a16="http://schemas.microsoft.com/office/drawing/2014/main" id="{16CF963C-D037-4B4F-A5CC-369A4130553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E6D2EFA-DD2E-4C80-8DD5-44A1366850EE}"/>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2202699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2C2CF-B474-42ED-90E7-24E0D918D9B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B7E3FE3-A747-418D-AFB0-C649E48E337A}"/>
              </a:ext>
            </a:extLst>
          </p:cNvPr>
          <p:cNvSpPr>
            <a:spLocks noGrp="1"/>
          </p:cNvSpPr>
          <p:nvPr>
            <p:ph type="dt" sz="half" idx="10"/>
          </p:nvPr>
        </p:nvSpPr>
        <p:spPr/>
        <p:txBody>
          <a:bodyPr/>
          <a:lstStyle/>
          <a:p>
            <a:fld id="{D15907C1-7EA1-47EA-863D-535A7E7572DB}" type="datetimeFigureOut">
              <a:rPr lang="en-GB" smtClean="0"/>
              <a:t>15/03/2021</a:t>
            </a:fld>
            <a:endParaRPr lang="en-GB"/>
          </a:p>
        </p:txBody>
      </p:sp>
      <p:sp>
        <p:nvSpPr>
          <p:cNvPr id="4" name="Footer Placeholder 3">
            <a:extLst>
              <a:ext uri="{FF2B5EF4-FFF2-40B4-BE49-F238E27FC236}">
                <a16:creationId xmlns:a16="http://schemas.microsoft.com/office/drawing/2014/main" id="{20C09873-D996-4B30-96C4-B929CA31AAF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8FDEBB5-DA01-41AC-88E4-3297ACD5BE57}"/>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450760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34AEF6-0397-4EFF-8F82-80D8A262FD25}"/>
              </a:ext>
            </a:extLst>
          </p:cNvPr>
          <p:cNvSpPr>
            <a:spLocks noGrp="1"/>
          </p:cNvSpPr>
          <p:nvPr>
            <p:ph type="dt" sz="half" idx="10"/>
          </p:nvPr>
        </p:nvSpPr>
        <p:spPr/>
        <p:txBody>
          <a:bodyPr/>
          <a:lstStyle/>
          <a:p>
            <a:fld id="{D15907C1-7EA1-47EA-863D-535A7E7572DB}" type="datetimeFigureOut">
              <a:rPr lang="en-GB" smtClean="0"/>
              <a:t>15/03/2021</a:t>
            </a:fld>
            <a:endParaRPr lang="en-GB"/>
          </a:p>
        </p:txBody>
      </p:sp>
      <p:sp>
        <p:nvSpPr>
          <p:cNvPr id="3" name="Footer Placeholder 2">
            <a:extLst>
              <a:ext uri="{FF2B5EF4-FFF2-40B4-BE49-F238E27FC236}">
                <a16:creationId xmlns:a16="http://schemas.microsoft.com/office/drawing/2014/main" id="{FD8F1AFE-36B0-483B-A791-A7C11D8D271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7386C3-6282-41D8-A3C7-0148E1117F35}"/>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2392331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B267A-ED4A-4B63-B8A8-F672D6832F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7C00015-27F9-4C23-ADD0-ACA76E9000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5C8D1A8-AF46-4849-879F-B46C646C45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C5CED0-F082-45F3-8BFE-6B6200CAD880}"/>
              </a:ext>
            </a:extLst>
          </p:cNvPr>
          <p:cNvSpPr>
            <a:spLocks noGrp="1"/>
          </p:cNvSpPr>
          <p:nvPr>
            <p:ph type="dt" sz="half" idx="10"/>
          </p:nvPr>
        </p:nvSpPr>
        <p:spPr/>
        <p:txBody>
          <a:bodyPr/>
          <a:lstStyle/>
          <a:p>
            <a:fld id="{D15907C1-7EA1-47EA-863D-535A7E7572DB}" type="datetimeFigureOut">
              <a:rPr lang="en-GB" smtClean="0"/>
              <a:t>15/03/2021</a:t>
            </a:fld>
            <a:endParaRPr lang="en-GB"/>
          </a:p>
        </p:txBody>
      </p:sp>
      <p:sp>
        <p:nvSpPr>
          <p:cNvPr id="6" name="Footer Placeholder 5">
            <a:extLst>
              <a:ext uri="{FF2B5EF4-FFF2-40B4-BE49-F238E27FC236}">
                <a16:creationId xmlns:a16="http://schemas.microsoft.com/office/drawing/2014/main" id="{B67C311E-F833-499F-8765-7463968756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18C547-654E-4F14-AE5A-74EFCFC63F0A}"/>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2237450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8567E-2E78-42B7-A336-BEDA603374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B866302-CCBF-4F82-A208-C171A7D08C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5166EB8-2A58-4A92-A67F-42CA6C7F3F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B57438-6A0E-4853-A7C1-DB8506869B02}"/>
              </a:ext>
            </a:extLst>
          </p:cNvPr>
          <p:cNvSpPr>
            <a:spLocks noGrp="1"/>
          </p:cNvSpPr>
          <p:nvPr>
            <p:ph type="dt" sz="half" idx="10"/>
          </p:nvPr>
        </p:nvSpPr>
        <p:spPr/>
        <p:txBody>
          <a:bodyPr/>
          <a:lstStyle/>
          <a:p>
            <a:fld id="{D15907C1-7EA1-47EA-863D-535A7E7572DB}" type="datetimeFigureOut">
              <a:rPr lang="en-GB" smtClean="0"/>
              <a:t>15/03/2021</a:t>
            </a:fld>
            <a:endParaRPr lang="en-GB"/>
          </a:p>
        </p:txBody>
      </p:sp>
      <p:sp>
        <p:nvSpPr>
          <p:cNvPr id="6" name="Footer Placeholder 5">
            <a:extLst>
              <a:ext uri="{FF2B5EF4-FFF2-40B4-BE49-F238E27FC236}">
                <a16:creationId xmlns:a16="http://schemas.microsoft.com/office/drawing/2014/main" id="{3A46FAB9-E0E7-49CC-AA07-BCE5CE51AA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A3F8A9-9804-46D5-90C4-09B917779CF4}"/>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3170218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1BDDF4-7AE0-4242-8D2C-4119E9B32C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E3861A7-B31A-4DD2-8EF3-54A69C8919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8E6B96-613B-4D69-8254-7E165026C8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907C1-7EA1-47EA-863D-535A7E7572DB}" type="datetimeFigureOut">
              <a:rPr lang="en-GB" smtClean="0"/>
              <a:t>15/03/2021</a:t>
            </a:fld>
            <a:endParaRPr lang="en-GB"/>
          </a:p>
        </p:txBody>
      </p:sp>
      <p:sp>
        <p:nvSpPr>
          <p:cNvPr id="5" name="Footer Placeholder 4">
            <a:extLst>
              <a:ext uri="{FF2B5EF4-FFF2-40B4-BE49-F238E27FC236}">
                <a16:creationId xmlns:a16="http://schemas.microsoft.com/office/drawing/2014/main" id="{8128D988-5061-4656-A62C-3D9F77DB0D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411E4A2-800A-46B6-A81E-31F2CF882D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1BB16-81E2-4B02-A7F8-391710CFA610}" type="slidenum">
              <a:rPr lang="en-GB" smtClean="0"/>
              <a:t>‹#›</a:t>
            </a:fld>
            <a:endParaRPr lang="en-GB"/>
          </a:p>
        </p:txBody>
      </p:sp>
    </p:spTree>
    <p:extLst>
      <p:ext uri="{BB962C8B-B14F-4D97-AF65-F5344CB8AC3E}">
        <p14:creationId xmlns:p14="http://schemas.microsoft.com/office/powerpoint/2010/main" val="2655121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3"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5952" y="3620888"/>
            <a:ext cx="11392250" cy="2031325"/>
          </a:xfrm>
          <a:prstGeom prst="rect">
            <a:avLst/>
          </a:prstGeom>
        </p:spPr>
        <p:txBody>
          <a:bodyPr wrap="square">
            <a:spAutoFit/>
          </a:bodyPr>
          <a:lstStyle/>
          <a:p>
            <a:pPr algn="ctr"/>
            <a:r>
              <a:rPr lang="en-GB" sz="2400" b="1" dirty="0"/>
              <a:t>Report on the third session of the Committee on Social Policy, Poverty and Gender</a:t>
            </a:r>
            <a:br>
              <a:rPr lang="en-US" b="1" dirty="0">
                <a:latin typeface="Arial" panose="020B0604020202020204" pitchFamily="34" charset="0"/>
                <a:cs typeface="Arial" panose="020B0604020202020204" pitchFamily="34" charset="0"/>
              </a:rPr>
            </a:br>
            <a:br>
              <a:rPr lang="en-US" sz="2000" b="1" dirty="0">
                <a:latin typeface="Arial" panose="020B0604020202020204" pitchFamily="34" charset="0"/>
                <a:cs typeface="Arial" panose="020B0604020202020204" pitchFamily="34" charset="0"/>
              </a:rPr>
            </a:br>
            <a:r>
              <a:rPr lang="en-US" sz="1600" b="1" dirty="0">
                <a:latin typeface="Arial" panose="020B0604020202020204" pitchFamily="34" charset="0"/>
                <a:cs typeface="Arial" panose="020B0604020202020204" pitchFamily="34" charset="0"/>
              </a:rPr>
              <a:t>Edlam Abera Yemeru</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Chief, Urbanization and Development</a:t>
            </a:r>
          </a:p>
          <a:p>
            <a:pPr algn="ctr"/>
            <a:r>
              <a:rPr lang="en-US" sz="1600" dirty="0">
                <a:latin typeface="Arial" panose="020B0604020202020204" pitchFamily="34" charset="0"/>
                <a:cs typeface="Arial" panose="020B0604020202020204" pitchFamily="34" charset="0"/>
              </a:rPr>
              <a:t>Gender, Poverty and Social Policy Division</a:t>
            </a:r>
            <a:br>
              <a:rPr lang="en-US" sz="1600"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18 March 2021</a:t>
            </a:r>
            <a:endParaRPr lang="en-US" dirty="0"/>
          </a:p>
        </p:txBody>
      </p:sp>
    </p:spTree>
    <p:extLst>
      <p:ext uri="{BB962C8B-B14F-4D97-AF65-F5344CB8AC3E}">
        <p14:creationId xmlns:p14="http://schemas.microsoft.com/office/powerpoint/2010/main" val="2473930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p:cNvSpPr>
          <p:nvPr/>
        </p:nvSpPr>
        <p:spPr bwMode="auto">
          <a:xfrm>
            <a:off x="3952046" y="1779669"/>
            <a:ext cx="7994438" cy="4528997"/>
          </a:xfrm>
          <a:prstGeom prst="rect">
            <a:avLst/>
          </a:prstGeom>
          <a:solidFill>
            <a:srgbClr val="CCFFCC"/>
          </a:solidFill>
          <a:ln>
            <a:noFill/>
          </a:ln>
        </p:spPr>
        <p:txBody>
          <a:bodyPr wrap="square" lIns="0" tIns="0" rIns="0" bIns="0">
            <a:spAutoFit/>
          </a:bodyPr>
          <a:lstStyle>
            <a:lvl1pPr marL="185738" indent="-14605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marL="39688" indent="0">
              <a:lnSpc>
                <a:spcPct val="120000"/>
              </a:lnSpc>
            </a:pPr>
            <a:r>
              <a:rPr lang="en-US" sz="1900" b="1" i="1" dirty="0">
                <a:latin typeface="Arial" panose="020B0604020202020204" pitchFamily="34" charset="0"/>
                <a:cs typeface="Arial" panose="020B0604020202020204" pitchFamily="34" charset="0"/>
              </a:rPr>
              <a:t>Participating member States</a:t>
            </a:r>
          </a:p>
          <a:p>
            <a:pPr marL="39688" indent="0">
              <a:lnSpc>
                <a:spcPct val="120000"/>
              </a:lnSpc>
            </a:pPr>
            <a:r>
              <a:rPr lang="en-US" sz="1900" dirty="0">
                <a:latin typeface="Arial" panose="020B0604020202020204" pitchFamily="34" charset="0"/>
                <a:cs typeface="Arial" panose="020B0604020202020204" pitchFamily="34" charset="0"/>
              </a:rPr>
              <a:t>Algeria, Benin, Burkina Faso, the Central African Republic, Chad, Côte d’Ivoire, the Democratic Republic of the Congo, Egypt, Ethiopia, Ghana, Kenya, Lesotho, Malawi, Mauritania, Mozambique, the Niger, Nigeria, Sao Tome and Principe, Seychelles, Sierra Leone, South Sudan, Togo, Tunisia, Uganda, Zambia and Zimbabwe</a:t>
            </a:r>
          </a:p>
          <a:p>
            <a:pPr marL="39688" indent="0">
              <a:lnSpc>
                <a:spcPct val="120000"/>
              </a:lnSpc>
            </a:pPr>
            <a:endParaRPr lang="en-US" sz="1900" b="1" dirty="0">
              <a:latin typeface="Arial" panose="020B0604020202020204" pitchFamily="34" charset="0"/>
              <a:cs typeface="Arial" panose="020B0604020202020204" pitchFamily="34" charset="0"/>
            </a:endParaRPr>
          </a:p>
          <a:p>
            <a:pPr marL="39688" indent="0">
              <a:lnSpc>
                <a:spcPct val="120000"/>
              </a:lnSpc>
            </a:pPr>
            <a:r>
              <a:rPr lang="en-US" sz="1900" b="1" i="1" dirty="0">
                <a:latin typeface="Arial" panose="020B0604020202020204" pitchFamily="34" charset="0"/>
                <a:cs typeface="Arial" panose="020B0604020202020204" pitchFamily="34" charset="0"/>
              </a:rPr>
              <a:t>Bureau</a:t>
            </a:r>
          </a:p>
          <a:p>
            <a:pPr lvl="1">
              <a:lnSpc>
                <a:spcPct val="120000"/>
              </a:lnSpc>
              <a:buFont typeface="Wingdings" panose="05000000000000000000" pitchFamily="2" charset="2"/>
              <a:buChar char="§"/>
            </a:pPr>
            <a:r>
              <a:rPr lang="en-US" sz="1900" dirty="0">
                <a:latin typeface="Arial" panose="020B0604020202020204" pitchFamily="34" charset="0"/>
                <a:cs typeface="Arial" panose="020B0604020202020204" pitchFamily="34" charset="0"/>
              </a:rPr>
              <a:t>Chair: Egypt (North Africa)</a:t>
            </a:r>
          </a:p>
          <a:p>
            <a:pPr lvl="1">
              <a:lnSpc>
                <a:spcPct val="120000"/>
              </a:lnSpc>
              <a:buFont typeface="Wingdings" panose="05000000000000000000" pitchFamily="2" charset="2"/>
              <a:buChar char="§"/>
            </a:pPr>
            <a:r>
              <a:rPr lang="en-US" sz="1900" dirty="0">
                <a:latin typeface="Arial" panose="020B0604020202020204" pitchFamily="34" charset="0"/>
                <a:cs typeface="Arial" panose="020B0604020202020204" pitchFamily="34" charset="0"/>
              </a:rPr>
              <a:t>First Vice-Chair: Lesotho (Southern Africa)</a:t>
            </a:r>
          </a:p>
          <a:p>
            <a:pPr lvl="1">
              <a:lnSpc>
                <a:spcPct val="120000"/>
              </a:lnSpc>
              <a:buFont typeface="Wingdings" panose="05000000000000000000" pitchFamily="2" charset="2"/>
              <a:buChar char="§"/>
            </a:pPr>
            <a:r>
              <a:rPr lang="en-US" sz="1900" dirty="0">
                <a:latin typeface="Arial" panose="020B0604020202020204" pitchFamily="34" charset="0"/>
                <a:cs typeface="Arial" panose="020B0604020202020204" pitchFamily="34" charset="0"/>
              </a:rPr>
              <a:t>Second Vice-Chair: Nigeria (West Africa)</a:t>
            </a:r>
          </a:p>
          <a:p>
            <a:pPr lvl="1">
              <a:lnSpc>
                <a:spcPct val="120000"/>
              </a:lnSpc>
              <a:buFont typeface="Wingdings" panose="05000000000000000000" pitchFamily="2" charset="2"/>
              <a:buChar char="§"/>
            </a:pPr>
            <a:r>
              <a:rPr lang="en-US" sz="1900" dirty="0">
                <a:latin typeface="Arial" panose="020B0604020202020204" pitchFamily="34" charset="0"/>
                <a:cs typeface="Arial" panose="020B0604020202020204" pitchFamily="34" charset="0"/>
              </a:rPr>
              <a:t>First Rapporteur: Kenya (East Africa)</a:t>
            </a:r>
          </a:p>
          <a:p>
            <a:pPr lvl="1">
              <a:lnSpc>
                <a:spcPct val="120000"/>
              </a:lnSpc>
              <a:buFont typeface="Wingdings" panose="05000000000000000000" pitchFamily="2" charset="2"/>
              <a:buChar char="§"/>
            </a:pPr>
            <a:r>
              <a:rPr lang="en-US" sz="1900" dirty="0">
                <a:latin typeface="Arial" panose="020B0604020202020204" pitchFamily="34" charset="0"/>
                <a:cs typeface="Arial" panose="020B0604020202020204" pitchFamily="34" charset="0"/>
              </a:rPr>
              <a:t>Second Rapporteur: Central African Republic, the (Central Africa)</a:t>
            </a:r>
            <a:endParaRPr lang="en-US" altLang="en-US" sz="1900" dirty="0">
              <a:latin typeface="Arial" panose="020B0604020202020204" pitchFamily="34" charset="0"/>
              <a:cs typeface="Arial" panose="020B0604020202020204" pitchFamily="34" charset="0"/>
              <a:sym typeface="Lato" pitchFamily="34" charset="0"/>
            </a:endParaRPr>
          </a:p>
        </p:txBody>
      </p:sp>
      <p:sp>
        <p:nvSpPr>
          <p:cNvPr id="2" name="TextBox 1"/>
          <p:cNvSpPr txBox="1"/>
          <p:nvPr/>
        </p:nvSpPr>
        <p:spPr>
          <a:xfrm>
            <a:off x="180975" y="324197"/>
            <a:ext cx="8292465" cy="830997"/>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Committee on Social Policy, Poverty and Gender (2019)</a:t>
            </a:r>
            <a:br>
              <a:rPr lang="en-US" sz="2400" b="1" dirty="0">
                <a:solidFill>
                  <a:schemeClr val="bg1"/>
                </a:solidFill>
                <a:latin typeface="Arial" panose="020B0604020202020204" pitchFamily="34" charset="0"/>
                <a:cs typeface="Arial" panose="020B0604020202020204" pitchFamily="34" charset="0"/>
              </a:rPr>
            </a:br>
            <a:endParaRPr lang="en-US" sz="2400" b="1" dirty="0">
              <a:solidFill>
                <a:schemeClr val="bg1"/>
              </a:solidFill>
              <a:latin typeface="Arial" panose="020B0604020202020204" pitchFamily="34" charset="0"/>
              <a:cs typeface="Arial" panose="020B0604020202020204" pitchFamily="34" charset="0"/>
            </a:endParaRPr>
          </a:p>
        </p:txBody>
      </p:sp>
      <p:graphicFrame>
        <p:nvGraphicFramePr>
          <p:cNvPr id="3" name="Diagram 2">
            <a:extLst>
              <a:ext uri="{FF2B5EF4-FFF2-40B4-BE49-F238E27FC236}">
                <a16:creationId xmlns:a16="http://schemas.microsoft.com/office/drawing/2014/main" id="{99E853BE-A95C-4AF9-87AF-D635C8531B03}"/>
              </a:ext>
            </a:extLst>
          </p:cNvPr>
          <p:cNvGraphicFramePr/>
          <p:nvPr>
            <p:extLst>
              <p:ext uri="{D42A27DB-BD31-4B8C-83A1-F6EECF244321}">
                <p14:modId xmlns:p14="http://schemas.microsoft.com/office/powerpoint/2010/main" val="350280850"/>
              </p:ext>
            </p:extLst>
          </p:nvPr>
        </p:nvGraphicFramePr>
        <p:xfrm>
          <a:off x="80307" y="1779669"/>
          <a:ext cx="3871739" cy="45289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5134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975" y="324197"/>
            <a:ext cx="9407642" cy="461665"/>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Subprogramme 6: </a:t>
            </a:r>
            <a:r>
              <a:rPr lang="en-US" sz="2000" b="1" dirty="0">
                <a:solidFill>
                  <a:srgbClr val="FFFF00"/>
                </a:solidFill>
                <a:latin typeface="Arial" panose="020B0604020202020204" pitchFamily="34" charset="0"/>
                <a:cs typeface="Arial" panose="020B0604020202020204" pitchFamily="34" charset="0"/>
              </a:rPr>
              <a:t>Gender Equality and Women’s Empowerment </a:t>
            </a:r>
            <a:endParaRPr lang="en-US" sz="2400" b="1" dirty="0">
              <a:solidFill>
                <a:srgbClr val="FFFF00"/>
              </a:solidFill>
              <a:latin typeface="Arial" panose="020B0604020202020204" pitchFamily="34" charset="0"/>
              <a:cs typeface="Arial" panose="020B0604020202020204" pitchFamily="34" charset="0"/>
            </a:endParaRPr>
          </a:p>
        </p:txBody>
      </p:sp>
      <p:graphicFrame>
        <p:nvGraphicFramePr>
          <p:cNvPr id="3" name="Diagram 2">
            <a:extLst>
              <a:ext uri="{FF2B5EF4-FFF2-40B4-BE49-F238E27FC236}">
                <a16:creationId xmlns:a16="http://schemas.microsoft.com/office/drawing/2014/main" id="{F9FB5A59-85F6-4BE3-A283-417BC2B27B79}"/>
              </a:ext>
            </a:extLst>
          </p:cNvPr>
          <p:cNvGraphicFramePr/>
          <p:nvPr>
            <p:extLst>
              <p:ext uri="{D42A27DB-BD31-4B8C-83A1-F6EECF244321}">
                <p14:modId xmlns:p14="http://schemas.microsoft.com/office/powerpoint/2010/main" val="1813776452"/>
              </p:ext>
            </p:extLst>
          </p:nvPr>
        </p:nvGraphicFramePr>
        <p:xfrm>
          <a:off x="180975" y="1786855"/>
          <a:ext cx="11404221" cy="4628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5459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975" y="324197"/>
            <a:ext cx="8292465" cy="461665"/>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Subprogramme 9: </a:t>
            </a:r>
            <a:r>
              <a:rPr lang="en-US" sz="2000" b="1" dirty="0">
                <a:solidFill>
                  <a:srgbClr val="FFFF00"/>
                </a:solidFill>
                <a:latin typeface="Arial" panose="020B0604020202020204" pitchFamily="34" charset="0"/>
                <a:cs typeface="Arial" panose="020B0604020202020204" pitchFamily="34" charset="0"/>
              </a:rPr>
              <a:t>Poverty, inequality and social policy</a:t>
            </a:r>
          </a:p>
        </p:txBody>
      </p:sp>
      <p:graphicFrame>
        <p:nvGraphicFramePr>
          <p:cNvPr id="3" name="Diagram 2">
            <a:extLst>
              <a:ext uri="{FF2B5EF4-FFF2-40B4-BE49-F238E27FC236}">
                <a16:creationId xmlns:a16="http://schemas.microsoft.com/office/drawing/2014/main" id="{F9FB5A59-85F6-4BE3-A283-417BC2B27B79}"/>
              </a:ext>
            </a:extLst>
          </p:cNvPr>
          <p:cNvGraphicFramePr/>
          <p:nvPr>
            <p:extLst>
              <p:ext uri="{D42A27DB-BD31-4B8C-83A1-F6EECF244321}">
                <p14:modId xmlns:p14="http://schemas.microsoft.com/office/powerpoint/2010/main" val="289149001"/>
              </p:ext>
            </p:extLst>
          </p:nvPr>
        </p:nvGraphicFramePr>
        <p:xfrm>
          <a:off x="180975" y="1786855"/>
          <a:ext cx="11404221" cy="4628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6050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p:cNvSpPr>
          <p:nvPr/>
        </p:nvSpPr>
        <p:spPr bwMode="auto">
          <a:xfrm>
            <a:off x="461396" y="1922282"/>
            <a:ext cx="11098634" cy="1692771"/>
          </a:xfrm>
          <a:prstGeom prst="rect">
            <a:avLst/>
          </a:prstGeom>
          <a:solidFill>
            <a:schemeClr val="accent1">
              <a:lumMod val="20000"/>
              <a:lumOff val="80000"/>
            </a:schemeClr>
          </a:solidFill>
          <a:ln>
            <a:solidFill>
              <a:schemeClr val="accent1">
                <a:lumMod val="20000"/>
                <a:lumOff val="80000"/>
              </a:schemeClr>
            </a:solidFill>
          </a:ln>
        </p:spPr>
        <p:txBody>
          <a:bodyPr wrap="square" lIns="0" tIns="0" rIns="0" bIns="0">
            <a:spAutoFit/>
          </a:bodyPr>
          <a:lstStyle>
            <a:lvl1pPr marL="185738" indent="-14605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marL="39688" indent="0">
              <a:spcBef>
                <a:spcPts val="1200"/>
              </a:spcBef>
            </a:pPr>
            <a:r>
              <a:rPr lang="en-US" altLang="en-US" sz="2000" b="1" dirty="0">
                <a:latin typeface="Arial" panose="020B0604020202020204" pitchFamily="34" charset="0"/>
                <a:cs typeface="Arial" panose="020B0604020202020204" pitchFamily="34" charset="0"/>
                <a:sym typeface="Lato" pitchFamily="34" charset="0"/>
              </a:rPr>
              <a:t>Key questions considered: </a:t>
            </a:r>
          </a:p>
          <a:p>
            <a:pPr marL="496888" indent="-457200">
              <a:spcBef>
                <a:spcPts val="1200"/>
              </a:spcBef>
              <a:buFont typeface="+mj-lt"/>
              <a:buAutoNum type="arabicPeriod"/>
            </a:pPr>
            <a:r>
              <a:rPr lang="en-US" altLang="en-US" sz="2000" dirty="0">
                <a:latin typeface="Arial" panose="020B0604020202020204" pitchFamily="34" charset="0"/>
                <a:cs typeface="Arial" panose="020B0604020202020204" pitchFamily="34" charset="0"/>
                <a:sym typeface="Lato" pitchFamily="34" charset="0"/>
              </a:rPr>
              <a:t>Role of sectoral Ministries (gender, social, youth, urban) and their coordination  </a:t>
            </a:r>
          </a:p>
          <a:p>
            <a:pPr marL="496888" indent="-457200">
              <a:spcBef>
                <a:spcPts val="1200"/>
              </a:spcBef>
              <a:buFont typeface="+mj-lt"/>
              <a:buAutoNum type="arabicPeriod"/>
            </a:pPr>
            <a:r>
              <a:rPr lang="en-US" altLang="en-US" sz="2000" dirty="0">
                <a:latin typeface="Arial" panose="020B0604020202020204" pitchFamily="34" charset="0"/>
                <a:cs typeface="Arial" panose="020B0604020202020204" pitchFamily="34" charset="0"/>
                <a:sym typeface="Lato" pitchFamily="34" charset="0"/>
              </a:rPr>
              <a:t>Role of ECA in support of member States</a:t>
            </a:r>
          </a:p>
          <a:p>
            <a:pPr marL="496888" indent="-457200">
              <a:spcBef>
                <a:spcPts val="1200"/>
              </a:spcBef>
              <a:buFont typeface="+mj-lt"/>
              <a:buAutoNum type="arabicPeriod"/>
            </a:pPr>
            <a:r>
              <a:rPr lang="en-US" altLang="en-US" sz="2000" dirty="0">
                <a:latin typeface="Arial" panose="020B0604020202020204" pitchFamily="34" charset="0"/>
                <a:cs typeface="Arial" panose="020B0604020202020204" pitchFamily="34" charset="0"/>
                <a:sym typeface="Lato" pitchFamily="34" charset="0"/>
              </a:rPr>
              <a:t>Practices and opportunities to advance measurement</a:t>
            </a:r>
          </a:p>
        </p:txBody>
      </p:sp>
      <p:sp>
        <p:nvSpPr>
          <p:cNvPr id="2" name="TextBox 1"/>
          <p:cNvSpPr txBox="1"/>
          <p:nvPr/>
        </p:nvSpPr>
        <p:spPr>
          <a:xfrm>
            <a:off x="180975" y="324197"/>
            <a:ext cx="8292465" cy="461665"/>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Thematic dialogue</a:t>
            </a:r>
          </a:p>
        </p:txBody>
      </p:sp>
      <p:sp>
        <p:nvSpPr>
          <p:cNvPr id="3" name="Rectangle: Rounded Corners 2">
            <a:extLst>
              <a:ext uri="{FF2B5EF4-FFF2-40B4-BE49-F238E27FC236}">
                <a16:creationId xmlns:a16="http://schemas.microsoft.com/office/drawing/2014/main" id="{9E76079C-8B12-4D25-B9BB-D4507E96FD7F}"/>
              </a:ext>
            </a:extLst>
          </p:cNvPr>
          <p:cNvSpPr/>
          <p:nvPr/>
        </p:nvSpPr>
        <p:spPr>
          <a:xfrm>
            <a:off x="461395" y="896872"/>
            <a:ext cx="9102055" cy="914400"/>
          </a:xfrm>
          <a:prstGeom prst="roundRect">
            <a:avLst/>
          </a:prstGeom>
          <a:solidFill>
            <a:schemeClr val="accent4">
              <a:lumMod val="60000"/>
              <a:lumOff val="40000"/>
            </a:schemeClr>
          </a:solidFill>
          <a:ln>
            <a:solidFill>
              <a:schemeClr val="accent4">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200" b="1" i="1" dirty="0">
                <a:solidFill>
                  <a:schemeClr val="tx1"/>
                </a:solidFill>
                <a:latin typeface="Arial" panose="020B0604020202020204" pitchFamily="34" charset="0"/>
                <a:cs typeface="Arial" panose="020B0604020202020204" pitchFamily="34" charset="0"/>
              </a:rPr>
              <a:t>Accelerating Africa’s Progress in Eradicating Extreme Poverty and Reducing Inequality</a:t>
            </a:r>
            <a:endParaRPr lang="en-GB" sz="2200" b="1" dirty="0">
              <a:solidFill>
                <a:schemeClr val="tx1"/>
              </a:solidFill>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4B9C92B7-B19B-46A0-BD16-D3CD91D9A1F1}"/>
              </a:ext>
            </a:extLst>
          </p:cNvPr>
          <p:cNvSpPr/>
          <p:nvPr/>
        </p:nvSpPr>
        <p:spPr>
          <a:xfrm>
            <a:off x="461395" y="3716323"/>
            <a:ext cx="5315037" cy="2617365"/>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Arial" panose="020B0604020202020204" pitchFamily="34" charset="0"/>
                <a:cs typeface="Arial" panose="020B0604020202020204" pitchFamily="34" charset="0"/>
              </a:rPr>
              <a:t>Member States</a:t>
            </a:r>
          </a:p>
          <a:p>
            <a:pPr marL="285750" indent="-285750">
              <a:buFont typeface="Wingdings" panose="05000000000000000000" pitchFamily="2" charset="2"/>
              <a:buChar char="q"/>
            </a:pPr>
            <a:r>
              <a:rPr lang="en-US" sz="2000" dirty="0">
                <a:solidFill>
                  <a:schemeClr val="tx1"/>
                </a:solidFill>
                <a:latin typeface="Arial" panose="020B0604020202020204" pitchFamily="34" charset="0"/>
                <a:cs typeface="Arial" panose="020B0604020202020204" pitchFamily="34" charset="0"/>
              </a:rPr>
              <a:t>Job creation</a:t>
            </a:r>
          </a:p>
          <a:p>
            <a:pPr marL="285750" indent="-285750">
              <a:buFont typeface="Wingdings" panose="05000000000000000000" pitchFamily="2" charset="2"/>
              <a:buChar char="q"/>
            </a:pPr>
            <a:r>
              <a:rPr lang="en-US" sz="2000" dirty="0">
                <a:solidFill>
                  <a:schemeClr val="tx1"/>
                </a:solidFill>
                <a:latin typeface="Arial" panose="020B0604020202020204" pitchFamily="34" charset="0"/>
                <a:cs typeface="Arial" panose="020B0604020202020204" pitchFamily="34" charset="0"/>
              </a:rPr>
              <a:t>Inclusion</a:t>
            </a:r>
          </a:p>
          <a:p>
            <a:pPr marL="285750" indent="-285750">
              <a:buFont typeface="Wingdings" panose="05000000000000000000" pitchFamily="2" charset="2"/>
              <a:buChar char="q"/>
            </a:pPr>
            <a:r>
              <a:rPr lang="en-US" sz="2000" dirty="0">
                <a:solidFill>
                  <a:schemeClr val="tx1"/>
                </a:solidFill>
                <a:latin typeface="Arial" panose="020B0604020202020204" pitchFamily="34" charset="0"/>
                <a:cs typeface="Arial" panose="020B0604020202020204" pitchFamily="34" charset="0"/>
              </a:rPr>
              <a:t>Social sector financing</a:t>
            </a:r>
          </a:p>
          <a:p>
            <a:pPr marL="285750" indent="-285750">
              <a:buFont typeface="Wingdings" panose="05000000000000000000" pitchFamily="2" charset="2"/>
              <a:buChar char="q"/>
            </a:pPr>
            <a:r>
              <a:rPr lang="en-US" sz="2000" dirty="0">
                <a:solidFill>
                  <a:schemeClr val="tx1"/>
                </a:solidFill>
                <a:latin typeface="Arial" panose="020B0604020202020204" pitchFamily="34" charset="0"/>
                <a:cs typeface="Arial" panose="020B0604020202020204" pitchFamily="34" charset="0"/>
              </a:rPr>
              <a:t>Managing rapid urban growth</a:t>
            </a:r>
          </a:p>
          <a:p>
            <a:pPr marL="285750" indent="-285750">
              <a:buFont typeface="Wingdings" panose="05000000000000000000" pitchFamily="2" charset="2"/>
              <a:buChar char="q"/>
            </a:pPr>
            <a:r>
              <a:rPr lang="en-US" sz="2000" dirty="0">
                <a:solidFill>
                  <a:schemeClr val="tx1"/>
                </a:solidFill>
                <a:latin typeface="Arial" panose="020B0604020202020204" pitchFamily="34" charset="0"/>
                <a:cs typeface="Arial" panose="020B0604020202020204" pitchFamily="34" charset="0"/>
              </a:rPr>
              <a:t>Digital solutions</a:t>
            </a:r>
          </a:p>
          <a:p>
            <a:pPr marL="285750" indent="-285750">
              <a:buFont typeface="Wingdings" panose="05000000000000000000" pitchFamily="2" charset="2"/>
              <a:buChar char="q"/>
            </a:pPr>
            <a:r>
              <a:rPr lang="en-US" sz="2000" dirty="0">
                <a:solidFill>
                  <a:schemeClr val="tx1"/>
                </a:solidFill>
                <a:latin typeface="Arial" panose="020B0604020202020204" pitchFamily="34" charset="0"/>
                <a:cs typeface="Arial" panose="020B0604020202020204" pitchFamily="34" charset="0"/>
              </a:rPr>
              <a:t>Data &amp; evidence</a:t>
            </a:r>
          </a:p>
          <a:p>
            <a:pPr marL="285750" indent="-285750">
              <a:buFont typeface="Wingdings" panose="05000000000000000000" pitchFamily="2" charset="2"/>
              <a:buChar char="q"/>
            </a:pPr>
            <a:endParaRPr lang="en-US" sz="2000" dirty="0">
              <a:solidFill>
                <a:schemeClr val="tx1"/>
              </a:solidFill>
              <a:latin typeface="Arial" panose="020B0604020202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2456474C-9F5A-48F8-858F-341EB46985BB}"/>
              </a:ext>
            </a:extLst>
          </p:cNvPr>
          <p:cNvSpPr/>
          <p:nvPr/>
        </p:nvSpPr>
        <p:spPr>
          <a:xfrm>
            <a:off x="6311317" y="3716323"/>
            <a:ext cx="5315037" cy="2617365"/>
          </a:xfrm>
          <a:prstGeom prst="round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Arial" panose="020B0604020202020204" pitchFamily="34" charset="0"/>
                <a:cs typeface="Arial" panose="020B0604020202020204" pitchFamily="34" charset="0"/>
              </a:rPr>
              <a:t>ECA</a:t>
            </a:r>
          </a:p>
          <a:p>
            <a:pPr marL="285750" indent="-285750">
              <a:buFont typeface="Wingdings" panose="05000000000000000000" pitchFamily="2" charset="2"/>
              <a:buChar char="q"/>
            </a:pPr>
            <a:r>
              <a:rPr lang="en-US" sz="2000" dirty="0">
                <a:solidFill>
                  <a:schemeClr val="tx1"/>
                </a:solidFill>
                <a:latin typeface="Arial" panose="020B0604020202020204" pitchFamily="34" charset="0"/>
                <a:cs typeface="Arial" panose="020B0604020202020204" pitchFamily="34" charset="0"/>
              </a:rPr>
              <a:t>Multi-dimensional measurement of poverty</a:t>
            </a:r>
          </a:p>
          <a:p>
            <a:pPr marL="285750" indent="-285750">
              <a:buFont typeface="Wingdings" panose="05000000000000000000" pitchFamily="2" charset="2"/>
              <a:buChar char="q"/>
            </a:pPr>
            <a:r>
              <a:rPr lang="en-US" sz="2000" dirty="0">
                <a:solidFill>
                  <a:schemeClr val="tx1"/>
                </a:solidFill>
                <a:latin typeface="Arial" panose="020B0604020202020204" pitchFamily="34" charset="0"/>
                <a:cs typeface="Arial" panose="020B0604020202020204" pitchFamily="34" charset="0"/>
              </a:rPr>
              <a:t>Public expenditure tracking</a:t>
            </a:r>
          </a:p>
          <a:p>
            <a:pPr marL="285750" indent="-285750">
              <a:buFont typeface="Wingdings" panose="05000000000000000000" pitchFamily="2" charset="2"/>
              <a:buChar char="q"/>
            </a:pPr>
            <a:r>
              <a:rPr lang="en-US" sz="2000" dirty="0">
                <a:solidFill>
                  <a:schemeClr val="tx1"/>
                </a:solidFill>
                <a:latin typeface="Arial" panose="020B0604020202020204" pitchFamily="34" charset="0"/>
                <a:cs typeface="Arial" panose="020B0604020202020204" pitchFamily="34" charset="0"/>
              </a:rPr>
              <a:t>AGDI</a:t>
            </a:r>
          </a:p>
          <a:p>
            <a:pPr marL="285750" indent="-285750">
              <a:buFont typeface="Wingdings" panose="05000000000000000000" pitchFamily="2" charset="2"/>
              <a:buChar char="q"/>
            </a:pPr>
            <a:r>
              <a:rPr lang="en-US" sz="2000" dirty="0">
                <a:solidFill>
                  <a:schemeClr val="tx1"/>
                </a:solidFill>
                <a:latin typeface="Arial" panose="020B0604020202020204" pitchFamily="34" charset="0"/>
                <a:cs typeface="Arial" panose="020B0604020202020204" pitchFamily="34" charset="0"/>
              </a:rPr>
              <a:t>Gender legislation</a:t>
            </a:r>
          </a:p>
          <a:p>
            <a:pPr marL="285750" indent="-285750">
              <a:buFont typeface="Wingdings" panose="05000000000000000000" pitchFamily="2" charset="2"/>
              <a:buChar char="q"/>
            </a:pPr>
            <a:r>
              <a:rPr lang="en-US" sz="2000" dirty="0">
                <a:solidFill>
                  <a:schemeClr val="tx1"/>
                </a:solidFill>
                <a:latin typeface="Arial" panose="020B0604020202020204" pitchFamily="34" charset="0"/>
                <a:cs typeface="Arial" panose="020B0604020202020204" pitchFamily="34" charset="0"/>
              </a:rPr>
              <a:t>Planned and job rich urban growth</a:t>
            </a:r>
          </a:p>
          <a:p>
            <a:pPr marL="285750" indent="-285750">
              <a:buFont typeface="Wingdings" panose="05000000000000000000" pitchFamily="2" charset="2"/>
              <a:buChar char="q"/>
            </a:pPr>
            <a:r>
              <a:rPr lang="en-US" sz="2000" dirty="0">
                <a:solidFill>
                  <a:schemeClr val="tx1"/>
                </a:solidFill>
                <a:latin typeface="Arial" panose="020B0604020202020204" pitchFamily="34" charset="0"/>
                <a:cs typeface="Arial" panose="020B0604020202020204" pitchFamily="34" charset="0"/>
              </a:rPr>
              <a:t>Operationalizing ECA’s knowledge</a:t>
            </a:r>
          </a:p>
        </p:txBody>
      </p:sp>
    </p:spTree>
    <p:extLst>
      <p:ext uri="{BB962C8B-B14F-4D97-AF65-F5344CB8AC3E}">
        <p14:creationId xmlns:p14="http://schemas.microsoft.com/office/powerpoint/2010/main" val="2698368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76E76DD-03E3-9B40-BB4C-70018833582E}"/>
              </a:ext>
            </a:extLst>
          </p:cNvPr>
          <p:cNvSpPr>
            <a:spLocks/>
          </p:cNvSpPr>
          <p:nvPr/>
        </p:nvSpPr>
        <p:spPr bwMode="auto">
          <a:xfrm>
            <a:off x="4851501" y="3043671"/>
            <a:ext cx="2487811" cy="47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3094" b="1" dirty="0">
                <a:solidFill>
                  <a:schemeClr val="tx1"/>
                </a:solidFill>
                <a:latin typeface="Lato" panose="020F0502020204030203" pitchFamily="34" charset="77"/>
                <a:sym typeface="Lato" panose="020F0502020204030203" pitchFamily="34" charset="77"/>
              </a:rPr>
              <a:t>THANK YOU!</a:t>
            </a:r>
          </a:p>
        </p:txBody>
      </p:sp>
      <p:sp>
        <p:nvSpPr>
          <p:cNvPr id="3" name="Rectangle 6"/>
          <p:cNvSpPr>
            <a:spLocks/>
          </p:cNvSpPr>
          <p:nvPr/>
        </p:nvSpPr>
        <p:spPr bwMode="auto">
          <a:xfrm>
            <a:off x="3584975" y="3710264"/>
            <a:ext cx="5020865" cy="219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1425" dirty="0">
                <a:solidFill>
                  <a:schemeClr val="accent1">
                    <a:lumMod val="75000"/>
                  </a:schemeClr>
                </a:solidFill>
                <a:latin typeface="Lato" pitchFamily="34" charset="0"/>
                <a:cs typeface="Lato" pitchFamily="34" charset="0"/>
                <a:sym typeface="Lato" pitchFamily="34" charset="0"/>
              </a:rPr>
              <a:t>Follow the conversation: #COM2021</a:t>
            </a:r>
          </a:p>
        </p:txBody>
      </p:sp>
      <p:sp>
        <p:nvSpPr>
          <p:cNvPr id="4" name="Rectangle 7"/>
          <p:cNvSpPr>
            <a:spLocks/>
          </p:cNvSpPr>
          <p:nvPr/>
        </p:nvSpPr>
        <p:spPr bwMode="auto">
          <a:xfrm>
            <a:off x="4937521" y="4039123"/>
            <a:ext cx="231576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chemeClr val="accent1">
                    <a:lumMod val="75000"/>
                  </a:schemeClr>
                </a:solidFill>
                <a:latin typeface="Avenir Book"/>
              </a:rPr>
              <a:t>More: www.uneca.org/cfm2021</a:t>
            </a:r>
          </a:p>
        </p:txBody>
      </p:sp>
    </p:spTree>
    <p:extLst>
      <p:ext uri="{BB962C8B-B14F-4D97-AF65-F5344CB8AC3E}">
        <p14:creationId xmlns:p14="http://schemas.microsoft.com/office/powerpoint/2010/main" val="4126717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415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Avenir Book</vt:lpstr>
      <vt:lpstr>Calibri</vt:lpstr>
      <vt:lpstr>Calibri Light</vt:lpstr>
      <vt:lpstr>Lato</vt:lpstr>
      <vt:lpstr>Lucida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Afework Temtime</dc:creator>
  <cp:lastModifiedBy>Edlam Abera Yemeru</cp:lastModifiedBy>
  <cp:revision>5</cp:revision>
  <dcterms:created xsi:type="dcterms:W3CDTF">2021-01-20T09:32:47Z</dcterms:created>
  <dcterms:modified xsi:type="dcterms:W3CDTF">2021-03-15T16:44:11Z</dcterms:modified>
</cp:coreProperties>
</file>