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669" r:id="rId3"/>
    <p:sldId id="659" r:id="rId4"/>
    <p:sldId id="660" r:id="rId5"/>
    <p:sldId id="277" r:id="rId6"/>
    <p:sldId id="276" r:id="rId7"/>
    <p:sldId id="670" r:id="rId8"/>
    <p:sldId id="671" r:id="rId9"/>
    <p:sldId id="672" r:id="rId10"/>
    <p:sldId id="667" r:id="rId11"/>
    <p:sldId id="668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ome Ouedraogo" initials="JO" lastIdx="1" clrIdx="0">
    <p:extLst>
      <p:ext uri="{19B8F6BF-5375-455C-9EA6-DF929625EA0E}">
        <p15:presenceInfo xmlns:p15="http://schemas.microsoft.com/office/powerpoint/2012/main" userId="S::ouedraogo26@un.org::b238d970-9e7c-42bf-bf4f-83a45a2b5f3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86E5E-B5D2-405B-ABF0-B675B0DE121B}" type="doc">
      <dgm:prSet loTypeId="urn:microsoft.com/office/officeart/2005/8/layout/hList9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MA"/>
        </a:p>
      </dgm:t>
    </dgm:pt>
    <dgm:pt modelId="{BBDF26BB-1097-4C7E-9B2E-9B3D99FCFB1F}">
      <dgm:prSet phldrT="[Texte]" custT="1"/>
      <dgm:spPr/>
      <dgm:t>
        <a:bodyPr/>
        <a:lstStyle/>
        <a:p>
          <a:r>
            <a:rPr lang="fr-MA" sz="1800" b="1" dirty="0"/>
            <a:t>Chair</a:t>
          </a:r>
          <a:r>
            <a:rPr lang="fr-MA" sz="1300" dirty="0"/>
            <a:t>	</a:t>
          </a:r>
        </a:p>
      </dgm:t>
    </dgm:pt>
    <dgm:pt modelId="{41740A1A-030B-42C0-A6F2-2D6A09914649}" type="parTrans" cxnId="{759DDD3E-A794-43DB-9939-F1FD41B7C655}">
      <dgm:prSet/>
      <dgm:spPr/>
      <dgm:t>
        <a:bodyPr/>
        <a:lstStyle/>
        <a:p>
          <a:endParaRPr lang="fr-MA"/>
        </a:p>
      </dgm:t>
    </dgm:pt>
    <dgm:pt modelId="{03FCDFC9-4D7C-4650-8EC2-2D8845FFF78C}" type="sibTrans" cxnId="{759DDD3E-A794-43DB-9939-F1FD41B7C655}">
      <dgm:prSet/>
      <dgm:spPr/>
      <dgm:t>
        <a:bodyPr/>
        <a:lstStyle/>
        <a:p>
          <a:endParaRPr lang="fr-MA"/>
        </a:p>
      </dgm:t>
    </dgm:pt>
    <dgm:pt modelId="{CE14755A-E0CE-4162-82C7-4C816CEFD4A7}">
      <dgm:prSet phldrT="[Texte]" custT="1"/>
      <dgm:spPr/>
      <dgm:t>
        <a:bodyPr/>
        <a:lstStyle/>
        <a:p>
          <a:r>
            <a:rPr lang="fr-MA" sz="2000" dirty="0" err="1"/>
            <a:t>Eritrea</a:t>
          </a:r>
          <a:endParaRPr lang="fr-MA" sz="2000" dirty="0"/>
        </a:p>
      </dgm:t>
    </dgm:pt>
    <dgm:pt modelId="{03D5184C-37D7-4499-8EED-67EC74CB1BAB}" type="parTrans" cxnId="{F37277D8-8CDD-4302-8E87-782F7D068824}">
      <dgm:prSet/>
      <dgm:spPr/>
      <dgm:t>
        <a:bodyPr/>
        <a:lstStyle/>
        <a:p>
          <a:endParaRPr lang="fr-MA"/>
        </a:p>
      </dgm:t>
    </dgm:pt>
    <dgm:pt modelId="{82C3FC16-3389-4CCD-AA22-7FED10AF7041}" type="sibTrans" cxnId="{F37277D8-8CDD-4302-8E87-782F7D068824}">
      <dgm:prSet/>
      <dgm:spPr/>
      <dgm:t>
        <a:bodyPr/>
        <a:lstStyle/>
        <a:p>
          <a:endParaRPr lang="fr-MA"/>
        </a:p>
      </dgm:t>
    </dgm:pt>
    <dgm:pt modelId="{4FB3CE59-2816-4D1A-A6B0-7699544B10FC}">
      <dgm:prSet phldrT="[Texte]" custT="1"/>
      <dgm:spPr/>
      <dgm:t>
        <a:bodyPr/>
        <a:lstStyle/>
        <a:p>
          <a:r>
            <a:rPr lang="fr-MA" sz="1800" b="1" dirty="0"/>
            <a:t>Vice Chair 1</a:t>
          </a:r>
        </a:p>
      </dgm:t>
    </dgm:pt>
    <dgm:pt modelId="{3DB86B8C-516B-448A-B04E-D3A2B84B37F2}" type="parTrans" cxnId="{3C806A33-7388-4570-9E67-A702C9B41E47}">
      <dgm:prSet/>
      <dgm:spPr/>
      <dgm:t>
        <a:bodyPr/>
        <a:lstStyle/>
        <a:p>
          <a:endParaRPr lang="fr-MA"/>
        </a:p>
      </dgm:t>
    </dgm:pt>
    <dgm:pt modelId="{5CC165EB-4DEA-46A6-A038-CF3B3DACF102}" type="sibTrans" cxnId="{3C806A33-7388-4570-9E67-A702C9B41E47}">
      <dgm:prSet/>
      <dgm:spPr/>
      <dgm:t>
        <a:bodyPr/>
        <a:lstStyle/>
        <a:p>
          <a:endParaRPr lang="fr-MA"/>
        </a:p>
      </dgm:t>
    </dgm:pt>
    <dgm:pt modelId="{46628153-4F32-45AC-974D-69272929324E}">
      <dgm:prSet phldrT="[Texte]" custT="1"/>
      <dgm:spPr/>
      <dgm:t>
        <a:bodyPr/>
        <a:lstStyle/>
        <a:p>
          <a:r>
            <a:rPr lang="fr-MA" sz="2000" dirty="0"/>
            <a:t>Seychelles</a:t>
          </a:r>
        </a:p>
      </dgm:t>
    </dgm:pt>
    <dgm:pt modelId="{11D0252F-1080-4C6F-B8F6-B0744F2BC2C2}" type="parTrans" cxnId="{DFB84D4E-B106-4FBC-B6D8-80A66DAA3D63}">
      <dgm:prSet/>
      <dgm:spPr/>
      <dgm:t>
        <a:bodyPr/>
        <a:lstStyle/>
        <a:p>
          <a:endParaRPr lang="fr-MA"/>
        </a:p>
      </dgm:t>
    </dgm:pt>
    <dgm:pt modelId="{A6F8C8AC-7217-48AE-BCAA-38D43BC53BF2}" type="sibTrans" cxnId="{DFB84D4E-B106-4FBC-B6D8-80A66DAA3D63}">
      <dgm:prSet/>
      <dgm:spPr/>
      <dgm:t>
        <a:bodyPr/>
        <a:lstStyle/>
        <a:p>
          <a:endParaRPr lang="fr-MA"/>
        </a:p>
      </dgm:t>
    </dgm:pt>
    <dgm:pt modelId="{975F4BB5-26F2-4C1C-8382-AD4FDB874599}">
      <dgm:prSet phldrT="[Texte]" custT="1"/>
      <dgm:spPr/>
      <dgm:t>
        <a:bodyPr/>
        <a:lstStyle/>
        <a:p>
          <a:r>
            <a:rPr lang="fr-MA" sz="1600" b="1" dirty="0"/>
            <a:t>Rapporteur</a:t>
          </a:r>
        </a:p>
      </dgm:t>
    </dgm:pt>
    <dgm:pt modelId="{B00DE535-E8FF-4CDD-A949-773FCF2606B3}" type="parTrans" cxnId="{A1FB1FB7-BF35-4CAD-A0C5-20842F96EE99}">
      <dgm:prSet/>
      <dgm:spPr/>
      <dgm:t>
        <a:bodyPr/>
        <a:lstStyle/>
        <a:p>
          <a:endParaRPr lang="fr-MA"/>
        </a:p>
      </dgm:t>
    </dgm:pt>
    <dgm:pt modelId="{57D5730F-E08B-4FAB-9BE8-0686945F4F38}" type="sibTrans" cxnId="{A1FB1FB7-BF35-4CAD-A0C5-20842F96EE99}">
      <dgm:prSet/>
      <dgm:spPr/>
      <dgm:t>
        <a:bodyPr/>
        <a:lstStyle/>
        <a:p>
          <a:endParaRPr lang="fr-MA"/>
        </a:p>
      </dgm:t>
    </dgm:pt>
    <dgm:pt modelId="{B7BE7D62-7BB6-4860-827B-49D8C97838D3}">
      <dgm:prSet phldrT="[Texte]" custT="1"/>
      <dgm:spPr/>
      <dgm:t>
        <a:bodyPr/>
        <a:lstStyle/>
        <a:p>
          <a:r>
            <a:rPr lang="fr-MA" sz="2000" dirty="0" err="1"/>
            <a:t>Tanzania</a:t>
          </a:r>
          <a:endParaRPr lang="fr-MA" sz="2000" dirty="0"/>
        </a:p>
      </dgm:t>
    </dgm:pt>
    <dgm:pt modelId="{1E406293-C2D6-451F-9A65-A8387B45295B}" type="parTrans" cxnId="{8BA909CA-BF5B-4CA6-A2FB-E442B22A1DE7}">
      <dgm:prSet/>
      <dgm:spPr/>
      <dgm:t>
        <a:bodyPr/>
        <a:lstStyle/>
        <a:p>
          <a:endParaRPr lang="fr-MA"/>
        </a:p>
      </dgm:t>
    </dgm:pt>
    <dgm:pt modelId="{BDB85FC8-993A-4CFA-87BE-90395723A458}" type="sibTrans" cxnId="{8BA909CA-BF5B-4CA6-A2FB-E442B22A1DE7}">
      <dgm:prSet/>
      <dgm:spPr/>
      <dgm:t>
        <a:bodyPr/>
        <a:lstStyle/>
        <a:p>
          <a:endParaRPr lang="fr-MA"/>
        </a:p>
      </dgm:t>
    </dgm:pt>
    <dgm:pt modelId="{41A413E6-538A-4CC7-AF2D-A412A4F544DB}">
      <dgm:prSet phldrT="[Texte]" custT="1"/>
      <dgm:spPr/>
      <dgm:t>
        <a:bodyPr/>
        <a:lstStyle/>
        <a:p>
          <a:r>
            <a:rPr lang="fr-MA" sz="1800" b="1" dirty="0"/>
            <a:t>Vice Chair 2</a:t>
          </a:r>
        </a:p>
      </dgm:t>
    </dgm:pt>
    <dgm:pt modelId="{7B5265A6-6F45-4E69-9975-8853CECE576B}" type="parTrans" cxnId="{F816686B-FD05-427D-B037-3A2B19C99EE5}">
      <dgm:prSet/>
      <dgm:spPr/>
      <dgm:t>
        <a:bodyPr/>
        <a:lstStyle/>
        <a:p>
          <a:endParaRPr lang="en-US"/>
        </a:p>
      </dgm:t>
    </dgm:pt>
    <dgm:pt modelId="{0CD4362F-5DB9-4748-B6D4-B15A59943974}" type="sibTrans" cxnId="{F816686B-FD05-427D-B037-3A2B19C99EE5}">
      <dgm:prSet/>
      <dgm:spPr/>
      <dgm:t>
        <a:bodyPr/>
        <a:lstStyle/>
        <a:p>
          <a:endParaRPr lang="en-US"/>
        </a:p>
      </dgm:t>
    </dgm:pt>
    <dgm:pt modelId="{449F747D-2297-401E-A78D-75E38B594444}">
      <dgm:prSet custT="1"/>
      <dgm:spPr/>
      <dgm:t>
        <a:bodyPr/>
        <a:lstStyle/>
        <a:p>
          <a:r>
            <a:rPr lang="en-US" sz="2000" dirty="0"/>
            <a:t>Ethiopia</a:t>
          </a:r>
        </a:p>
      </dgm:t>
    </dgm:pt>
    <dgm:pt modelId="{CF476755-4EDB-4729-99EA-850493A490D4}" type="parTrans" cxnId="{2E74180B-6C66-4F5F-9D6F-6D7EDF1BC929}">
      <dgm:prSet/>
      <dgm:spPr/>
      <dgm:t>
        <a:bodyPr/>
        <a:lstStyle/>
        <a:p>
          <a:endParaRPr lang="en-US"/>
        </a:p>
      </dgm:t>
    </dgm:pt>
    <dgm:pt modelId="{60824F60-5D35-44FF-8323-8F8B1C57C848}" type="sibTrans" cxnId="{2E74180B-6C66-4F5F-9D6F-6D7EDF1BC929}">
      <dgm:prSet/>
      <dgm:spPr/>
      <dgm:t>
        <a:bodyPr/>
        <a:lstStyle/>
        <a:p>
          <a:endParaRPr lang="en-US"/>
        </a:p>
      </dgm:t>
    </dgm:pt>
    <dgm:pt modelId="{0FB89F81-2F8A-41E8-A1B1-F6F18B7D8B77}" type="pres">
      <dgm:prSet presAssocID="{0F986E5E-B5D2-405B-ABF0-B675B0DE121B}" presName="list" presStyleCnt="0">
        <dgm:presLayoutVars>
          <dgm:dir/>
          <dgm:animLvl val="lvl"/>
        </dgm:presLayoutVars>
      </dgm:prSet>
      <dgm:spPr/>
    </dgm:pt>
    <dgm:pt modelId="{251A430E-6002-4999-8B78-324EC7EE44AA}" type="pres">
      <dgm:prSet presAssocID="{BBDF26BB-1097-4C7E-9B2E-9B3D99FCFB1F}" presName="posSpace" presStyleCnt="0"/>
      <dgm:spPr/>
    </dgm:pt>
    <dgm:pt modelId="{08EFD13E-5E37-407B-BA8E-482C36A9637D}" type="pres">
      <dgm:prSet presAssocID="{BBDF26BB-1097-4C7E-9B2E-9B3D99FCFB1F}" presName="vertFlow" presStyleCnt="0"/>
      <dgm:spPr/>
    </dgm:pt>
    <dgm:pt modelId="{32D19DC7-F33C-4F75-82A4-A8D1F9B6E1F4}" type="pres">
      <dgm:prSet presAssocID="{BBDF26BB-1097-4C7E-9B2E-9B3D99FCFB1F}" presName="topSpace" presStyleCnt="0"/>
      <dgm:spPr/>
    </dgm:pt>
    <dgm:pt modelId="{D657570C-26FB-4F65-83E4-A6C88FBC5D7C}" type="pres">
      <dgm:prSet presAssocID="{BBDF26BB-1097-4C7E-9B2E-9B3D99FCFB1F}" presName="firstComp" presStyleCnt="0"/>
      <dgm:spPr/>
    </dgm:pt>
    <dgm:pt modelId="{9EC64E3C-B81D-449D-862D-E3DE6DFDC6DA}" type="pres">
      <dgm:prSet presAssocID="{BBDF26BB-1097-4C7E-9B2E-9B3D99FCFB1F}" presName="firstChild" presStyleLbl="bgAccFollowNode1" presStyleIdx="0" presStyleCnt="4" custScaleY="63815"/>
      <dgm:spPr/>
    </dgm:pt>
    <dgm:pt modelId="{677231D2-5A25-45B8-9BF2-3FA4BDE2D665}" type="pres">
      <dgm:prSet presAssocID="{BBDF26BB-1097-4C7E-9B2E-9B3D99FCFB1F}" presName="firstChildTx" presStyleLbl="bgAccFollowNode1" presStyleIdx="0" presStyleCnt="4">
        <dgm:presLayoutVars>
          <dgm:bulletEnabled val="1"/>
        </dgm:presLayoutVars>
      </dgm:prSet>
      <dgm:spPr/>
    </dgm:pt>
    <dgm:pt modelId="{58268BB0-11AD-4830-AC85-1F50A0928B99}" type="pres">
      <dgm:prSet presAssocID="{BBDF26BB-1097-4C7E-9B2E-9B3D99FCFB1F}" presName="negSpace" presStyleCnt="0"/>
      <dgm:spPr/>
    </dgm:pt>
    <dgm:pt modelId="{D205B1C7-B872-4111-A56A-60AD5EA1CF0A}" type="pres">
      <dgm:prSet presAssocID="{BBDF26BB-1097-4C7E-9B2E-9B3D99FCFB1F}" presName="circle" presStyleLbl="node1" presStyleIdx="0" presStyleCnt="4"/>
      <dgm:spPr/>
    </dgm:pt>
    <dgm:pt modelId="{5BF26D9C-3461-4B65-A9FD-96B10499F4DB}" type="pres">
      <dgm:prSet presAssocID="{03FCDFC9-4D7C-4650-8EC2-2D8845FFF78C}" presName="transSpace" presStyleCnt="0"/>
      <dgm:spPr/>
    </dgm:pt>
    <dgm:pt modelId="{D3810EC8-C74F-413A-8F42-37221399457C}" type="pres">
      <dgm:prSet presAssocID="{4FB3CE59-2816-4D1A-A6B0-7699544B10FC}" presName="posSpace" presStyleCnt="0"/>
      <dgm:spPr/>
    </dgm:pt>
    <dgm:pt modelId="{39640509-7CD8-49D9-8C13-B37D1FAE6583}" type="pres">
      <dgm:prSet presAssocID="{4FB3CE59-2816-4D1A-A6B0-7699544B10FC}" presName="vertFlow" presStyleCnt="0"/>
      <dgm:spPr/>
    </dgm:pt>
    <dgm:pt modelId="{4C4004BC-DB8E-4AE6-B64B-5C717F714508}" type="pres">
      <dgm:prSet presAssocID="{4FB3CE59-2816-4D1A-A6B0-7699544B10FC}" presName="topSpace" presStyleCnt="0"/>
      <dgm:spPr/>
    </dgm:pt>
    <dgm:pt modelId="{6ED2DC83-4217-4C4F-84FC-45D5AD6A2767}" type="pres">
      <dgm:prSet presAssocID="{4FB3CE59-2816-4D1A-A6B0-7699544B10FC}" presName="firstComp" presStyleCnt="0"/>
      <dgm:spPr/>
    </dgm:pt>
    <dgm:pt modelId="{43CFD102-902E-4E0D-A415-EA3D0BEC5891}" type="pres">
      <dgm:prSet presAssocID="{4FB3CE59-2816-4D1A-A6B0-7699544B10FC}" presName="firstChild" presStyleLbl="bgAccFollowNode1" presStyleIdx="1" presStyleCnt="4" custScaleX="116069" custScaleY="63815" custLinFactNeighborX="46405" custLinFactNeighborY="-47067"/>
      <dgm:spPr/>
    </dgm:pt>
    <dgm:pt modelId="{F62A490E-8A87-4273-BC56-21BA546608B4}" type="pres">
      <dgm:prSet presAssocID="{4FB3CE59-2816-4D1A-A6B0-7699544B10FC}" presName="firstChildTx" presStyleLbl="bgAccFollowNode1" presStyleIdx="1" presStyleCnt="4">
        <dgm:presLayoutVars>
          <dgm:bulletEnabled val="1"/>
        </dgm:presLayoutVars>
      </dgm:prSet>
      <dgm:spPr/>
    </dgm:pt>
    <dgm:pt modelId="{E4FEB33A-DB4D-4ACB-9EE5-E2F7A11BE234}" type="pres">
      <dgm:prSet presAssocID="{4FB3CE59-2816-4D1A-A6B0-7699544B10FC}" presName="negSpace" presStyleCnt="0"/>
      <dgm:spPr/>
    </dgm:pt>
    <dgm:pt modelId="{06A9335C-32DB-484D-A3CC-415597C59CB1}" type="pres">
      <dgm:prSet presAssocID="{4FB3CE59-2816-4D1A-A6B0-7699544B10FC}" presName="circle" presStyleLbl="node1" presStyleIdx="1" presStyleCnt="4" custLinFactNeighborX="24833" custLinFactNeighborY="-35992"/>
      <dgm:spPr/>
    </dgm:pt>
    <dgm:pt modelId="{5A9AF220-E321-47ED-BA42-88A10E99D9E5}" type="pres">
      <dgm:prSet presAssocID="{5CC165EB-4DEA-46A6-A038-CF3B3DACF102}" presName="transSpace" presStyleCnt="0"/>
      <dgm:spPr/>
    </dgm:pt>
    <dgm:pt modelId="{D9C00C97-DE56-4FBA-930D-562B71CCAEE9}" type="pres">
      <dgm:prSet presAssocID="{975F4BB5-26F2-4C1C-8382-AD4FDB874599}" presName="posSpace" presStyleCnt="0"/>
      <dgm:spPr/>
    </dgm:pt>
    <dgm:pt modelId="{F32FF460-D1F2-4726-9C08-9243377987E6}" type="pres">
      <dgm:prSet presAssocID="{975F4BB5-26F2-4C1C-8382-AD4FDB874599}" presName="vertFlow" presStyleCnt="0"/>
      <dgm:spPr/>
    </dgm:pt>
    <dgm:pt modelId="{6B4042A7-8037-4184-9B73-7B52EF55D8FF}" type="pres">
      <dgm:prSet presAssocID="{975F4BB5-26F2-4C1C-8382-AD4FDB874599}" presName="topSpace" presStyleCnt="0"/>
      <dgm:spPr/>
    </dgm:pt>
    <dgm:pt modelId="{B204F9AF-A96A-48CE-B910-C4702E4C2165}" type="pres">
      <dgm:prSet presAssocID="{975F4BB5-26F2-4C1C-8382-AD4FDB874599}" presName="firstComp" presStyleCnt="0"/>
      <dgm:spPr/>
    </dgm:pt>
    <dgm:pt modelId="{72083859-6165-403F-B272-CD90EDB88285}" type="pres">
      <dgm:prSet presAssocID="{975F4BB5-26F2-4C1C-8382-AD4FDB874599}" presName="firstChild" presStyleLbl="bgAccFollowNode1" presStyleIdx="2" presStyleCnt="4" custScaleY="73084" custLinFactX="20030" custLinFactNeighborX="100000" custLinFactNeighborY="-3963"/>
      <dgm:spPr/>
    </dgm:pt>
    <dgm:pt modelId="{A9D1ED6D-98C8-402E-BEFE-2B77E884CD61}" type="pres">
      <dgm:prSet presAssocID="{975F4BB5-26F2-4C1C-8382-AD4FDB874599}" presName="firstChildTx" presStyleLbl="bgAccFollowNode1" presStyleIdx="2" presStyleCnt="4">
        <dgm:presLayoutVars>
          <dgm:bulletEnabled val="1"/>
        </dgm:presLayoutVars>
      </dgm:prSet>
      <dgm:spPr/>
    </dgm:pt>
    <dgm:pt modelId="{76F7046F-268B-45A7-997E-160AEA555A9E}" type="pres">
      <dgm:prSet presAssocID="{975F4BB5-26F2-4C1C-8382-AD4FDB874599}" presName="negSpace" presStyleCnt="0"/>
      <dgm:spPr/>
    </dgm:pt>
    <dgm:pt modelId="{204F9545-8D06-40A9-AB51-5CC55FD4A570}" type="pres">
      <dgm:prSet presAssocID="{975F4BB5-26F2-4C1C-8382-AD4FDB874599}" presName="circle" presStyleLbl="node1" presStyleIdx="2" presStyleCnt="4" custScaleX="159633" custScaleY="112858" custLinFactNeighborX="97364" custLinFactNeighborY="-36227"/>
      <dgm:spPr/>
    </dgm:pt>
    <dgm:pt modelId="{93A5735A-9EF9-4CAB-A5FF-FCAD6DC392E3}" type="pres">
      <dgm:prSet presAssocID="{57D5730F-E08B-4FAB-9BE8-0686945F4F38}" presName="transSpace" presStyleCnt="0"/>
      <dgm:spPr/>
    </dgm:pt>
    <dgm:pt modelId="{623FB90D-76AF-4284-921F-DF23C3EBC1AD}" type="pres">
      <dgm:prSet presAssocID="{41A413E6-538A-4CC7-AF2D-A412A4F544DB}" presName="posSpace" presStyleCnt="0"/>
      <dgm:spPr/>
    </dgm:pt>
    <dgm:pt modelId="{E62D6486-8437-4862-963F-BADDE76E2A35}" type="pres">
      <dgm:prSet presAssocID="{41A413E6-538A-4CC7-AF2D-A412A4F544DB}" presName="vertFlow" presStyleCnt="0"/>
      <dgm:spPr/>
    </dgm:pt>
    <dgm:pt modelId="{8C75AB9C-EDC2-4A2A-8789-433BFADC46F1}" type="pres">
      <dgm:prSet presAssocID="{41A413E6-538A-4CC7-AF2D-A412A4F544DB}" presName="topSpace" presStyleCnt="0"/>
      <dgm:spPr/>
    </dgm:pt>
    <dgm:pt modelId="{2AD2D6A7-540A-46AE-8AE9-B11AE41E9F1F}" type="pres">
      <dgm:prSet presAssocID="{41A413E6-538A-4CC7-AF2D-A412A4F544DB}" presName="firstComp" presStyleCnt="0"/>
      <dgm:spPr/>
    </dgm:pt>
    <dgm:pt modelId="{4163E388-37BE-4806-823F-684696100A84}" type="pres">
      <dgm:prSet presAssocID="{41A413E6-538A-4CC7-AF2D-A412A4F544DB}" presName="firstChild" presStyleLbl="bgAccFollowNode1" presStyleIdx="3" presStyleCnt="4" custScaleX="107882" custScaleY="83775" custLinFactX="-100000" custLinFactNeighborX="-192018" custLinFactNeighborY="20661"/>
      <dgm:spPr/>
    </dgm:pt>
    <dgm:pt modelId="{DD9E0815-4ECC-4F55-876F-C40104F5ACB0}" type="pres">
      <dgm:prSet presAssocID="{41A413E6-538A-4CC7-AF2D-A412A4F544DB}" presName="firstChildTx" presStyleLbl="bgAccFollowNode1" presStyleIdx="3" presStyleCnt="4">
        <dgm:presLayoutVars>
          <dgm:bulletEnabled val="1"/>
        </dgm:presLayoutVars>
      </dgm:prSet>
      <dgm:spPr/>
    </dgm:pt>
    <dgm:pt modelId="{73A62112-D6BC-443B-BB8A-E7CFC46533F9}" type="pres">
      <dgm:prSet presAssocID="{41A413E6-538A-4CC7-AF2D-A412A4F544DB}" presName="negSpace" presStyleCnt="0"/>
      <dgm:spPr/>
    </dgm:pt>
    <dgm:pt modelId="{78637362-2156-4B06-80B3-789CECF2AA89}" type="pres">
      <dgm:prSet presAssocID="{41A413E6-538A-4CC7-AF2D-A412A4F544DB}" presName="circle" presStyleLbl="node1" presStyleIdx="3" presStyleCnt="4" custLinFactX="-100000" custLinFactNeighborX="-181361" custLinFactNeighborY="60672"/>
      <dgm:spPr/>
    </dgm:pt>
  </dgm:ptLst>
  <dgm:cxnLst>
    <dgm:cxn modelId="{D2FDCF09-F84B-4675-AF71-5F9B9080E020}" type="presOf" srcId="{4FB3CE59-2816-4D1A-A6B0-7699544B10FC}" destId="{06A9335C-32DB-484D-A3CC-415597C59CB1}" srcOrd="0" destOrd="0" presId="urn:microsoft.com/office/officeart/2005/8/layout/hList9"/>
    <dgm:cxn modelId="{2E74180B-6C66-4F5F-9D6F-6D7EDF1BC929}" srcId="{41A413E6-538A-4CC7-AF2D-A412A4F544DB}" destId="{449F747D-2297-401E-A78D-75E38B594444}" srcOrd="0" destOrd="0" parTransId="{CF476755-4EDB-4729-99EA-850493A490D4}" sibTransId="{60824F60-5D35-44FF-8323-8F8B1C57C848}"/>
    <dgm:cxn modelId="{363DC20D-29B9-41CC-9465-F7E53AAA3D89}" type="presOf" srcId="{46628153-4F32-45AC-974D-69272929324E}" destId="{F62A490E-8A87-4273-BC56-21BA546608B4}" srcOrd="1" destOrd="0" presId="urn:microsoft.com/office/officeart/2005/8/layout/hList9"/>
    <dgm:cxn modelId="{54337319-9480-441B-8C1B-E0C695877D48}" type="presOf" srcId="{BBDF26BB-1097-4C7E-9B2E-9B3D99FCFB1F}" destId="{D205B1C7-B872-4111-A56A-60AD5EA1CF0A}" srcOrd="0" destOrd="0" presId="urn:microsoft.com/office/officeart/2005/8/layout/hList9"/>
    <dgm:cxn modelId="{3C806A33-7388-4570-9E67-A702C9B41E47}" srcId="{0F986E5E-B5D2-405B-ABF0-B675B0DE121B}" destId="{4FB3CE59-2816-4D1A-A6B0-7699544B10FC}" srcOrd="1" destOrd="0" parTransId="{3DB86B8C-516B-448A-B04E-D3A2B84B37F2}" sibTransId="{5CC165EB-4DEA-46A6-A038-CF3B3DACF102}"/>
    <dgm:cxn modelId="{759DDD3E-A794-43DB-9939-F1FD41B7C655}" srcId="{0F986E5E-B5D2-405B-ABF0-B675B0DE121B}" destId="{BBDF26BB-1097-4C7E-9B2E-9B3D99FCFB1F}" srcOrd="0" destOrd="0" parTransId="{41740A1A-030B-42C0-A6F2-2D6A09914649}" sibTransId="{03FCDFC9-4D7C-4650-8EC2-2D8845FFF78C}"/>
    <dgm:cxn modelId="{B46BE95D-7688-4BFA-868C-CB373AFD6F76}" type="presOf" srcId="{46628153-4F32-45AC-974D-69272929324E}" destId="{43CFD102-902E-4E0D-A415-EA3D0BEC5891}" srcOrd="0" destOrd="0" presId="urn:microsoft.com/office/officeart/2005/8/layout/hList9"/>
    <dgm:cxn modelId="{7513465F-67D7-4419-8193-F0652A51845C}" type="presOf" srcId="{0F986E5E-B5D2-405B-ABF0-B675B0DE121B}" destId="{0FB89F81-2F8A-41E8-A1B1-F6F18B7D8B77}" srcOrd="0" destOrd="0" presId="urn:microsoft.com/office/officeart/2005/8/layout/hList9"/>
    <dgm:cxn modelId="{3EDEDD62-4B7C-4E71-8B53-4C78ACFEA7FB}" type="presOf" srcId="{CE14755A-E0CE-4162-82C7-4C816CEFD4A7}" destId="{677231D2-5A25-45B8-9BF2-3FA4BDE2D665}" srcOrd="1" destOrd="0" presId="urn:microsoft.com/office/officeart/2005/8/layout/hList9"/>
    <dgm:cxn modelId="{F816686B-FD05-427D-B037-3A2B19C99EE5}" srcId="{0F986E5E-B5D2-405B-ABF0-B675B0DE121B}" destId="{41A413E6-538A-4CC7-AF2D-A412A4F544DB}" srcOrd="3" destOrd="0" parTransId="{7B5265A6-6F45-4E69-9975-8853CECE576B}" sibTransId="{0CD4362F-5DB9-4748-B6D4-B15A59943974}"/>
    <dgm:cxn modelId="{B3F8BA6D-AF2D-4C2F-B1BA-7DE48C3CB215}" type="presOf" srcId="{449F747D-2297-401E-A78D-75E38B594444}" destId="{DD9E0815-4ECC-4F55-876F-C40104F5ACB0}" srcOrd="1" destOrd="0" presId="urn:microsoft.com/office/officeart/2005/8/layout/hList9"/>
    <dgm:cxn modelId="{DFB84D4E-B106-4FBC-B6D8-80A66DAA3D63}" srcId="{4FB3CE59-2816-4D1A-A6B0-7699544B10FC}" destId="{46628153-4F32-45AC-974D-69272929324E}" srcOrd="0" destOrd="0" parTransId="{11D0252F-1080-4C6F-B8F6-B0744F2BC2C2}" sibTransId="{A6F8C8AC-7217-48AE-BCAA-38D43BC53BF2}"/>
    <dgm:cxn modelId="{3EB3FF51-2145-447D-83DB-96B779BBD2AE}" type="presOf" srcId="{B7BE7D62-7BB6-4860-827B-49D8C97838D3}" destId="{72083859-6165-403F-B272-CD90EDB88285}" srcOrd="0" destOrd="0" presId="urn:microsoft.com/office/officeart/2005/8/layout/hList9"/>
    <dgm:cxn modelId="{D1FC8F7F-7972-4412-B713-22FC3ECF858D}" type="presOf" srcId="{41A413E6-538A-4CC7-AF2D-A412A4F544DB}" destId="{78637362-2156-4B06-80B3-789CECF2AA89}" srcOrd="0" destOrd="0" presId="urn:microsoft.com/office/officeart/2005/8/layout/hList9"/>
    <dgm:cxn modelId="{55658396-9CC0-4FB3-B80F-90A4D3ED8121}" type="presOf" srcId="{B7BE7D62-7BB6-4860-827B-49D8C97838D3}" destId="{A9D1ED6D-98C8-402E-BEFE-2B77E884CD61}" srcOrd="1" destOrd="0" presId="urn:microsoft.com/office/officeart/2005/8/layout/hList9"/>
    <dgm:cxn modelId="{A1FB1FB7-BF35-4CAD-A0C5-20842F96EE99}" srcId="{0F986E5E-B5D2-405B-ABF0-B675B0DE121B}" destId="{975F4BB5-26F2-4C1C-8382-AD4FDB874599}" srcOrd="2" destOrd="0" parTransId="{B00DE535-E8FF-4CDD-A949-773FCF2606B3}" sibTransId="{57D5730F-E08B-4FAB-9BE8-0686945F4F38}"/>
    <dgm:cxn modelId="{3E83E6C3-E0B1-4C2A-A7EE-0E811582A99E}" type="presOf" srcId="{CE14755A-E0CE-4162-82C7-4C816CEFD4A7}" destId="{9EC64E3C-B81D-449D-862D-E3DE6DFDC6DA}" srcOrd="0" destOrd="0" presId="urn:microsoft.com/office/officeart/2005/8/layout/hList9"/>
    <dgm:cxn modelId="{8BA909CA-BF5B-4CA6-A2FB-E442B22A1DE7}" srcId="{975F4BB5-26F2-4C1C-8382-AD4FDB874599}" destId="{B7BE7D62-7BB6-4860-827B-49D8C97838D3}" srcOrd="0" destOrd="0" parTransId="{1E406293-C2D6-451F-9A65-A8387B45295B}" sibTransId="{BDB85FC8-993A-4CFA-87BE-90395723A458}"/>
    <dgm:cxn modelId="{F37277D8-8CDD-4302-8E87-782F7D068824}" srcId="{BBDF26BB-1097-4C7E-9B2E-9B3D99FCFB1F}" destId="{CE14755A-E0CE-4162-82C7-4C816CEFD4A7}" srcOrd="0" destOrd="0" parTransId="{03D5184C-37D7-4499-8EED-67EC74CB1BAB}" sibTransId="{82C3FC16-3389-4CCD-AA22-7FED10AF7041}"/>
    <dgm:cxn modelId="{D97BD5DA-47B3-47D3-AF53-3D22FA86EFA1}" type="presOf" srcId="{449F747D-2297-401E-A78D-75E38B594444}" destId="{4163E388-37BE-4806-823F-684696100A84}" srcOrd="0" destOrd="0" presId="urn:microsoft.com/office/officeart/2005/8/layout/hList9"/>
    <dgm:cxn modelId="{15E9AEF0-F462-4B99-9C5F-1DC7B0D0210D}" type="presOf" srcId="{975F4BB5-26F2-4C1C-8382-AD4FDB874599}" destId="{204F9545-8D06-40A9-AB51-5CC55FD4A570}" srcOrd="0" destOrd="0" presId="urn:microsoft.com/office/officeart/2005/8/layout/hList9"/>
    <dgm:cxn modelId="{A40A28EE-0896-42B3-8EF4-A04C928B9AD2}" type="presParOf" srcId="{0FB89F81-2F8A-41E8-A1B1-F6F18B7D8B77}" destId="{251A430E-6002-4999-8B78-324EC7EE44AA}" srcOrd="0" destOrd="0" presId="urn:microsoft.com/office/officeart/2005/8/layout/hList9"/>
    <dgm:cxn modelId="{82555812-7CE9-4CEF-A4C2-514C9316B775}" type="presParOf" srcId="{0FB89F81-2F8A-41E8-A1B1-F6F18B7D8B77}" destId="{08EFD13E-5E37-407B-BA8E-482C36A9637D}" srcOrd="1" destOrd="0" presId="urn:microsoft.com/office/officeart/2005/8/layout/hList9"/>
    <dgm:cxn modelId="{F5FF5215-1109-4F7D-976B-6E745425FD68}" type="presParOf" srcId="{08EFD13E-5E37-407B-BA8E-482C36A9637D}" destId="{32D19DC7-F33C-4F75-82A4-A8D1F9B6E1F4}" srcOrd="0" destOrd="0" presId="urn:microsoft.com/office/officeart/2005/8/layout/hList9"/>
    <dgm:cxn modelId="{775740A2-6BBF-488A-952B-80008D74AA5C}" type="presParOf" srcId="{08EFD13E-5E37-407B-BA8E-482C36A9637D}" destId="{D657570C-26FB-4F65-83E4-A6C88FBC5D7C}" srcOrd="1" destOrd="0" presId="urn:microsoft.com/office/officeart/2005/8/layout/hList9"/>
    <dgm:cxn modelId="{C2019A9E-61B5-42E3-AE7B-55F7F77AD267}" type="presParOf" srcId="{D657570C-26FB-4F65-83E4-A6C88FBC5D7C}" destId="{9EC64E3C-B81D-449D-862D-E3DE6DFDC6DA}" srcOrd="0" destOrd="0" presId="urn:microsoft.com/office/officeart/2005/8/layout/hList9"/>
    <dgm:cxn modelId="{3A82D892-BF83-46B3-9A1F-B52B6310DEBD}" type="presParOf" srcId="{D657570C-26FB-4F65-83E4-A6C88FBC5D7C}" destId="{677231D2-5A25-45B8-9BF2-3FA4BDE2D665}" srcOrd="1" destOrd="0" presId="urn:microsoft.com/office/officeart/2005/8/layout/hList9"/>
    <dgm:cxn modelId="{B793C0ED-88F8-4987-A433-35E9870E8C0E}" type="presParOf" srcId="{0FB89F81-2F8A-41E8-A1B1-F6F18B7D8B77}" destId="{58268BB0-11AD-4830-AC85-1F50A0928B99}" srcOrd="2" destOrd="0" presId="urn:microsoft.com/office/officeart/2005/8/layout/hList9"/>
    <dgm:cxn modelId="{140E54C7-C5FF-4CBC-9CFB-69B59189B3A2}" type="presParOf" srcId="{0FB89F81-2F8A-41E8-A1B1-F6F18B7D8B77}" destId="{D205B1C7-B872-4111-A56A-60AD5EA1CF0A}" srcOrd="3" destOrd="0" presId="urn:microsoft.com/office/officeart/2005/8/layout/hList9"/>
    <dgm:cxn modelId="{18C766CE-BB69-416B-B309-125FD963D0BF}" type="presParOf" srcId="{0FB89F81-2F8A-41E8-A1B1-F6F18B7D8B77}" destId="{5BF26D9C-3461-4B65-A9FD-96B10499F4DB}" srcOrd="4" destOrd="0" presId="urn:microsoft.com/office/officeart/2005/8/layout/hList9"/>
    <dgm:cxn modelId="{5D89F80C-1D4A-4D0A-AEF5-4E7987E169AF}" type="presParOf" srcId="{0FB89F81-2F8A-41E8-A1B1-F6F18B7D8B77}" destId="{D3810EC8-C74F-413A-8F42-37221399457C}" srcOrd="5" destOrd="0" presId="urn:microsoft.com/office/officeart/2005/8/layout/hList9"/>
    <dgm:cxn modelId="{633680A2-3761-4AA8-BF1C-A49EC2FC5885}" type="presParOf" srcId="{0FB89F81-2F8A-41E8-A1B1-F6F18B7D8B77}" destId="{39640509-7CD8-49D9-8C13-B37D1FAE6583}" srcOrd="6" destOrd="0" presId="urn:microsoft.com/office/officeart/2005/8/layout/hList9"/>
    <dgm:cxn modelId="{47DEF98C-8D2E-45F3-B508-C7CC7CE6CDEB}" type="presParOf" srcId="{39640509-7CD8-49D9-8C13-B37D1FAE6583}" destId="{4C4004BC-DB8E-4AE6-B64B-5C717F714508}" srcOrd="0" destOrd="0" presId="urn:microsoft.com/office/officeart/2005/8/layout/hList9"/>
    <dgm:cxn modelId="{C64316F9-CFFA-4F00-A09E-6ECFBF4D5C84}" type="presParOf" srcId="{39640509-7CD8-49D9-8C13-B37D1FAE6583}" destId="{6ED2DC83-4217-4C4F-84FC-45D5AD6A2767}" srcOrd="1" destOrd="0" presId="urn:microsoft.com/office/officeart/2005/8/layout/hList9"/>
    <dgm:cxn modelId="{83421552-FC70-4F5B-BD54-884D9D9F3134}" type="presParOf" srcId="{6ED2DC83-4217-4C4F-84FC-45D5AD6A2767}" destId="{43CFD102-902E-4E0D-A415-EA3D0BEC5891}" srcOrd="0" destOrd="0" presId="urn:microsoft.com/office/officeart/2005/8/layout/hList9"/>
    <dgm:cxn modelId="{E187B9F0-418F-4294-91EB-1C2F3A351B02}" type="presParOf" srcId="{6ED2DC83-4217-4C4F-84FC-45D5AD6A2767}" destId="{F62A490E-8A87-4273-BC56-21BA546608B4}" srcOrd="1" destOrd="0" presId="urn:microsoft.com/office/officeart/2005/8/layout/hList9"/>
    <dgm:cxn modelId="{6632EFF1-0864-4824-9045-E0F0A8096F05}" type="presParOf" srcId="{0FB89F81-2F8A-41E8-A1B1-F6F18B7D8B77}" destId="{E4FEB33A-DB4D-4ACB-9EE5-E2F7A11BE234}" srcOrd="7" destOrd="0" presId="urn:microsoft.com/office/officeart/2005/8/layout/hList9"/>
    <dgm:cxn modelId="{0429A2BA-7851-4005-B826-24E3E657C8C7}" type="presParOf" srcId="{0FB89F81-2F8A-41E8-A1B1-F6F18B7D8B77}" destId="{06A9335C-32DB-484D-A3CC-415597C59CB1}" srcOrd="8" destOrd="0" presId="urn:microsoft.com/office/officeart/2005/8/layout/hList9"/>
    <dgm:cxn modelId="{09C840B0-01E1-4EA1-8934-8A24C5594AC9}" type="presParOf" srcId="{0FB89F81-2F8A-41E8-A1B1-F6F18B7D8B77}" destId="{5A9AF220-E321-47ED-BA42-88A10E99D9E5}" srcOrd="9" destOrd="0" presId="urn:microsoft.com/office/officeart/2005/8/layout/hList9"/>
    <dgm:cxn modelId="{28B379F2-4A1E-4878-84CC-BB6117C240DD}" type="presParOf" srcId="{0FB89F81-2F8A-41E8-A1B1-F6F18B7D8B77}" destId="{D9C00C97-DE56-4FBA-930D-562B71CCAEE9}" srcOrd="10" destOrd="0" presId="urn:microsoft.com/office/officeart/2005/8/layout/hList9"/>
    <dgm:cxn modelId="{9337E506-0B2E-4D59-A697-D75CCC8639A6}" type="presParOf" srcId="{0FB89F81-2F8A-41E8-A1B1-F6F18B7D8B77}" destId="{F32FF460-D1F2-4726-9C08-9243377987E6}" srcOrd="11" destOrd="0" presId="urn:microsoft.com/office/officeart/2005/8/layout/hList9"/>
    <dgm:cxn modelId="{5B16EFF7-5619-4EFA-AECC-AED5160D872D}" type="presParOf" srcId="{F32FF460-D1F2-4726-9C08-9243377987E6}" destId="{6B4042A7-8037-4184-9B73-7B52EF55D8FF}" srcOrd="0" destOrd="0" presId="urn:microsoft.com/office/officeart/2005/8/layout/hList9"/>
    <dgm:cxn modelId="{AD62D8A6-769A-45B5-B521-071BEC130B07}" type="presParOf" srcId="{F32FF460-D1F2-4726-9C08-9243377987E6}" destId="{B204F9AF-A96A-48CE-B910-C4702E4C2165}" srcOrd="1" destOrd="0" presId="urn:microsoft.com/office/officeart/2005/8/layout/hList9"/>
    <dgm:cxn modelId="{9EC60A59-70DA-45FA-AE00-FB0A0C845149}" type="presParOf" srcId="{B204F9AF-A96A-48CE-B910-C4702E4C2165}" destId="{72083859-6165-403F-B272-CD90EDB88285}" srcOrd="0" destOrd="0" presId="urn:microsoft.com/office/officeart/2005/8/layout/hList9"/>
    <dgm:cxn modelId="{72D24173-26A8-4100-A7AC-3C0165F6FE53}" type="presParOf" srcId="{B204F9AF-A96A-48CE-B910-C4702E4C2165}" destId="{A9D1ED6D-98C8-402E-BEFE-2B77E884CD61}" srcOrd="1" destOrd="0" presId="urn:microsoft.com/office/officeart/2005/8/layout/hList9"/>
    <dgm:cxn modelId="{5ADF22CE-3789-4705-AA93-E01C2C5C0339}" type="presParOf" srcId="{0FB89F81-2F8A-41E8-A1B1-F6F18B7D8B77}" destId="{76F7046F-268B-45A7-997E-160AEA555A9E}" srcOrd="12" destOrd="0" presId="urn:microsoft.com/office/officeart/2005/8/layout/hList9"/>
    <dgm:cxn modelId="{E7D362D9-E84E-4369-986B-4ACCF69D885D}" type="presParOf" srcId="{0FB89F81-2F8A-41E8-A1B1-F6F18B7D8B77}" destId="{204F9545-8D06-40A9-AB51-5CC55FD4A570}" srcOrd="13" destOrd="0" presId="urn:microsoft.com/office/officeart/2005/8/layout/hList9"/>
    <dgm:cxn modelId="{C9E13C97-9CB0-4F54-9CEB-10A1ACF1FFAE}" type="presParOf" srcId="{0FB89F81-2F8A-41E8-A1B1-F6F18B7D8B77}" destId="{93A5735A-9EF9-4CAB-A5FF-FCAD6DC392E3}" srcOrd="14" destOrd="0" presId="urn:microsoft.com/office/officeart/2005/8/layout/hList9"/>
    <dgm:cxn modelId="{BAE8F83C-FFFE-47A9-9668-542945139B3D}" type="presParOf" srcId="{0FB89F81-2F8A-41E8-A1B1-F6F18B7D8B77}" destId="{623FB90D-76AF-4284-921F-DF23C3EBC1AD}" srcOrd="15" destOrd="0" presId="urn:microsoft.com/office/officeart/2005/8/layout/hList9"/>
    <dgm:cxn modelId="{00E22E02-B73A-4200-B626-6A9B06CF9326}" type="presParOf" srcId="{0FB89F81-2F8A-41E8-A1B1-F6F18B7D8B77}" destId="{E62D6486-8437-4862-963F-BADDE76E2A35}" srcOrd="16" destOrd="0" presId="urn:microsoft.com/office/officeart/2005/8/layout/hList9"/>
    <dgm:cxn modelId="{36576A15-3CEB-4C07-BE12-726B8F2F1803}" type="presParOf" srcId="{E62D6486-8437-4862-963F-BADDE76E2A35}" destId="{8C75AB9C-EDC2-4A2A-8789-433BFADC46F1}" srcOrd="0" destOrd="0" presId="urn:microsoft.com/office/officeart/2005/8/layout/hList9"/>
    <dgm:cxn modelId="{B4EED077-03C0-4791-B299-583738B783DA}" type="presParOf" srcId="{E62D6486-8437-4862-963F-BADDE76E2A35}" destId="{2AD2D6A7-540A-46AE-8AE9-B11AE41E9F1F}" srcOrd="1" destOrd="0" presId="urn:microsoft.com/office/officeart/2005/8/layout/hList9"/>
    <dgm:cxn modelId="{79149130-F064-4F2B-8C4E-167CA515FF5B}" type="presParOf" srcId="{2AD2D6A7-540A-46AE-8AE9-B11AE41E9F1F}" destId="{4163E388-37BE-4806-823F-684696100A84}" srcOrd="0" destOrd="0" presId="urn:microsoft.com/office/officeart/2005/8/layout/hList9"/>
    <dgm:cxn modelId="{19876AC4-F627-42CD-BF19-666393B4227C}" type="presParOf" srcId="{2AD2D6A7-540A-46AE-8AE9-B11AE41E9F1F}" destId="{DD9E0815-4ECC-4F55-876F-C40104F5ACB0}" srcOrd="1" destOrd="0" presId="urn:microsoft.com/office/officeart/2005/8/layout/hList9"/>
    <dgm:cxn modelId="{EAA087D5-7778-4185-8C75-20A4542DA0B5}" type="presParOf" srcId="{0FB89F81-2F8A-41E8-A1B1-F6F18B7D8B77}" destId="{73A62112-D6BC-443B-BB8A-E7CFC46533F9}" srcOrd="17" destOrd="0" presId="urn:microsoft.com/office/officeart/2005/8/layout/hList9"/>
    <dgm:cxn modelId="{75560891-360C-49A2-8D0C-26EB2A83106D}" type="presParOf" srcId="{0FB89F81-2F8A-41E8-A1B1-F6F18B7D8B77}" destId="{78637362-2156-4B06-80B3-789CECF2AA89}" srcOrd="1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986E5E-B5D2-405B-ABF0-B675B0DE121B}" type="doc">
      <dgm:prSet loTypeId="urn:microsoft.com/office/officeart/2005/8/layout/hList9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MA"/>
        </a:p>
      </dgm:t>
    </dgm:pt>
    <dgm:pt modelId="{BBDF26BB-1097-4C7E-9B2E-9B3D99FCFB1F}">
      <dgm:prSet phldrT="[Texte]" custT="1"/>
      <dgm:spPr/>
      <dgm:t>
        <a:bodyPr/>
        <a:lstStyle/>
        <a:p>
          <a:r>
            <a:rPr lang="fr-MA" sz="1800" b="1" dirty="0"/>
            <a:t>Chair</a:t>
          </a:r>
          <a:r>
            <a:rPr lang="fr-MA" sz="1300" dirty="0"/>
            <a:t>	</a:t>
          </a:r>
        </a:p>
      </dgm:t>
    </dgm:pt>
    <dgm:pt modelId="{41740A1A-030B-42C0-A6F2-2D6A09914649}" type="parTrans" cxnId="{759DDD3E-A794-43DB-9939-F1FD41B7C655}">
      <dgm:prSet/>
      <dgm:spPr/>
      <dgm:t>
        <a:bodyPr/>
        <a:lstStyle/>
        <a:p>
          <a:endParaRPr lang="fr-MA"/>
        </a:p>
      </dgm:t>
    </dgm:pt>
    <dgm:pt modelId="{03FCDFC9-4D7C-4650-8EC2-2D8845FFF78C}" type="sibTrans" cxnId="{759DDD3E-A794-43DB-9939-F1FD41B7C655}">
      <dgm:prSet/>
      <dgm:spPr/>
      <dgm:t>
        <a:bodyPr/>
        <a:lstStyle/>
        <a:p>
          <a:endParaRPr lang="fr-MA"/>
        </a:p>
      </dgm:t>
    </dgm:pt>
    <dgm:pt modelId="{CE14755A-E0CE-4162-82C7-4C816CEFD4A7}">
      <dgm:prSet phldrT="[Texte]" custT="1"/>
      <dgm:spPr/>
      <dgm:t>
        <a:bodyPr/>
        <a:lstStyle/>
        <a:p>
          <a:r>
            <a:rPr lang="fr-MA" sz="2000" dirty="0"/>
            <a:t>Congo</a:t>
          </a:r>
        </a:p>
      </dgm:t>
    </dgm:pt>
    <dgm:pt modelId="{03D5184C-37D7-4499-8EED-67EC74CB1BAB}" type="parTrans" cxnId="{F37277D8-8CDD-4302-8E87-782F7D068824}">
      <dgm:prSet/>
      <dgm:spPr/>
      <dgm:t>
        <a:bodyPr/>
        <a:lstStyle/>
        <a:p>
          <a:endParaRPr lang="fr-MA"/>
        </a:p>
      </dgm:t>
    </dgm:pt>
    <dgm:pt modelId="{82C3FC16-3389-4CCD-AA22-7FED10AF7041}" type="sibTrans" cxnId="{F37277D8-8CDD-4302-8E87-782F7D068824}">
      <dgm:prSet/>
      <dgm:spPr/>
      <dgm:t>
        <a:bodyPr/>
        <a:lstStyle/>
        <a:p>
          <a:endParaRPr lang="fr-MA"/>
        </a:p>
      </dgm:t>
    </dgm:pt>
    <dgm:pt modelId="{4FB3CE59-2816-4D1A-A6B0-7699544B10FC}">
      <dgm:prSet phldrT="[Texte]" custT="1"/>
      <dgm:spPr/>
      <dgm:t>
        <a:bodyPr/>
        <a:lstStyle/>
        <a:p>
          <a:r>
            <a:rPr lang="fr-MA" sz="1800" b="1" dirty="0"/>
            <a:t>Vice Chair</a:t>
          </a:r>
        </a:p>
      </dgm:t>
    </dgm:pt>
    <dgm:pt modelId="{3DB86B8C-516B-448A-B04E-D3A2B84B37F2}" type="parTrans" cxnId="{3C806A33-7388-4570-9E67-A702C9B41E47}">
      <dgm:prSet/>
      <dgm:spPr/>
      <dgm:t>
        <a:bodyPr/>
        <a:lstStyle/>
        <a:p>
          <a:endParaRPr lang="fr-MA"/>
        </a:p>
      </dgm:t>
    </dgm:pt>
    <dgm:pt modelId="{5CC165EB-4DEA-46A6-A038-CF3B3DACF102}" type="sibTrans" cxnId="{3C806A33-7388-4570-9E67-A702C9B41E47}">
      <dgm:prSet/>
      <dgm:spPr/>
      <dgm:t>
        <a:bodyPr/>
        <a:lstStyle/>
        <a:p>
          <a:endParaRPr lang="fr-MA"/>
        </a:p>
      </dgm:t>
    </dgm:pt>
    <dgm:pt modelId="{46628153-4F32-45AC-974D-69272929324E}">
      <dgm:prSet phldrT="[Texte]" custT="1"/>
      <dgm:spPr/>
      <dgm:t>
        <a:bodyPr/>
        <a:lstStyle/>
        <a:p>
          <a:r>
            <a:rPr lang="fr-MA" sz="2000" dirty="0"/>
            <a:t>Tchad</a:t>
          </a:r>
        </a:p>
      </dgm:t>
    </dgm:pt>
    <dgm:pt modelId="{11D0252F-1080-4C6F-B8F6-B0744F2BC2C2}" type="parTrans" cxnId="{DFB84D4E-B106-4FBC-B6D8-80A66DAA3D63}">
      <dgm:prSet/>
      <dgm:spPr/>
      <dgm:t>
        <a:bodyPr/>
        <a:lstStyle/>
        <a:p>
          <a:endParaRPr lang="fr-MA"/>
        </a:p>
      </dgm:t>
    </dgm:pt>
    <dgm:pt modelId="{A6F8C8AC-7217-48AE-BCAA-38D43BC53BF2}" type="sibTrans" cxnId="{DFB84D4E-B106-4FBC-B6D8-80A66DAA3D63}">
      <dgm:prSet/>
      <dgm:spPr/>
      <dgm:t>
        <a:bodyPr/>
        <a:lstStyle/>
        <a:p>
          <a:endParaRPr lang="fr-MA"/>
        </a:p>
      </dgm:t>
    </dgm:pt>
    <dgm:pt modelId="{975F4BB5-26F2-4C1C-8382-AD4FDB874599}">
      <dgm:prSet phldrT="[Texte]" custT="1"/>
      <dgm:spPr/>
      <dgm:t>
        <a:bodyPr/>
        <a:lstStyle/>
        <a:p>
          <a:r>
            <a:rPr lang="fr-MA" sz="1600" b="1" dirty="0"/>
            <a:t>Rapporteur</a:t>
          </a:r>
        </a:p>
      </dgm:t>
    </dgm:pt>
    <dgm:pt modelId="{B00DE535-E8FF-4CDD-A949-773FCF2606B3}" type="parTrans" cxnId="{A1FB1FB7-BF35-4CAD-A0C5-20842F96EE99}">
      <dgm:prSet/>
      <dgm:spPr/>
      <dgm:t>
        <a:bodyPr/>
        <a:lstStyle/>
        <a:p>
          <a:endParaRPr lang="fr-MA"/>
        </a:p>
      </dgm:t>
    </dgm:pt>
    <dgm:pt modelId="{57D5730F-E08B-4FAB-9BE8-0686945F4F38}" type="sibTrans" cxnId="{A1FB1FB7-BF35-4CAD-A0C5-20842F96EE99}">
      <dgm:prSet/>
      <dgm:spPr/>
      <dgm:t>
        <a:bodyPr/>
        <a:lstStyle/>
        <a:p>
          <a:endParaRPr lang="fr-MA"/>
        </a:p>
      </dgm:t>
    </dgm:pt>
    <dgm:pt modelId="{B7BE7D62-7BB6-4860-827B-49D8C97838D3}">
      <dgm:prSet phldrT="[Texte]" custT="1"/>
      <dgm:spPr/>
      <dgm:t>
        <a:bodyPr/>
        <a:lstStyle/>
        <a:p>
          <a:r>
            <a:rPr lang="fr-MA" sz="2000" dirty="0"/>
            <a:t>Cameroon</a:t>
          </a:r>
        </a:p>
      </dgm:t>
    </dgm:pt>
    <dgm:pt modelId="{1E406293-C2D6-451F-9A65-A8387B45295B}" type="parTrans" cxnId="{8BA909CA-BF5B-4CA6-A2FB-E442B22A1DE7}">
      <dgm:prSet/>
      <dgm:spPr/>
      <dgm:t>
        <a:bodyPr/>
        <a:lstStyle/>
        <a:p>
          <a:endParaRPr lang="fr-MA"/>
        </a:p>
      </dgm:t>
    </dgm:pt>
    <dgm:pt modelId="{BDB85FC8-993A-4CFA-87BE-90395723A458}" type="sibTrans" cxnId="{8BA909CA-BF5B-4CA6-A2FB-E442B22A1DE7}">
      <dgm:prSet/>
      <dgm:spPr/>
      <dgm:t>
        <a:bodyPr/>
        <a:lstStyle/>
        <a:p>
          <a:endParaRPr lang="fr-MA"/>
        </a:p>
      </dgm:t>
    </dgm:pt>
    <dgm:pt modelId="{0FB89F81-2F8A-41E8-A1B1-F6F18B7D8B77}" type="pres">
      <dgm:prSet presAssocID="{0F986E5E-B5D2-405B-ABF0-B675B0DE121B}" presName="list" presStyleCnt="0">
        <dgm:presLayoutVars>
          <dgm:dir/>
          <dgm:animLvl val="lvl"/>
        </dgm:presLayoutVars>
      </dgm:prSet>
      <dgm:spPr/>
    </dgm:pt>
    <dgm:pt modelId="{251A430E-6002-4999-8B78-324EC7EE44AA}" type="pres">
      <dgm:prSet presAssocID="{BBDF26BB-1097-4C7E-9B2E-9B3D99FCFB1F}" presName="posSpace" presStyleCnt="0"/>
      <dgm:spPr/>
    </dgm:pt>
    <dgm:pt modelId="{08EFD13E-5E37-407B-BA8E-482C36A9637D}" type="pres">
      <dgm:prSet presAssocID="{BBDF26BB-1097-4C7E-9B2E-9B3D99FCFB1F}" presName="vertFlow" presStyleCnt="0"/>
      <dgm:spPr/>
    </dgm:pt>
    <dgm:pt modelId="{32D19DC7-F33C-4F75-82A4-A8D1F9B6E1F4}" type="pres">
      <dgm:prSet presAssocID="{BBDF26BB-1097-4C7E-9B2E-9B3D99FCFB1F}" presName="topSpace" presStyleCnt="0"/>
      <dgm:spPr/>
    </dgm:pt>
    <dgm:pt modelId="{D657570C-26FB-4F65-83E4-A6C88FBC5D7C}" type="pres">
      <dgm:prSet presAssocID="{BBDF26BB-1097-4C7E-9B2E-9B3D99FCFB1F}" presName="firstComp" presStyleCnt="0"/>
      <dgm:spPr/>
    </dgm:pt>
    <dgm:pt modelId="{9EC64E3C-B81D-449D-862D-E3DE6DFDC6DA}" type="pres">
      <dgm:prSet presAssocID="{BBDF26BB-1097-4C7E-9B2E-9B3D99FCFB1F}" presName="firstChild" presStyleLbl="bgAccFollowNode1" presStyleIdx="0" presStyleCnt="3" custScaleY="63815"/>
      <dgm:spPr/>
    </dgm:pt>
    <dgm:pt modelId="{677231D2-5A25-45B8-9BF2-3FA4BDE2D665}" type="pres">
      <dgm:prSet presAssocID="{BBDF26BB-1097-4C7E-9B2E-9B3D99FCFB1F}" presName="firstChildTx" presStyleLbl="bgAccFollowNode1" presStyleIdx="0" presStyleCnt="3">
        <dgm:presLayoutVars>
          <dgm:bulletEnabled val="1"/>
        </dgm:presLayoutVars>
      </dgm:prSet>
      <dgm:spPr/>
    </dgm:pt>
    <dgm:pt modelId="{58268BB0-11AD-4830-AC85-1F50A0928B99}" type="pres">
      <dgm:prSet presAssocID="{BBDF26BB-1097-4C7E-9B2E-9B3D99FCFB1F}" presName="negSpace" presStyleCnt="0"/>
      <dgm:spPr/>
    </dgm:pt>
    <dgm:pt modelId="{D205B1C7-B872-4111-A56A-60AD5EA1CF0A}" type="pres">
      <dgm:prSet presAssocID="{BBDF26BB-1097-4C7E-9B2E-9B3D99FCFB1F}" presName="circle" presStyleLbl="node1" presStyleIdx="0" presStyleCnt="3"/>
      <dgm:spPr/>
    </dgm:pt>
    <dgm:pt modelId="{5BF26D9C-3461-4B65-A9FD-96B10499F4DB}" type="pres">
      <dgm:prSet presAssocID="{03FCDFC9-4D7C-4650-8EC2-2D8845FFF78C}" presName="transSpace" presStyleCnt="0"/>
      <dgm:spPr/>
    </dgm:pt>
    <dgm:pt modelId="{D3810EC8-C74F-413A-8F42-37221399457C}" type="pres">
      <dgm:prSet presAssocID="{4FB3CE59-2816-4D1A-A6B0-7699544B10FC}" presName="posSpace" presStyleCnt="0"/>
      <dgm:spPr/>
    </dgm:pt>
    <dgm:pt modelId="{39640509-7CD8-49D9-8C13-B37D1FAE6583}" type="pres">
      <dgm:prSet presAssocID="{4FB3CE59-2816-4D1A-A6B0-7699544B10FC}" presName="vertFlow" presStyleCnt="0"/>
      <dgm:spPr/>
    </dgm:pt>
    <dgm:pt modelId="{4C4004BC-DB8E-4AE6-B64B-5C717F714508}" type="pres">
      <dgm:prSet presAssocID="{4FB3CE59-2816-4D1A-A6B0-7699544B10FC}" presName="topSpace" presStyleCnt="0"/>
      <dgm:spPr/>
    </dgm:pt>
    <dgm:pt modelId="{6ED2DC83-4217-4C4F-84FC-45D5AD6A2767}" type="pres">
      <dgm:prSet presAssocID="{4FB3CE59-2816-4D1A-A6B0-7699544B10FC}" presName="firstComp" presStyleCnt="0"/>
      <dgm:spPr/>
    </dgm:pt>
    <dgm:pt modelId="{43CFD102-902E-4E0D-A415-EA3D0BEC5891}" type="pres">
      <dgm:prSet presAssocID="{4FB3CE59-2816-4D1A-A6B0-7699544B10FC}" presName="firstChild" presStyleLbl="bgAccFollowNode1" presStyleIdx="1" presStyleCnt="3" custScaleY="63815"/>
      <dgm:spPr/>
    </dgm:pt>
    <dgm:pt modelId="{F62A490E-8A87-4273-BC56-21BA546608B4}" type="pres">
      <dgm:prSet presAssocID="{4FB3CE59-2816-4D1A-A6B0-7699544B10FC}" presName="firstChildTx" presStyleLbl="bgAccFollowNode1" presStyleIdx="1" presStyleCnt="3">
        <dgm:presLayoutVars>
          <dgm:bulletEnabled val="1"/>
        </dgm:presLayoutVars>
      </dgm:prSet>
      <dgm:spPr/>
    </dgm:pt>
    <dgm:pt modelId="{E4FEB33A-DB4D-4ACB-9EE5-E2F7A11BE234}" type="pres">
      <dgm:prSet presAssocID="{4FB3CE59-2816-4D1A-A6B0-7699544B10FC}" presName="negSpace" presStyleCnt="0"/>
      <dgm:spPr/>
    </dgm:pt>
    <dgm:pt modelId="{06A9335C-32DB-484D-A3CC-415597C59CB1}" type="pres">
      <dgm:prSet presAssocID="{4FB3CE59-2816-4D1A-A6B0-7699544B10FC}" presName="circle" presStyleLbl="node1" presStyleIdx="1" presStyleCnt="3"/>
      <dgm:spPr/>
    </dgm:pt>
    <dgm:pt modelId="{5A9AF220-E321-47ED-BA42-88A10E99D9E5}" type="pres">
      <dgm:prSet presAssocID="{5CC165EB-4DEA-46A6-A038-CF3B3DACF102}" presName="transSpace" presStyleCnt="0"/>
      <dgm:spPr/>
    </dgm:pt>
    <dgm:pt modelId="{D9C00C97-DE56-4FBA-930D-562B71CCAEE9}" type="pres">
      <dgm:prSet presAssocID="{975F4BB5-26F2-4C1C-8382-AD4FDB874599}" presName="posSpace" presStyleCnt="0"/>
      <dgm:spPr/>
    </dgm:pt>
    <dgm:pt modelId="{F32FF460-D1F2-4726-9C08-9243377987E6}" type="pres">
      <dgm:prSet presAssocID="{975F4BB5-26F2-4C1C-8382-AD4FDB874599}" presName="vertFlow" presStyleCnt="0"/>
      <dgm:spPr/>
    </dgm:pt>
    <dgm:pt modelId="{6B4042A7-8037-4184-9B73-7B52EF55D8FF}" type="pres">
      <dgm:prSet presAssocID="{975F4BB5-26F2-4C1C-8382-AD4FDB874599}" presName="topSpace" presStyleCnt="0"/>
      <dgm:spPr/>
    </dgm:pt>
    <dgm:pt modelId="{B204F9AF-A96A-48CE-B910-C4702E4C2165}" type="pres">
      <dgm:prSet presAssocID="{975F4BB5-26F2-4C1C-8382-AD4FDB874599}" presName="firstComp" presStyleCnt="0"/>
      <dgm:spPr/>
    </dgm:pt>
    <dgm:pt modelId="{72083859-6165-403F-B272-CD90EDB88285}" type="pres">
      <dgm:prSet presAssocID="{975F4BB5-26F2-4C1C-8382-AD4FDB874599}" presName="firstChild" presStyleLbl="bgAccFollowNode1" presStyleIdx="2" presStyleCnt="3" custScaleX="104545" custScaleY="71063" custLinFactNeighborX="29199" custLinFactNeighborY="70423"/>
      <dgm:spPr/>
    </dgm:pt>
    <dgm:pt modelId="{A9D1ED6D-98C8-402E-BEFE-2B77E884CD61}" type="pres">
      <dgm:prSet presAssocID="{975F4BB5-26F2-4C1C-8382-AD4FDB874599}" presName="firstChildTx" presStyleLbl="bgAccFollowNode1" presStyleIdx="2" presStyleCnt="3">
        <dgm:presLayoutVars>
          <dgm:bulletEnabled val="1"/>
        </dgm:presLayoutVars>
      </dgm:prSet>
      <dgm:spPr/>
    </dgm:pt>
    <dgm:pt modelId="{76F7046F-268B-45A7-997E-160AEA555A9E}" type="pres">
      <dgm:prSet presAssocID="{975F4BB5-26F2-4C1C-8382-AD4FDB874599}" presName="negSpace" presStyleCnt="0"/>
      <dgm:spPr/>
    </dgm:pt>
    <dgm:pt modelId="{204F9545-8D06-40A9-AB51-5CC55FD4A570}" type="pres">
      <dgm:prSet presAssocID="{975F4BB5-26F2-4C1C-8382-AD4FDB874599}" presName="circle" presStyleLbl="node1" presStyleIdx="2" presStyleCnt="3" custScaleX="133038" custScaleY="70846" custLinFactNeighborX="-14088" custLinFactNeighborY="13337"/>
      <dgm:spPr/>
    </dgm:pt>
  </dgm:ptLst>
  <dgm:cxnLst>
    <dgm:cxn modelId="{D2FDCF09-F84B-4675-AF71-5F9B9080E020}" type="presOf" srcId="{4FB3CE59-2816-4D1A-A6B0-7699544B10FC}" destId="{06A9335C-32DB-484D-A3CC-415597C59CB1}" srcOrd="0" destOrd="0" presId="urn:microsoft.com/office/officeart/2005/8/layout/hList9"/>
    <dgm:cxn modelId="{363DC20D-29B9-41CC-9465-F7E53AAA3D89}" type="presOf" srcId="{46628153-4F32-45AC-974D-69272929324E}" destId="{F62A490E-8A87-4273-BC56-21BA546608B4}" srcOrd="1" destOrd="0" presId="urn:microsoft.com/office/officeart/2005/8/layout/hList9"/>
    <dgm:cxn modelId="{54337319-9480-441B-8C1B-E0C695877D48}" type="presOf" srcId="{BBDF26BB-1097-4C7E-9B2E-9B3D99FCFB1F}" destId="{D205B1C7-B872-4111-A56A-60AD5EA1CF0A}" srcOrd="0" destOrd="0" presId="urn:microsoft.com/office/officeart/2005/8/layout/hList9"/>
    <dgm:cxn modelId="{3C806A33-7388-4570-9E67-A702C9B41E47}" srcId="{0F986E5E-B5D2-405B-ABF0-B675B0DE121B}" destId="{4FB3CE59-2816-4D1A-A6B0-7699544B10FC}" srcOrd="1" destOrd="0" parTransId="{3DB86B8C-516B-448A-B04E-D3A2B84B37F2}" sibTransId="{5CC165EB-4DEA-46A6-A038-CF3B3DACF102}"/>
    <dgm:cxn modelId="{759DDD3E-A794-43DB-9939-F1FD41B7C655}" srcId="{0F986E5E-B5D2-405B-ABF0-B675B0DE121B}" destId="{BBDF26BB-1097-4C7E-9B2E-9B3D99FCFB1F}" srcOrd="0" destOrd="0" parTransId="{41740A1A-030B-42C0-A6F2-2D6A09914649}" sibTransId="{03FCDFC9-4D7C-4650-8EC2-2D8845FFF78C}"/>
    <dgm:cxn modelId="{B46BE95D-7688-4BFA-868C-CB373AFD6F76}" type="presOf" srcId="{46628153-4F32-45AC-974D-69272929324E}" destId="{43CFD102-902E-4E0D-A415-EA3D0BEC5891}" srcOrd="0" destOrd="0" presId="urn:microsoft.com/office/officeart/2005/8/layout/hList9"/>
    <dgm:cxn modelId="{7513465F-67D7-4419-8193-F0652A51845C}" type="presOf" srcId="{0F986E5E-B5D2-405B-ABF0-B675B0DE121B}" destId="{0FB89F81-2F8A-41E8-A1B1-F6F18B7D8B77}" srcOrd="0" destOrd="0" presId="urn:microsoft.com/office/officeart/2005/8/layout/hList9"/>
    <dgm:cxn modelId="{3EDEDD62-4B7C-4E71-8B53-4C78ACFEA7FB}" type="presOf" srcId="{CE14755A-E0CE-4162-82C7-4C816CEFD4A7}" destId="{677231D2-5A25-45B8-9BF2-3FA4BDE2D665}" srcOrd="1" destOrd="0" presId="urn:microsoft.com/office/officeart/2005/8/layout/hList9"/>
    <dgm:cxn modelId="{DFB84D4E-B106-4FBC-B6D8-80A66DAA3D63}" srcId="{4FB3CE59-2816-4D1A-A6B0-7699544B10FC}" destId="{46628153-4F32-45AC-974D-69272929324E}" srcOrd="0" destOrd="0" parTransId="{11D0252F-1080-4C6F-B8F6-B0744F2BC2C2}" sibTransId="{A6F8C8AC-7217-48AE-BCAA-38D43BC53BF2}"/>
    <dgm:cxn modelId="{3EB3FF51-2145-447D-83DB-96B779BBD2AE}" type="presOf" srcId="{B7BE7D62-7BB6-4860-827B-49D8C97838D3}" destId="{72083859-6165-403F-B272-CD90EDB88285}" srcOrd="0" destOrd="0" presId="urn:microsoft.com/office/officeart/2005/8/layout/hList9"/>
    <dgm:cxn modelId="{55658396-9CC0-4FB3-B80F-90A4D3ED8121}" type="presOf" srcId="{B7BE7D62-7BB6-4860-827B-49D8C97838D3}" destId="{A9D1ED6D-98C8-402E-BEFE-2B77E884CD61}" srcOrd="1" destOrd="0" presId="urn:microsoft.com/office/officeart/2005/8/layout/hList9"/>
    <dgm:cxn modelId="{A1FB1FB7-BF35-4CAD-A0C5-20842F96EE99}" srcId="{0F986E5E-B5D2-405B-ABF0-B675B0DE121B}" destId="{975F4BB5-26F2-4C1C-8382-AD4FDB874599}" srcOrd="2" destOrd="0" parTransId="{B00DE535-E8FF-4CDD-A949-773FCF2606B3}" sibTransId="{57D5730F-E08B-4FAB-9BE8-0686945F4F38}"/>
    <dgm:cxn modelId="{3E83E6C3-E0B1-4C2A-A7EE-0E811582A99E}" type="presOf" srcId="{CE14755A-E0CE-4162-82C7-4C816CEFD4A7}" destId="{9EC64E3C-B81D-449D-862D-E3DE6DFDC6DA}" srcOrd="0" destOrd="0" presId="urn:microsoft.com/office/officeart/2005/8/layout/hList9"/>
    <dgm:cxn modelId="{8BA909CA-BF5B-4CA6-A2FB-E442B22A1DE7}" srcId="{975F4BB5-26F2-4C1C-8382-AD4FDB874599}" destId="{B7BE7D62-7BB6-4860-827B-49D8C97838D3}" srcOrd="0" destOrd="0" parTransId="{1E406293-C2D6-451F-9A65-A8387B45295B}" sibTransId="{BDB85FC8-993A-4CFA-87BE-90395723A458}"/>
    <dgm:cxn modelId="{F37277D8-8CDD-4302-8E87-782F7D068824}" srcId="{BBDF26BB-1097-4C7E-9B2E-9B3D99FCFB1F}" destId="{CE14755A-E0CE-4162-82C7-4C816CEFD4A7}" srcOrd="0" destOrd="0" parTransId="{03D5184C-37D7-4499-8EED-67EC74CB1BAB}" sibTransId="{82C3FC16-3389-4CCD-AA22-7FED10AF7041}"/>
    <dgm:cxn modelId="{15E9AEF0-F462-4B99-9C5F-1DC7B0D0210D}" type="presOf" srcId="{975F4BB5-26F2-4C1C-8382-AD4FDB874599}" destId="{204F9545-8D06-40A9-AB51-5CC55FD4A570}" srcOrd="0" destOrd="0" presId="urn:microsoft.com/office/officeart/2005/8/layout/hList9"/>
    <dgm:cxn modelId="{A40A28EE-0896-42B3-8EF4-A04C928B9AD2}" type="presParOf" srcId="{0FB89F81-2F8A-41E8-A1B1-F6F18B7D8B77}" destId="{251A430E-6002-4999-8B78-324EC7EE44AA}" srcOrd="0" destOrd="0" presId="urn:microsoft.com/office/officeart/2005/8/layout/hList9"/>
    <dgm:cxn modelId="{82555812-7CE9-4CEF-A4C2-514C9316B775}" type="presParOf" srcId="{0FB89F81-2F8A-41E8-A1B1-F6F18B7D8B77}" destId="{08EFD13E-5E37-407B-BA8E-482C36A9637D}" srcOrd="1" destOrd="0" presId="urn:microsoft.com/office/officeart/2005/8/layout/hList9"/>
    <dgm:cxn modelId="{F5FF5215-1109-4F7D-976B-6E745425FD68}" type="presParOf" srcId="{08EFD13E-5E37-407B-BA8E-482C36A9637D}" destId="{32D19DC7-F33C-4F75-82A4-A8D1F9B6E1F4}" srcOrd="0" destOrd="0" presId="urn:microsoft.com/office/officeart/2005/8/layout/hList9"/>
    <dgm:cxn modelId="{775740A2-6BBF-488A-952B-80008D74AA5C}" type="presParOf" srcId="{08EFD13E-5E37-407B-BA8E-482C36A9637D}" destId="{D657570C-26FB-4F65-83E4-A6C88FBC5D7C}" srcOrd="1" destOrd="0" presId="urn:microsoft.com/office/officeart/2005/8/layout/hList9"/>
    <dgm:cxn modelId="{C2019A9E-61B5-42E3-AE7B-55F7F77AD267}" type="presParOf" srcId="{D657570C-26FB-4F65-83E4-A6C88FBC5D7C}" destId="{9EC64E3C-B81D-449D-862D-E3DE6DFDC6DA}" srcOrd="0" destOrd="0" presId="urn:microsoft.com/office/officeart/2005/8/layout/hList9"/>
    <dgm:cxn modelId="{3A82D892-BF83-46B3-9A1F-B52B6310DEBD}" type="presParOf" srcId="{D657570C-26FB-4F65-83E4-A6C88FBC5D7C}" destId="{677231D2-5A25-45B8-9BF2-3FA4BDE2D665}" srcOrd="1" destOrd="0" presId="urn:microsoft.com/office/officeart/2005/8/layout/hList9"/>
    <dgm:cxn modelId="{B793C0ED-88F8-4987-A433-35E9870E8C0E}" type="presParOf" srcId="{0FB89F81-2F8A-41E8-A1B1-F6F18B7D8B77}" destId="{58268BB0-11AD-4830-AC85-1F50A0928B99}" srcOrd="2" destOrd="0" presId="urn:microsoft.com/office/officeart/2005/8/layout/hList9"/>
    <dgm:cxn modelId="{140E54C7-C5FF-4CBC-9CFB-69B59189B3A2}" type="presParOf" srcId="{0FB89F81-2F8A-41E8-A1B1-F6F18B7D8B77}" destId="{D205B1C7-B872-4111-A56A-60AD5EA1CF0A}" srcOrd="3" destOrd="0" presId="urn:microsoft.com/office/officeart/2005/8/layout/hList9"/>
    <dgm:cxn modelId="{18C766CE-BB69-416B-B309-125FD963D0BF}" type="presParOf" srcId="{0FB89F81-2F8A-41E8-A1B1-F6F18B7D8B77}" destId="{5BF26D9C-3461-4B65-A9FD-96B10499F4DB}" srcOrd="4" destOrd="0" presId="urn:microsoft.com/office/officeart/2005/8/layout/hList9"/>
    <dgm:cxn modelId="{5D89F80C-1D4A-4D0A-AEF5-4E7987E169AF}" type="presParOf" srcId="{0FB89F81-2F8A-41E8-A1B1-F6F18B7D8B77}" destId="{D3810EC8-C74F-413A-8F42-37221399457C}" srcOrd="5" destOrd="0" presId="urn:microsoft.com/office/officeart/2005/8/layout/hList9"/>
    <dgm:cxn modelId="{633680A2-3761-4AA8-BF1C-A49EC2FC5885}" type="presParOf" srcId="{0FB89F81-2F8A-41E8-A1B1-F6F18B7D8B77}" destId="{39640509-7CD8-49D9-8C13-B37D1FAE6583}" srcOrd="6" destOrd="0" presId="urn:microsoft.com/office/officeart/2005/8/layout/hList9"/>
    <dgm:cxn modelId="{47DEF98C-8D2E-45F3-B508-C7CC7CE6CDEB}" type="presParOf" srcId="{39640509-7CD8-49D9-8C13-B37D1FAE6583}" destId="{4C4004BC-DB8E-4AE6-B64B-5C717F714508}" srcOrd="0" destOrd="0" presId="urn:microsoft.com/office/officeart/2005/8/layout/hList9"/>
    <dgm:cxn modelId="{C64316F9-CFFA-4F00-A09E-6ECFBF4D5C84}" type="presParOf" srcId="{39640509-7CD8-49D9-8C13-B37D1FAE6583}" destId="{6ED2DC83-4217-4C4F-84FC-45D5AD6A2767}" srcOrd="1" destOrd="0" presId="urn:microsoft.com/office/officeart/2005/8/layout/hList9"/>
    <dgm:cxn modelId="{83421552-FC70-4F5B-BD54-884D9D9F3134}" type="presParOf" srcId="{6ED2DC83-4217-4C4F-84FC-45D5AD6A2767}" destId="{43CFD102-902E-4E0D-A415-EA3D0BEC5891}" srcOrd="0" destOrd="0" presId="urn:microsoft.com/office/officeart/2005/8/layout/hList9"/>
    <dgm:cxn modelId="{E187B9F0-418F-4294-91EB-1C2F3A351B02}" type="presParOf" srcId="{6ED2DC83-4217-4C4F-84FC-45D5AD6A2767}" destId="{F62A490E-8A87-4273-BC56-21BA546608B4}" srcOrd="1" destOrd="0" presId="urn:microsoft.com/office/officeart/2005/8/layout/hList9"/>
    <dgm:cxn modelId="{6632EFF1-0864-4824-9045-E0F0A8096F05}" type="presParOf" srcId="{0FB89F81-2F8A-41E8-A1B1-F6F18B7D8B77}" destId="{E4FEB33A-DB4D-4ACB-9EE5-E2F7A11BE234}" srcOrd="7" destOrd="0" presId="urn:microsoft.com/office/officeart/2005/8/layout/hList9"/>
    <dgm:cxn modelId="{0429A2BA-7851-4005-B826-24E3E657C8C7}" type="presParOf" srcId="{0FB89F81-2F8A-41E8-A1B1-F6F18B7D8B77}" destId="{06A9335C-32DB-484D-A3CC-415597C59CB1}" srcOrd="8" destOrd="0" presId="urn:microsoft.com/office/officeart/2005/8/layout/hList9"/>
    <dgm:cxn modelId="{09C840B0-01E1-4EA1-8934-8A24C5594AC9}" type="presParOf" srcId="{0FB89F81-2F8A-41E8-A1B1-F6F18B7D8B77}" destId="{5A9AF220-E321-47ED-BA42-88A10E99D9E5}" srcOrd="9" destOrd="0" presId="urn:microsoft.com/office/officeart/2005/8/layout/hList9"/>
    <dgm:cxn modelId="{28B379F2-4A1E-4878-84CC-BB6117C240DD}" type="presParOf" srcId="{0FB89F81-2F8A-41E8-A1B1-F6F18B7D8B77}" destId="{D9C00C97-DE56-4FBA-930D-562B71CCAEE9}" srcOrd="10" destOrd="0" presId="urn:microsoft.com/office/officeart/2005/8/layout/hList9"/>
    <dgm:cxn modelId="{9337E506-0B2E-4D59-A697-D75CCC8639A6}" type="presParOf" srcId="{0FB89F81-2F8A-41E8-A1B1-F6F18B7D8B77}" destId="{F32FF460-D1F2-4726-9C08-9243377987E6}" srcOrd="11" destOrd="0" presId="urn:microsoft.com/office/officeart/2005/8/layout/hList9"/>
    <dgm:cxn modelId="{5B16EFF7-5619-4EFA-AECC-AED5160D872D}" type="presParOf" srcId="{F32FF460-D1F2-4726-9C08-9243377987E6}" destId="{6B4042A7-8037-4184-9B73-7B52EF55D8FF}" srcOrd="0" destOrd="0" presId="urn:microsoft.com/office/officeart/2005/8/layout/hList9"/>
    <dgm:cxn modelId="{AD62D8A6-769A-45B5-B521-071BEC130B07}" type="presParOf" srcId="{F32FF460-D1F2-4726-9C08-9243377987E6}" destId="{B204F9AF-A96A-48CE-B910-C4702E4C2165}" srcOrd="1" destOrd="0" presId="urn:microsoft.com/office/officeart/2005/8/layout/hList9"/>
    <dgm:cxn modelId="{9EC60A59-70DA-45FA-AE00-FB0A0C845149}" type="presParOf" srcId="{B204F9AF-A96A-48CE-B910-C4702E4C2165}" destId="{72083859-6165-403F-B272-CD90EDB88285}" srcOrd="0" destOrd="0" presId="urn:microsoft.com/office/officeart/2005/8/layout/hList9"/>
    <dgm:cxn modelId="{72D24173-26A8-4100-A7AC-3C0165F6FE53}" type="presParOf" srcId="{B204F9AF-A96A-48CE-B910-C4702E4C2165}" destId="{A9D1ED6D-98C8-402E-BEFE-2B77E884CD61}" srcOrd="1" destOrd="0" presId="urn:microsoft.com/office/officeart/2005/8/layout/hList9"/>
    <dgm:cxn modelId="{5ADF22CE-3789-4705-AA93-E01C2C5C0339}" type="presParOf" srcId="{0FB89F81-2F8A-41E8-A1B1-F6F18B7D8B77}" destId="{76F7046F-268B-45A7-997E-160AEA555A9E}" srcOrd="12" destOrd="0" presId="urn:microsoft.com/office/officeart/2005/8/layout/hList9"/>
    <dgm:cxn modelId="{E7D362D9-E84E-4369-986B-4ACCF69D885D}" type="presParOf" srcId="{0FB89F81-2F8A-41E8-A1B1-F6F18B7D8B77}" destId="{204F9545-8D06-40A9-AB51-5CC55FD4A570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986E5E-B5D2-405B-ABF0-B675B0DE121B}" type="doc">
      <dgm:prSet loTypeId="urn:microsoft.com/office/officeart/2005/8/layout/hList9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MA"/>
        </a:p>
      </dgm:t>
    </dgm:pt>
    <dgm:pt modelId="{BBDF26BB-1097-4C7E-9B2E-9B3D99FCFB1F}">
      <dgm:prSet phldrT="[Texte]" custT="1"/>
      <dgm:spPr/>
      <dgm:t>
        <a:bodyPr/>
        <a:lstStyle/>
        <a:p>
          <a:r>
            <a:rPr lang="fr-MA" sz="1800" b="1" dirty="0"/>
            <a:t>Chair</a:t>
          </a:r>
          <a:r>
            <a:rPr lang="fr-MA" sz="1300" dirty="0"/>
            <a:t>	</a:t>
          </a:r>
        </a:p>
      </dgm:t>
    </dgm:pt>
    <dgm:pt modelId="{41740A1A-030B-42C0-A6F2-2D6A09914649}" type="parTrans" cxnId="{759DDD3E-A794-43DB-9939-F1FD41B7C655}">
      <dgm:prSet/>
      <dgm:spPr/>
      <dgm:t>
        <a:bodyPr/>
        <a:lstStyle/>
        <a:p>
          <a:endParaRPr lang="fr-MA"/>
        </a:p>
      </dgm:t>
    </dgm:pt>
    <dgm:pt modelId="{03FCDFC9-4D7C-4650-8EC2-2D8845FFF78C}" type="sibTrans" cxnId="{759DDD3E-A794-43DB-9939-F1FD41B7C655}">
      <dgm:prSet/>
      <dgm:spPr/>
      <dgm:t>
        <a:bodyPr/>
        <a:lstStyle/>
        <a:p>
          <a:endParaRPr lang="fr-MA"/>
        </a:p>
      </dgm:t>
    </dgm:pt>
    <dgm:pt modelId="{CE14755A-E0CE-4162-82C7-4C816CEFD4A7}">
      <dgm:prSet phldrT="[Texte]" custT="1"/>
      <dgm:spPr/>
      <dgm:t>
        <a:bodyPr/>
        <a:lstStyle/>
        <a:p>
          <a:r>
            <a:rPr lang="fr-MA" sz="2000" dirty="0"/>
            <a:t>Algeria</a:t>
          </a:r>
        </a:p>
      </dgm:t>
    </dgm:pt>
    <dgm:pt modelId="{03D5184C-37D7-4499-8EED-67EC74CB1BAB}" type="parTrans" cxnId="{F37277D8-8CDD-4302-8E87-782F7D068824}">
      <dgm:prSet/>
      <dgm:spPr/>
      <dgm:t>
        <a:bodyPr/>
        <a:lstStyle/>
        <a:p>
          <a:endParaRPr lang="fr-MA"/>
        </a:p>
      </dgm:t>
    </dgm:pt>
    <dgm:pt modelId="{82C3FC16-3389-4CCD-AA22-7FED10AF7041}" type="sibTrans" cxnId="{F37277D8-8CDD-4302-8E87-782F7D068824}">
      <dgm:prSet/>
      <dgm:spPr/>
      <dgm:t>
        <a:bodyPr/>
        <a:lstStyle/>
        <a:p>
          <a:endParaRPr lang="fr-MA"/>
        </a:p>
      </dgm:t>
    </dgm:pt>
    <dgm:pt modelId="{4FB3CE59-2816-4D1A-A6B0-7699544B10FC}">
      <dgm:prSet phldrT="[Texte]" custT="1"/>
      <dgm:spPr/>
      <dgm:t>
        <a:bodyPr/>
        <a:lstStyle/>
        <a:p>
          <a:r>
            <a:rPr lang="fr-MA" sz="1800" b="1" dirty="0"/>
            <a:t>Vice Chair</a:t>
          </a:r>
        </a:p>
      </dgm:t>
    </dgm:pt>
    <dgm:pt modelId="{3DB86B8C-516B-448A-B04E-D3A2B84B37F2}" type="parTrans" cxnId="{3C806A33-7388-4570-9E67-A702C9B41E47}">
      <dgm:prSet/>
      <dgm:spPr/>
      <dgm:t>
        <a:bodyPr/>
        <a:lstStyle/>
        <a:p>
          <a:endParaRPr lang="fr-MA"/>
        </a:p>
      </dgm:t>
    </dgm:pt>
    <dgm:pt modelId="{5CC165EB-4DEA-46A6-A038-CF3B3DACF102}" type="sibTrans" cxnId="{3C806A33-7388-4570-9E67-A702C9B41E47}">
      <dgm:prSet/>
      <dgm:spPr/>
      <dgm:t>
        <a:bodyPr/>
        <a:lstStyle/>
        <a:p>
          <a:endParaRPr lang="fr-MA"/>
        </a:p>
      </dgm:t>
    </dgm:pt>
    <dgm:pt modelId="{46628153-4F32-45AC-974D-69272929324E}">
      <dgm:prSet phldrT="[Texte]" custT="1"/>
      <dgm:spPr/>
      <dgm:t>
        <a:bodyPr/>
        <a:lstStyle/>
        <a:p>
          <a:r>
            <a:rPr lang="fr-MA" sz="2000" dirty="0"/>
            <a:t>Libya</a:t>
          </a:r>
        </a:p>
      </dgm:t>
    </dgm:pt>
    <dgm:pt modelId="{11D0252F-1080-4C6F-B8F6-B0744F2BC2C2}" type="parTrans" cxnId="{DFB84D4E-B106-4FBC-B6D8-80A66DAA3D63}">
      <dgm:prSet/>
      <dgm:spPr/>
      <dgm:t>
        <a:bodyPr/>
        <a:lstStyle/>
        <a:p>
          <a:endParaRPr lang="fr-MA"/>
        </a:p>
      </dgm:t>
    </dgm:pt>
    <dgm:pt modelId="{A6F8C8AC-7217-48AE-BCAA-38D43BC53BF2}" type="sibTrans" cxnId="{DFB84D4E-B106-4FBC-B6D8-80A66DAA3D63}">
      <dgm:prSet/>
      <dgm:spPr/>
      <dgm:t>
        <a:bodyPr/>
        <a:lstStyle/>
        <a:p>
          <a:endParaRPr lang="fr-MA"/>
        </a:p>
      </dgm:t>
    </dgm:pt>
    <dgm:pt modelId="{975F4BB5-26F2-4C1C-8382-AD4FDB874599}">
      <dgm:prSet phldrT="[Texte]" custT="1"/>
      <dgm:spPr/>
      <dgm:t>
        <a:bodyPr/>
        <a:lstStyle/>
        <a:p>
          <a:r>
            <a:rPr lang="fr-MA" sz="1600" b="1" dirty="0"/>
            <a:t>Rapporteur</a:t>
          </a:r>
        </a:p>
      </dgm:t>
    </dgm:pt>
    <dgm:pt modelId="{B00DE535-E8FF-4CDD-A949-773FCF2606B3}" type="parTrans" cxnId="{A1FB1FB7-BF35-4CAD-A0C5-20842F96EE99}">
      <dgm:prSet/>
      <dgm:spPr/>
      <dgm:t>
        <a:bodyPr/>
        <a:lstStyle/>
        <a:p>
          <a:endParaRPr lang="fr-MA"/>
        </a:p>
      </dgm:t>
    </dgm:pt>
    <dgm:pt modelId="{57D5730F-E08B-4FAB-9BE8-0686945F4F38}" type="sibTrans" cxnId="{A1FB1FB7-BF35-4CAD-A0C5-20842F96EE99}">
      <dgm:prSet/>
      <dgm:spPr/>
      <dgm:t>
        <a:bodyPr/>
        <a:lstStyle/>
        <a:p>
          <a:endParaRPr lang="fr-MA"/>
        </a:p>
      </dgm:t>
    </dgm:pt>
    <dgm:pt modelId="{B7BE7D62-7BB6-4860-827B-49D8C97838D3}">
      <dgm:prSet phldrT="[Texte]" custT="1"/>
      <dgm:spPr/>
      <dgm:t>
        <a:bodyPr/>
        <a:lstStyle/>
        <a:p>
          <a:r>
            <a:rPr lang="fr-MA" sz="2000" dirty="0"/>
            <a:t>Mauritania</a:t>
          </a:r>
        </a:p>
      </dgm:t>
    </dgm:pt>
    <dgm:pt modelId="{1E406293-C2D6-451F-9A65-A8387B45295B}" type="parTrans" cxnId="{8BA909CA-BF5B-4CA6-A2FB-E442B22A1DE7}">
      <dgm:prSet/>
      <dgm:spPr/>
      <dgm:t>
        <a:bodyPr/>
        <a:lstStyle/>
        <a:p>
          <a:endParaRPr lang="fr-MA"/>
        </a:p>
      </dgm:t>
    </dgm:pt>
    <dgm:pt modelId="{BDB85FC8-993A-4CFA-87BE-90395723A458}" type="sibTrans" cxnId="{8BA909CA-BF5B-4CA6-A2FB-E442B22A1DE7}">
      <dgm:prSet/>
      <dgm:spPr/>
      <dgm:t>
        <a:bodyPr/>
        <a:lstStyle/>
        <a:p>
          <a:endParaRPr lang="fr-MA"/>
        </a:p>
      </dgm:t>
    </dgm:pt>
    <dgm:pt modelId="{0FB89F81-2F8A-41E8-A1B1-F6F18B7D8B77}" type="pres">
      <dgm:prSet presAssocID="{0F986E5E-B5D2-405B-ABF0-B675B0DE121B}" presName="list" presStyleCnt="0">
        <dgm:presLayoutVars>
          <dgm:dir/>
          <dgm:animLvl val="lvl"/>
        </dgm:presLayoutVars>
      </dgm:prSet>
      <dgm:spPr/>
    </dgm:pt>
    <dgm:pt modelId="{251A430E-6002-4999-8B78-324EC7EE44AA}" type="pres">
      <dgm:prSet presAssocID="{BBDF26BB-1097-4C7E-9B2E-9B3D99FCFB1F}" presName="posSpace" presStyleCnt="0"/>
      <dgm:spPr/>
    </dgm:pt>
    <dgm:pt modelId="{08EFD13E-5E37-407B-BA8E-482C36A9637D}" type="pres">
      <dgm:prSet presAssocID="{BBDF26BB-1097-4C7E-9B2E-9B3D99FCFB1F}" presName="vertFlow" presStyleCnt="0"/>
      <dgm:spPr/>
    </dgm:pt>
    <dgm:pt modelId="{32D19DC7-F33C-4F75-82A4-A8D1F9B6E1F4}" type="pres">
      <dgm:prSet presAssocID="{BBDF26BB-1097-4C7E-9B2E-9B3D99FCFB1F}" presName="topSpace" presStyleCnt="0"/>
      <dgm:spPr/>
    </dgm:pt>
    <dgm:pt modelId="{D657570C-26FB-4F65-83E4-A6C88FBC5D7C}" type="pres">
      <dgm:prSet presAssocID="{BBDF26BB-1097-4C7E-9B2E-9B3D99FCFB1F}" presName="firstComp" presStyleCnt="0"/>
      <dgm:spPr/>
    </dgm:pt>
    <dgm:pt modelId="{9EC64E3C-B81D-449D-862D-E3DE6DFDC6DA}" type="pres">
      <dgm:prSet presAssocID="{BBDF26BB-1097-4C7E-9B2E-9B3D99FCFB1F}" presName="firstChild" presStyleLbl="bgAccFollowNode1" presStyleIdx="0" presStyleCnt="3" custScaleY="63815"/>
      <dgm:spPr/>
    </dgm:pt>
    <dgm:pt modelId="{677231D2-5A25-45B8-9BF2-3FA4BDE2D665}" type="pres">
      <dgm:prSet presAssocID="{BBDF26BB-1097-4C7E-9B2E-9B3D99FCFB1F}" presName="firstChildTx" presStyleLbl="bgAccFollowNode1" presStyleIdx="0" presStyleCnt="3">
        <dgm:presLayoutVars>
          <dgm:bulletEnabled val="1"/>
        </dgm:presLayoutVars>
      </dgm:prSet>
      <dgm:spPr/>
    </dgm:pt>
    <dgm:pt modelId="{58268BB0-11AD-4830-AC85-1F50A0928B99}" type="pres">
      <dgm:prSet presAssocID="{BBDF26BB-1097-4C7E-9B2E-9B3D99FCFB1F}" presName="negSpace" presStyleCnt="0"/>
      <dgm:spPr/>
    </dgm:pt>
    <dgm:pt modelId="{D205B1C7-B872-4111-A56A-60AD5EA1CF0A}" type="pres">
      <dgm:prSet presAssocID="{BBDF26BB-1097-4C7E-9B2E-9B3D99FCFB1F}" presName="circle" presStyleLbl="node1" presStyleIdx="0" presStyleCnt="3"/>
      <dgm:spPr/>
    </dgm:pt>
    <dgm:pt modelId="{5BF26D9C-3461-4B65-A9FD-96B10499F4DB}" type="pres">
      <dgm:prSet presAssocID="{03FCDFC9-4D7C-4650-8EC2-2D8845FFF78C}" presName="transSpace" presStyleCnt="0"/>
      <dgm:spPr/>
    </dgm:pt>
    <dgm:pt modelId="{D3810EC8-C74F-413A-8F42-37221399457C}" type="pres">
      <dgm:prSet presAssocID="{4FB3CE59-2816-4D1A-A6B0-7699544B10FC}" presName="posSpace" presStyleCnt="0"/>
      <dgm:spPr/>
    </dgm:pt>
    <dgm:pt modelId="{39640509-7CD8-49D9-8C13-B37D1FAE6583}" type="pres">
      <dgm:prSet presAssocID="{4FB3CE59-2816-4D1A-A6B0-7699544B10FC}" presName="vertFlow" presStyleCnt="0"/>
      <dgm:spPr/>
    </dgm:pt>
    <dgm:pt modelId="{4C4004BC-DB8E-4AE6-B64B-5C717F714508}" type="pres">
      <dgm:prSet presAssocID="{4FB3CE59-2816-4D1A-A6B0-7699544B10FC}" presName="topSpace" presStyleCnt="0"/>
      <dgm:spPr/>
    </dgm:pt>
    <dgm:pt modelId="{6ED2DC83-4217-4C4F-84FC-45D5AD6A2767}" type="pres">
      <dgm:prSet presAssocID="{4FB3CE59-2816-4D1A-A6B0-7699544B10FC}" presName="firstComp" presStyleCnt="0"/>
      <dgm:spPr/>
    </dgm:pt>
    <dgm:pt modelId="{43CFD102-902E-4E0D-A415-EA3D0BEC5891}" type="pres">
      <dgm:prSet presAssocID="{4FB3CE59-2816-4D1A-A6B0-7699544B10FC}" presName="firstChild" presStyleLbl="bgAccFollowNode1" presStyleIdx="1" presStyleCnt="3" custScaleY="63815"/>
      <dgm:spPr/>
    </dgm:pt>
    <dgm:pt modelId="{F62A490E-8A87-4273-BC56-21BA546608B4}" type="pres">
      <dgm:prSet presAssocID="{4FB3CE59-2816-4D1A-A6B0-7699544B10FC}" presName="firstChildTx" presStyleLbl="bgAccFollowNode1" presStyleIdx="1" presStyleCnt="3">
        <dgm:presLayoutVars>
          <dgm:bulletEnabled val="1"/>
        </dgm:presLayoutVars>
      </dgm:prSet>
      <dgm:spPr/>
    </dgm:pt>
    <dgm:pt modelId="{E4FEB33A-DB4D-4ACB-9EE5-E2F7A11BE234}" type="pres">
      <dgm:prSet presAssocID="{4FB3CE59-2816-4D1A-A6B0-7699544B10FC}" presName="negSpace" presStyleCnt="0"/>
      <dgm:spPr/>
    </dgm:pt>
    <dgm:pt modelId="{06A9335C-32DB-484D-A3CC-415597C59CB1}" type="pres">
      <dgm:prSet presAssocID="{4FB3CE59-2816-4D1A-A6B0-7699544B10FC}" presName="circle" presStyleLbl="node1" presStyleIdx="1" presStyleCnt="3"/>
      <dgm:spPr/>
    </dgm:pt>
    <dgm:pt modelId="{5A9AF220-E321-47ED-BA42-88A10E99D9E5}" type="pres">
      <dgm:prSet presAssocID="{5CC165EB-4DEA-46A6-A038-CF3B3DACF102}" presName="transSpace" presStyleCnt="0"/>
      <dgm:spPr/>
    </dgm:pt>
    <dgm:pt modelId="{D9C00C97-DE56-4FBA-930D-562B71CCAEE9}" type="pres">
      <dgm:prSet presAssocID="{975F4BB5-26F2-4C1C-8382-AD4FDB874599}" presName="posSpace" presStyleCnt="0"/>
      <dgm:spPr/>
    </dgm:pt>
    <dgm:pt modelId="{F32FF460-D1F2-4726-9C08-9243377987E6}" type="pres">
      <dgm:prSet presAssocID="{975F4BB5-26F2-4C1C-8382-AD4FDB874599}" presName="vertFlow" presStyleCnt="0"/>
      <dgm:spPr/>
    </dgm:pt>
    <dgm:pt modelId="{6B4042A7-8037-4184-9B73-7B52EF55D8FF}" type="pres">
      <dgm:prSet presAssocID="{975F4BB5-26F2-4C1C-8382-AD4FDB874599}" presName="topSpace" presStyleCnt="0"/>
      <dgm:spPr/>
    </dgm:pt>
    <dgm:pt modelId="{B204F9AF-A96A-48CE-B910-C4702E4C2165}" type="pres">
      <dgm:prSet presAssocID="{975F4BB5-26F2-4C1C-8382-AD4FDB874599}" presName="firstComp" presStyleCnt="0"/>
      <dgm:spPr/>
    </dgm:pt>
    <dgm:pt modelId="{72083859-6165-403F-B272-CD90EDB88285}" type="pres">
      <dgm:prSet presAssocID="{975F4BB5-26F2-4C1C-8382-AD4FDB874599}" presName="firstChild" presStyleLbl="bgAccFollowNode1" presStyleIdx="2" presStyleCnt="3" custScaleY="73084" custLinFactNeighborX="14809" custLinFactNeighborY="23723"/>
      <dgm:spPr/>
    </dgm:pt>
    <dgm:pt modelId="{A9D1ED6D-98C8-402E-BEFE-2B77E884CD61}" type="pres">
      <dgm:prSet presAssocID="{975F4BB5-26F2-4C1C-8382-AD4FDB874599}" presName="firstChildTx" presStyleLbl="bgAccFollowNode1" presStyleIdx="2" presStyleCnt="3">
        <dgm:presLayoutVars>
          <dgm:bulletEnabled val="1"/>
        </dgm:presLayoutVars>
      </dgm:prSet>
      <dgm:spPr/>
    </dgm:pt>
    <dgm:pt modelId="{76F7046F-268B-45A7-997E-160AEA555A9E}" type="pres">
      <dgm:prSet presAssocID="{975F4BB5-26F2-4C1C-8382-AD4FDB874599}" presName="negSpace" presStyleCnt="0"/>
      <dgm:spPr/>
    </dgm:pt>
    <dgm:pt modelId="{204F9545-8D06-40A9-AB51-5CC55FD4A570}" type="pres">
      <dgm:prSet presAssocID="{975F4BB5-26F2-4C1C-8382-AD4FDB874599}" presName="circle" presStyleLbl="node1" presStyleIdx="2" presStyleCnt="3" custScaleX="130927"/>
      <dgm:spPr/>
    </dgm:pt>
  </dgm:ptLst>
  <dgm:cxnLst>
    <dgm:cxn modelId="{D2FDCF09-F84B-4675-AF71-5F9B9080E020}" type="presOf" srcId="{4FB3CE59-2816-4D1A-A6B0-7699544B10FC}" destId="{06A9335C-32DB-484D-A3CC-415597C59CB1}" srcOrd="0" destOrd="0" presId="urn:microsoft.com/office/officeart/2005/8/layout/hList9"/>
    <dgm:cxn modelId="{363DC20D-29B9-41CC-9465-F7E53AAA3D89}" type="presOf" srcId="{46628153-4F32-45AC-974D-69272929324E}" destId="{F62A490E-8A87-4273-BC56-21BA546608B4}" srcOrd="1" destOrd="0" presId="urn:microsoft.com/office/officeart/2005/8/layout/hList9"/>
    <dgm:cxn modelId="{54337319-9480-441B-8C1B-E0C695877D48}" type="presOf" srcId="{BBDF26BB-1097-4C7E-9B2E-9B3D99FCFB1F}" destId="{D205B1C7-B872-4111-A56A-60AD5EA1CF0A}" srcOrd="0" destOrd="0" presId="urn:microsoft.com/office/officeart/2005/8/layout/hList9"/>
    <dgm:cxn modelId="{3C806A33-7388-4570-9E67-A702C9B41E47}" srcId="{0F986E5E-B5D2-405B-ABF0-B675B0DE121B}" destId="{4FB3CE59-2816-4D1A-A6B0-7699544B10FC}" srcOrd="1" destOrd="0" parTransId="{3DB86B8C-516B-448A-B04E-D3A2B84B37F2}" sibTransId="{5CC165EB-4DEA-46A6-A038-CF3B3DACF102}"/>
    <dgm:cxn modelId="{759DDD3E-A794-43DB-9939-F1FD41B7C655}" srcId="{0F986E5E-B5D2-405B-ABF0-B675B0DE121B}" destId="{BBDF26BB-1097-4C7E-9B2E-9B3D99FCFB1F}" srcOrd="0" destOrd="0" parTransId="{41740A1A-030B-42C0-A6F2-2D6A09914649}" sibTransId="{03FCDFC9-4D7C-4650-8EC2-2D8845FFF78C}"/>
    <dgm:cxn modelId="{B46BE95D-7688-4BFA-868C-CB373AFD6F76}" type="presOf" srcId="{46628153-4F32-45AC-974D-69272929324E}" destId="{43CFD102-902E-4E0D-A415-EA3D0BEC5891}" srcOrd="0" destOrd="0" presId="urn:microsoft.com/office/officeart/2005/8/layout/hList9"/>
    <dgm:cxn modelId="{7513465F-67D7-4419-8193-F0652A51845C}" type="presOf" srcId="{0F986E5E-B5D2-405B-ABF0-B675B0DE121B}" destId="{0FB89F81-2F8A-41E8-A1B1-F6F18B7D8B77}" srcOrd="0" destOrd="0" presId="urn:microsoft.com/office/officeart/2005/8/layout/hList9"/>
    <dgm:cxn modelId="{3EDEDD62-4B7C-4E71-8B53-4C78ACFEA7FB}" type="presOf" srcId="{CE14755A-E0CE-4162-82C7-4C816CEFD4A7}" destId="{677231D2-5A25-45B8-9BF2-3FA4BDE2D665}" srcOrd="1" destOrd="0" presId="urn:microsoft.com/office/officeart/2005/8/layout/hList9"/>
    <dgm:cxn modelId="{DFB84D4E-B106-4FBC-B6D8-80A66DAA3D63}" srcId="{4FB3CE59-2816-4D1A-A6B0-7699544B10FC}" destId="{46628153-4F32-45AC-974D-69272929324E}" srcOrd="0" destOrd="0" parTransId="{11D0252F-1080-4C6F-B8F6-B0744F2BC2C2}" sibTransId="{A6F8C8AC-7217-48AE-BCAA-38D43BC53BF2}"/>
    <dgm:cxn modelId="{3EB3FF51-2145-447D-83DB-96B779BBD2AE}" type="presOf" srcId="{B7BE7D62-7BB6-4860-827B-49D8C97838D3}" destId="{72083859-6165-403F-B272-CD90EDB88285}" srcOrd="0" destOrd="0" presId="urn:microsoft.com/office/officeart/2005/8/layout/hList9"/>
    <dgm:cxn modelId="{55658396-9CC0-4FB3-B80F-90A4D3ED8121}" type="presOf" srcId="{B7BE7D62-7BB6-4860-827B-49D8C97838D3}" destId="{A9D1ED6D-98C8-402E-BEFE-2B77E884CD61}" srcOrd="1" destOrd="0" presId="urn:microsoft.com/office/officeart/2005/8/layout/hList9"/>
    <dgm:cxn modelId="{A1FB1FB7-BF35-4CAD-A0C5-20842F96EE99}" srcId="{0F986E5E-B5D2-405B-ABF0-B675B0DE121B}" destId="{975F4BB5-26F2-4C1C-8382-AD4FDB874599}" srcOrd="2" destOrd="0" parTransId="{B00DE535-E8FF-4CDD-A949-773FCF2606B3}" sibTransId="{57D5730F-E08B-4FAB-9BE8-0686945F4F38}"/>
    <dgm:cxn modelId="{3E83E6C3-E0B1-4C2A-A7EE-0E811582A99E}" type="presOf" srcId="{CE14755A-E0CE-4162-82C7-4C816CEFD4A7}" destId="{9EC64E3C-B81D-449D-862D-E3DE6DFDC6DA}" srcOrd="0" destOrd="0" presId="urn:microsoft.com/office/officeart/2005/8/layout/hList9"/>
    <dgm:cxn modelId="{8BA909CA-BF5B-4CA6-A2FB-E442B22A1DE7}" srcId="{975F4BB5-26F2-4C1C-8382-AD4FDB874599}" destId="{B7BE7D62-7BB6-4860-827B-49D8C97838D3}" srcOrd="0" destOrd="0" parTransId="{1E406293-C2D6-451F-9A65-A8387B45295B}" sibTransId="{BDB85FC8-993A-4CFA-87BE-90395723A458}"/>
    <dgm:cxn modelId="{F37277D8-8CDD-4302-8E87-782F7D068824}" srcId="{BBDF26BB-1097-4C7E-9B2E-9B3D99FCFB1F}" destId="{CE14755A-E0CE-4162-82C7-4C816CEFD4A7}" srcOrd="0" destOrd="0" parTransId="{03D5184C-37D7-4499-8EED-67EC74CB1BAB}" sibTransId="{82C3FC16-3389-4CCD-AA22-7FED10AF7041}"/>
    <dgm:cxn modelId="{15E9AEF0-F462-4B99-9C5F-1DC7B0D0210D}" type="presOf" srcId="{975F4BB5-26F2-4C1C-8382-AD4FDB874599}" destId="{204F9545-8D06-40A9-AB51-5CC55FD4A570}" srcOrd="0" destOrd="0" presId="urn:microsoft.com/office/officeart/2005/8/layout/hList9"/>
    <dgm:cxn modelId="{A40A28EE-0896-42B3-8EF4-A04C928B9AD2}" type="presParOf" srcId="{0FB89F81-2F8A-41E8-A1B1-F6F18B7D8B77}" destId="{251A430E-6002-4999-8B78-324EC7EE44AA}" srcOrd="0" destOrd="0" presId="urn:microsoft.com/office/officeart/2005/8/layout/hList9"/>
    <dgm:cxn modelId="{82555812-7CE9-4CEF-A4C2-514C9316B775}" type="presParOf" srcId="{0FB89F81-2F8A-41E8-A1B1-F6F18B7D8B77}" destId="{08EFD13E-5E37-407B-BA8E-482C36A9637D}" srcOrd="1" destOrd="0" presId="urn:microsoft.com/office/officeart/2005/8/layout/hList9"/>
    <dgm:cxn modelId="{F5FF5215-1109-4F7D-976B-6E745425FD68}" type="presParOf" srcId="{08EFD13E-5E37-407B-BA8E-482C36A9637D}" destId="{32D19DC7-F33C-4F75-82A4-A8D1F9B6E1F4}" srcOrd="0" destOrd="0" presId="urn:microsoft.com/office/officeart/2005/8/layout/hList9"/>
    <dgm:cxn modelId="{775740A2-6BBF-488A-952B-80008D74AA5C}" type="presParOf" srcId="{08EFD13E-5E37-407B-BA8E-482C36A9637D}" destId="{D657570C-26FB-4F65-83E4-A6C88FBC5D7C}" srcOrd="1" destOrd="0" presId="urn:microsoft.com/office/officeart/2005/8/layout/hList9"/>
    <dgm:cxn modelId="{C2019A9E-61B5-42E3-AE7B-55F7F77AD267}" type="presParOf" srcId="{D657570C-26FB-4F65-83E4-A6C88FBC5D7C}" destId="{9EC64E3C-B81D-449D-862D-E3DE6DFDC6DA}" srcOrd="0" destOrd="0" presId="urn:microsoft.com/office/officeart/2005/8/layout/hList9"/>
    <dgm:cxn modelId="{3A82D892-BF83-46B3-9A1F-B52B6310DEBD}" type="presParOf" srcId="{D657570C-26FB-4F65-83E4-A6C88FBC5D7C}" destId="{677231D2-5A25-45B8-9BF2-3FA4BDE2D665}" srcOrd="1" destOrd="0" presId="urn:microsoft.com/office/officeart/2005/8/layout/hList9"/>
    <dgm:cxn modelId="{B793C0ED-88F8-4987-A433-35E9870E8C0E}" type="presParOf" srcId="{0FB89F81-2F8A-41E8-A1B1-F6F18B7D8B77}" destId="{58268BB0-11AD-4830-AC85-1F50A0928B99}" srcOrd="2" destOrd="0" presId="urn:microsoft.com/office/officeart/2005/8/layout/hList9"/>
    <dgm:cxn modelId="{140E54C7-C5FF-4CBC-9CFB-69B59189B3A2}" type="presParOf" srcId="{0FB89F81-2F8A-41E8-A1B1-F6F18B7D8B77}" destId="{D205B1C7-B872-4111-A56A-60AD5EA1CF0A}" srcOrd="3" destOrd="0" presId="urn:microsoft.com/office/officeart/2005/8/layout/hList9"/>
    <dgm:cxn modelId="{18C766CE-BB69-416B-B309-125FD963D0BF}" type="presParOf" srcId="{0FB89F81-2F8A-41E8-A1B1-F6F18B7D8B77}" destId="{5BF26D9C-3461-4B65-A9FD-96B10499F4DB}" srcOrd="4" destOrd="0" presId="urn:microsoft.com/office/officeart/2005/8/layout/hList9"/>
    <dgm:cxn modelId="{5D89F80C-1D4A-4D0A-AEF5-4E7987E169AF}" type="presParOf" srcId="{0FB89F81-2F8A-41E8-A1B1-F6F18B7D8B77}" destId="{D3810EC8-C74F-413A-8F42-37221399457C}" srcOrd="5" destOrd="0" presId="urn:microsoft.com/office/officeart/2005/8/layout/hList9"/>
    <dgm:cxn modelId="{633680A2-3761-4AA8-BF1C-A49EC2FC5885}" type="presParOf" srcId="{0FB89F81-2F8A-41E8-A1B1-F6F18B7D8B77}" destId="{39640509-7CD8-49D9-8C13-B37D1FAE6583}" srcOrd="6" destOrd="0" presId="urn:microsoft.com/office/officeart/2005/8/layout/hList9"/>
    <dgm:cxn modelId="{47DEF98C-8D2E-45F3-B508-C7CC7CE6CDEB}" type="presParOf" srcId="{39640509-7CD8-49D9-8C13-B37D1FAE6583}" destId="{4C4004BC-DB8E-4AE6-B64B-5C717F714508}" srcOrd="0" destOrd="0" presId="urn:microsoft.com/office/officeart/2005/8/layout/hList9"/>
    <dgm:cxn modelId="{C64316F9-CFFA-4F00-A09E-6ECFBF4D5C84}" type="presParOf" srcId="{39640509-7CD8-49D9-8C13-B37D1FAE6583}" destId="{6ED2DC83-4217-4C4F-84FC-45D5AD6A2767}" srcOrd="1" destOrd="0" presId="urn:microsoft.com/office/officeart/2005/8/layout/hList9"/>
    <dgm:cxn modelId="{83421552-FC70-4F5B-BD54-884D9D9F3134}" type="presParOf" srcId="{6ED2DC83-4217-4C4F-84FC-45D5AD6A2767}" destId="{43CFD102-902E-4E0D-A415-EA3D0BEC5891}" srcOrd="0" destOrd="0" presId="urn:microsoft.com/office/officeart/2005/8/layout/hList9"/>
    <dgm:cxn modelId="{E187B9F0-418F-4294-91EB-1C2F3A351B02}" type="presParOf" srcId="{6ED2DC83-4217-4C4F-84FC-45D5AD6A2767}" destId="{F62A490E-8A87-4273-BC56-21BA546608B4}" srcOrd="1" destOrd="0" presId="urn:microsoft.com/office/officeart/2005/8/layout/hList9"/>
    <dgm:cxn modelId="{6632EFF1-0864-4824-9045-E0F0A8096F05}" type="presParOf" srcId="{0FB89F81-2F8A-41E8-A1B1-F6F18B7D8B77}" destId="{E4FEB33A-DB4D-4ACB-9EE5-E2F7A11BE234}" srcOrd="7" destOrd="0" presId="urn:microsoft.com/office/officeart/2005/8/layout/hList9"/>
    <dgm:cxn modelId="{0429A2BA-7851-4005-B826-24E3E657C8C7}" type="presParOf" srcId="{0FB89F81-2F8A-41E8-A1B1-F6F18B7D8B77}" destId="{06A9335C-32DB-484D-A3CC-415597C59CB1}" srcOrd="8" destOrd="0" presId="urn:microsoft.com/office/officeart/2005/8/layout/hList9"/>
    <dgm:cxn modelId="{09C840B0-01E1-4EA1-8934-8A24C5594AC9}" type="presParOf" srcId="{0FB89F81-2F8A-41E8-A1B1-F6F18B7D8B77}" destId="{5A9AF220-E321-47ED-BA42-88A10E99D9E5}" srcOrd="9" destOrd="0" presId="urn:microsoft.com/office/officeart/2005/8/layout/hList9"/>
    <dgm:cxn modelId="{28B379F2-4A1E-4878-84CC-BB6117C240DD}" type="presParOf" srcId="{0FB89F81-2F8A-41E8-A1B1-F6F18B7D8B77}" destId="{D9C00C97-DE56-4FBA-930D-562B71CCAEE9}" srcOrd="10" destOrd="0" presId="urn:microsoft.com/office/officeart/2005/8/layout/hList9"/>
    <dgm:cxn modelId="{9337E506-0B2E-4D59-A697-D75CCC8639A6}" type="presParOf" srcId="{0FB89F81-2F8A-41E8-A1B1-F6F18B7D8B77}" destId="{F32FF460-D1F2-4726-9C08-9243377987E6}" srcOrd="11" destOrd="0" presId="urn:microsoft.com/office/officeart/2005/8/layout/hList9"/>
    <dgm:cxn modelId="{5B16EFF7-5619-4EFA-AECC-AED5160D872D}" type="presParOf" srcId="{F32FF460-D1F2-4726-9C08-9243377987E6}" destId="{6B4042A7-8037-4184-9B73-7B52EF55D8FF}" srcOrd="0" destOrd="0" presId="urn:microsoft.com/office/officeart/2005/8/layout/hList9"/>
    <dgm:cxn modelId="{AD62D8A6-769A-45B5-B521-071BEC130B07}" type="presParOf" srcId="{F32FF460-D1F2-4726-9C08-9243377987E6}" destId="{B204F9AF-A96A-48CE-B910-C4702E4C2165}" srcOrd="1" destOrd="0" presId="urn:microsoft.com/office/officeart/2005/8/layout/hList9"/>
    <dgm:cxn modelId="{9EC60A59-70DA-45FA-AE00-FB0A0C845149}" type="presParOf" srcId="{B204F9AF-A96A-48CE-B910-C4702E4C2165}" destId="{72083859-6165-403F-B272-CD90EDB88285}" srcOrd="0" destOrd="0" presId="urn:microsoft.com/office/officeart/2005/8/layout/hList9"/>
    <dgm:cxn modelId="{72D24173-26A8-4100-A7AC-3C0165F6FE53}" type="presParOf" srcId="{B204F9AF-A96A-48CE-B910-C4702E4C2165}" destId="{A9D1ED6D-98C8-402E-BEFE-2B77E884CD61}" srcOrd="1" destOrd="0" presId="urn:microsoft.com/office/officeart/2005/8/layout/hList9"/>
    <dgm:cxn modelId="{5ADF22CE-3789-4705-AA93-E01C2C5C0339}" type="presParOf" srcId="{0FB89F81-2F8A-41E8-A1B1-F6F18B7D8B77}" destId="{76F7046F-268B-45A7-997E-160AEA555A9E}" srcOrd="12" destOrd="0" presId="urn:microsoft.com/office/officeart/2005/8/layout/hList9"/>
    <dgm:cxn modelId="{E7D362D9-E84E-4369-986B-4ACCF69D885D}" type="presParOf" srcId="{0FB89F81-2F8A-41E8-A1B1-F6F18B7D8B77}" destId="{204F9545-8D06-40A9-AB51-5CC55FD4A570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986E5E-B5D2-405B-ABF0-B675B0DE121B}" type="doc">
      <dgm:prSet loTypeId="urn:microsoft.com/office/officeart/2005/8/layout/hList9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MA"/>
        </a:p>
      </dgm:t>
    </dgm:pt>
    <dgm:pt modelId="{BBDF26BB-1097-4C7E-9B2E-9B3D99FCFB1F}">
      <dgm:prSet phldrT="[Texte]" custT="1"/>
      <dgm:spPr/>
      <dgm:t>
        <a:bodyPr/>
        <a:lstStyle/>
        <a:p>
          <a:r>
            <a:rPr lang="fr-MA" sz="1800" b="1" dirty="0"/>
            <a:t>Chair</a:t>
          </a:r>
          <a:r>
            <a:rPr lang="fr-MA" sz="1300" dirty="0"/>
            <a:t>	</a:t>
          </a:r>
        </a:p>
      </dgm:t>
    </dgm:pt>
    <dgm:pt modelId="{41740A1A-030B-42C0-A6F2-2D6A09914649}" type="parTrans" cxnId="{759DDD3E-A794-43DB-9939-F1FD41B7C655}">
      <dgm:prSet/>
      <dgm:spPr/>
      <dgm:t>
        <a:bodyPr/>
        <a:lstStyle/>
        <a:p>
          <a:endParaRPr lang="fr-MA"/>
        </a:p>
      </dgm:t>
    </dgm:pt>
    <dgm:pt modelId="{03FCDFC9-4D7C-4650-8EC2-2D8845FFF78C}" type="sibTrans" cxnId="{759DDD3E-A794-43DB-9939-F1FD41B7C655}">
      <dgm:prSet/>
      <dgm:spPr/>
      <dgm:t>
        <a:bodyPr/>
        <a:lstStyle/>
        <a:p>
          <a:endParaRPr lang="fr-MA"/>
        </a:p>
      </dgm:t>
    </dgm:pt>
    <dgm:pt modelId="{CE14755A-E0CE-4162-82C7-4C816CEFD4A7}">
      <dgm:prSet phldrT="[Texte]"/>
      <dgm:spPr/>
      <dgm:t>
        <a:bodyPr/>
        <a:lstStyle/>
        <a:p>
          <a:r>
            <a:rPr lang="fr-MA" dirty="0"/>
            <a:t>Lesotho</a:t>
          </a:r>
        </a:p>
      </dgm:t>
    </dgm:pt>
    <dgm:pt modelId="{03D5184C-37D7-4499-8EED-67EC74CB1BAB}" type="parTrans" cxnId="{F37277D8-8CDD-4302-8E87-782F7D068824}">
      <dgm:prSet/>
      <dgm:spPr/>
      <dgm:t>
        <a:bodyPr/>
        <a:lstStyle/>
        <a:p>
          <a:endParaRPr lang="fr-MA"/>
        </a:p>
      </dgm:t>
    </dgm:pt>
    <dgm:pt modelId="{82C3FC16-3389-4CCD-AA22-7FED10AF7041}" type="sibTrans" cxnId="{F37277D8-8CDD-4302-8E87-782F7D068824}">
      <dgm:prSet/>
      <dgm:spPr/>
      <dgm:t>
        <a:bodyPr/>
        <a:lstStyle/>
        <a:p>
          <a:endParaRPr lang="fr-MA"/>
        </a:p>
      </dgm:t>
    </dgm:pt>
    <dgm:pt modelId="{4FB3CE59-2816-4D1A-A6B0-7699544B10FC}">
      <dgm:prSet phldrT="[Texte]" custT="1"/>
      <dgm:spPr/>
      <dgm:t>
        <a:bodyPr/>
        <a:lstStyle/>
        <a:p>
          <a:r>
            <a:rPr lang="fr-MA" sz="1800" b="1" dirty="0"/>
            <a:t>Vice Chair</a:t>
          </a:r>
        </a:p>
      </dgm:t>
    </dgm:pt>
    <dgm:pt modelId="{3DB86B8C-516B-448A-B04E-D3A2B84B37F2}" type="parTrans" cxnId="{3C806A33-7388-4570-9E67-A702C9B41E47}">
      <dgm:prSet/>
      <dgm:spPr/>
      <dgm:t>
        <a:bodyPr/>
        <a:lstStyle/>
        <a:p>
          <a:endParaRPr lang="fr-MA"/>
        </a:p>
      </dgm:t>
    </dgm:pt>
    <dgm:pt modelId="{5CC165EB-4DEA-46A6-A038-CF3B3DACF102}" type="sibTrans" cxnId="{3C806A33-7388-4570-9E67-A702C9B41E47}">
      <dgm:prSet/>
      <dgm:spPr/>
      <dgm:t>
        <a:bodyPr/>
        <a:lstStyle/>
        <a:p>
          <a:endParaRPr lang="fr-MA"/>
        </a:p>
      </dgm:t>
    </dgm:pt>
    <dgm:pt modelId="{46628153-4F32-45AC-974D-69272929324E}">
      <dgm:prSet phldrT="[Texte]" custT="1"/>
      <dgm:spPr/>
      <dgm:t>
        <a:bodyPr/>
        <a:lstStyle/>
        <a:p>
          <a:r>
            <a:rPr lang="fr-MA" sz="2000" dirty="0"/>
            <a:t>Malawi</a:t>
          </a:r>
        </a:p>
      </dgm:t>
    </dgm:pt>
    <dgm:pt modelId="{11D0252F-1080-4C6F-B8F6-B0744F2BC2C2}" type="parTrans" cxnId="{DFB84D4E-B106-4FBC-B6D8-80A66DAA3D63}">
      <dgm:prSet/>
      <dgm:spPr/>
      <dgm:t>
        <a:bodyPr/>
        <a:lstStyle/>
        <a:p>
          <a:endParaRPr lang="fr-MA"/>
        </a:p>
      </dgm:t>
    </dgm:pt>
    <dgm:pt modelId="{A6F8C8AC-7217-48AE-BCAA-38D43BC53BF2}" type="sibTrans" cxnId="{DFB84D4E-B106-4FBC-B6D8-80A66DAA3D63}">
      <dgm:prSet/>
      <dgm:spPr/>
      <dgm:t>
        <a:bodyPr/>
        <a:lstStyle/>
        <a:p>
          <a:endParaRPr lang="fr-MA"/>
        </a:p>
      </dgm:t>
    </dgm:pt>
    <dgm:pt modelId="{975F4BB5-26F2-4C1C-8382-AD4FDB874599}">
      <dgm:prSet phldrT="[Texte]" custT="1"/>
      <dgm:spPr/>
      <dgm:t>
        <a:bodyPr/>
        <a:lstStyle/>
        <a:p>
          <a:r>
            <a:rPr lang="fr-MA" sz="1800" b="1" dirty="0"/>
            <a:t>Rapporteur</a:t>
          </a:r>
        </a:p>
      </dgm:t>
    </dgm:pt>
    <dgm:pt modelId="{B00DE535-E8FF-4CDD-A949-773FCF2606B3}" type="parTrans" cxnId="{A1FB1FB7-BF35-4CAD-A0C5-20842F96EE99}">
      <dgm:prSet/>
      <dgm:spPr/>
      <dgm:t>
        <a:bodyPr/>
        <a:lstStyle/>
        <a:p>
          <a:endParaRPr lang="fr-MA"/>
        </a:p>
      </dgm:t>
    </dgm:pt>
    <dgm:pt modelId="{57D5730F-E08B-4FAB-9BE8-0686945F4F38}" type="sibTrans" cxnId="{A1FB1FB7-BF35-4CAD-A0C5-20842F96EE99}">
      <dgm:prSet/>
      <dgm:spPr/>
      <dgm:t>
        <a:bodyPr/>
        <a:lstStyle/>
        <a:p>
          <a:endParaRPr lang="fr-MA"/>
        </a:p>
      </dgm:t>
    </dgm:pt>
    <dgm:pt modelId="{B7BE7D62-7BB6-4860-827B-49D8C97838D3}">
      <dgm:prSet phldrT="[Texte]" custT="1"/>
      <dgm:spPr/>
      <dgm:t>
        <a:bodyPr/>
        <a:lstStyle/>
        <a:p>
          <a:r>
            <a:rPr lang="fr-MA" sz="2000" b="0" dirty="0"/>
            <a:t>South </a:t>
          </a:r>
          <a:r>
            <a:rPr lang="fr-MA" sz="2000" b="0" dirty="0" err="1"/>
            <a:t>Africa</a:t>
          </a:r>
          <a:endParaRPr lang="fr-MA" sz="2000" b="0" dirty="0"/>
        </a:p>
      </dgm:t>
    </dgm:pt>
    <dgm:pt modelId="{1E406293-C2D6-451F-9A65-A8387B45295B}" type="parTrans" cxnId="{8BA909CA-BF5B-4CA6-A2FB-E442B22A1DE7}">
      <dgm:prSet/>
      <dgm:spPr/>
      <dgm:t>
        <a:bodyPr/>
        <a:lstStyle/>
        <a:p>
          <a:endParaRPr lang="fr-MA"/>
        </a:p>
      </dgm:t>
    </dgm:pt>
    <dgm:pt modelId="{BDB85FC8-993A-4CFA-87BE-90395723A458}" type="sibTrans" cxnId="{8BA909CA-BF5B-4CA6-A2FB-E442B22A1DE7}">
      <dgm:prSet/>
      <dgm:spPr/>
      <dgm:t>
        <a:bodyPr/>
        <a:lstStyle/>
        <a:p>
          <a:endParaRPr lang="fr-MA"/>
        </a:p>
      </dgm:t>
    </dgm:pt>
    <dgm:pt modelId="{0FB89F81-2F8A-41E8-A1B1-F6F18B7D8B77}" type="pres">
      <dgm:prSet presAssocID="{0F986E5E-B5D2-405B-ABF0-B675B0DE121B}" presName="list" presStyleCnt="0">
        <dgm:presLayoutVars>
          <dgm:dir/>
          <dgm:animLvl val="lvl"/>
        </dgm:presLayoutVars>
      </dgm:prSet>
      <dgm:spPr/>
    </dgm:pt>
    <dgm:pt modelId="{251A430E-6002-4999-8B78-324EC7EE44AA}" type="pres">
      <dgm:prSet presAssocID="{BBDF26BB-1097-4C7E-9B2E-9B3D99FCFB1F}" presName="posSpace" presStyleCnt="0"/>
      <dgm:spPr/>
    </dgm:pt>
    <dgm:pt modelId="{08EFD13E-5E37-407B-BA8E-482C36A9637D}" type="pres">
      <dgm:prSet presAssocID="{BBDF26BB-1097-4C7E-9B2E-9B3D99FCFB1F}" presName="vertFlow" presStyleCnt="0"/>
      <dgm:spPr/>
    </dgm:pt>
    <dgm:pt modelId="{32D19DC7-F33C-4F75-82A4-A8D1F9B6E1F4}" type="pres">
      <dgm:prSet presAssocID="{BBDF26BB-1097-4C7E-9B2E-9B3D99FCFB1F}" presName="topSpace" presStyleCnt="0"/>
      <dgm:spPr/>
    </dgm:pt>
    <dgm:pt modelId="{D657570C-26FB-4F65-83E4-A6C88FBC5D7C}" type="pres">
      <dgm:prSet presAssocID="{BBDF26BB-1097-4C7E-9B2E-9B3D99FCFB1F}" presName="firstComp" presStyleCnt="0"/>
      <dgm:spPr/>
    </dgm:pt>
    <dgm:pt modelId="{9EC64E3C-B81D-449D-862D-E3DE6DFDC6DA}" type="pres">
      <dgm:prSet presAssocID="{BBDF26BB-1097-4C7E-9B2E-9B3D99FCFB1F}" presName="firstChild" presStyleLbl="bgAccFollowNode1" presStyleIdx="0" presStyleCnt="3" custScaleY="63815"/>
      <dgm:spPr/>
    </dgm:pt>
    <dgm:pt modelId="{677231D2-5A25-45B8-9BF2-3FA4BDE2D665}" type="pres">
      <dgm:prSet presAssocID="{BBDF26BB-1097-4C7E-9B2E-9B3D99FCFB1F}" presName="firstChildTx" presStyleLbl="bgAccFollowNode1" presStyleIdx="0" presStyleCnt="3">
        <dgm:presLayoutVars>
          <dgm:bulletEnabled val="1"/>
        </dgm:presLayoutVars>
      </dgm:prSet>
      <dgm:spPr/>
    </dgm:pt>
    <dgm:pt modelId="{58268BB0-11AD-4830-AC85-1F50A0928B99}" type="pres">
      <dgm:prSet presAssocID="{BBDF26BB-1097-4C7E-9B2E-9B3D99FCFB1F}" presName="negSpace" presStyleCnt="0"/>
      <dgm:spPr/>
    </dgm:pt>
    <dgm:pt modelId="{D205B1C7-B872-4111-A56A-60AD5EA1CF0A}" type="pres">
      <dgm:prSet presAssocID="{BBDF26BB-1097-4C7E-9B2E-9B3D99FCFB1F}" presName="circle" presStyleLbl="node1" presStyleIdx="0" presStyleCnt="3"/>
      <dgm:spPr/>
    </dgm:pt>
    <dgm:pt modelId="{5BF26D9C-3461-4B65-A9FD-96B10499F4DB}" type="pres">
      <dgm:prSet presAssocID="{03FCDFC9-4D7C-4650-8EC2-2D8845FFF78C}" presName="transSpace" presStyleCnt="0"/>
      <dgm:spPr/>
    </dgm:pt>
    <dgm:pt modelId="{D3810EC8-C74F-413A-8F42-37221399457C}" type="pres">
      <dgm:prSet presAssocID="{4FB3CE59-2816-4D1A-A6B0-7699544B10FC}" presName="posSpace" presStyleCnt="0"/>
      <dgm:spPr/>
    </dgm:pt>
    <dgm:pt modelId="{39640509-7CD8-49D9-8C13-B37D1FAE6583}" type="pres">
      <dgm:prSet presAssocID="{4FB3CE59-2816-4D1A-A6B0-7699544B10FC}" presName="vertFlow" presStyleCnt="0"/>
      <dgm:spPr/>
    </dgm:pt>
    <dgm:pt modelId="{4C4004BC-DB8E-4AE6-B64B-5C717F714508}" type="pres">
      <dgm:prSet presAssocID="{4FB3CE59-2816-4D1A-A6B0-7699544B10FC}" presName="topSpace" presStyleCnt="0"/>
      <dgm:spPr/>
    </dgm:pt>
    <dgm:pt modelId="{6ED2DC83-4217-4C4F-84FC-45D5AD6A2767}" type="pres">
      <dgm:prSet presAssocID="{4FB3CE59-2816-4D1A-A6B0-7699544B10FC}" presName="firstComp" presStyleCnt="0"/>
      <dgm:spPr/>
    </dgm:pt>
    <dgm:pt modelId="{43CFD102-902E-4E0D-A415-EA3D0BEC5891}" type="pres">
      <dgm:prSet presAssocID="{4FB3CE59-2816-4D1A-A6B0-7699544B10FC}" presName="firstChild" presStyleLbl="bgAccFollowNode1" presStyleIdx="1" presStyleCnt="3" custScaleY="63815"/>
      <dgm:spPr/>
    </dgm:pt>
    <dgm:pt modelId="{F62A490E-8A87-4273-BC56-21BA546608B4}" type="pres">
      <dgm:prSet presAssocID="{4FB3CE59-2816-4D1A-A6B0-7699544B10FC}" presName="firstChildTx" presStyleLbl="bgAccFollowNode1" presStyleIdx="1" presStyleCnt="3">
        <dgm:presLayoutVars>
          <dgm:bulletEnabled val="1"/>
        </dgm:presLayoutVars>
      </dgm:prSet>
      <dgm:spPr/>
    </dgm:pt>
    <dgm:pt modelId="{E4FEB33A-DB4D-4ACB-9EE5-E2F7A11BE234}" type="pres">
      <dgm:prSet presAssocID="{4FB3CE59-2816-4D1A-A6B0-7699544B10FC}" presName="negSpace" presStyleCnt="0"/>
      <dgm:spPr/>
    </dgm:pt>
    <dgm:pt modelId="{06A9335C-32DB-484D-A3CC-415597C59CB1}" type="pres">
      <dgm:prSet presAssocID="{4FB3CE59-2816-4D1A-A6B0-7699544B10FC}" presName="circle" presStyleLbl="node1" presStyleIdx="1" presStyleCnt="3"/>
      <dgm:spPr/>
    </dgm:pt>
    <dgm:pt modelId="{5A9AF220-E321-47ED-BA42-88A10E99D9E5}" type="pres">
      <dgm:prSet presAssocID="{5CC165EB-4DEA-46A6-A038-CF3B3DACF102}" presName="transSpace" presStyleCnt="0"/>
      <dgm:spPr/>
    </dgm:pt>
    <dgm:pt modelId="{D9C00C97-DE56-4FBA-930D-562B71CCAEE9}" type="pres">
      <dgm:prSet presAssocID="{975F4BB5-26F2-4C1C-8382-AD4FDB874599}" presName="posSpace" presStyleCnt="0"/>
      <dgm:spPr/>
    </dgm:pt>
    <dgm:pt modelId="{F32FF460-D1F2-4726-9C08-9243377987E6}" type="pres">
      <dgm:prSet presAssocID="{975F4BB5-26F2-4C1C-8382-AD4FDB874599}" presName="vertFlow" presStyleCnt="0"/>
      <dgm:spPr/>
    </dgm:pt>
    <dgm:pt modelId="{6B4042A7-8037-4184-9B73-7B52EF55D8FF}" type="pres">
      <dgm:prSet presAssocID="{975F4BB5-26F2-4C1C-8382-AD4FDB874599}" presName="topSpace" presStyleCnt="0"/>
      <dgm:spPr/>
    </dgm:pt>
    <dgm:pt modelId="{B204F9AF-A96A-48CE-B910-C4702E4C2165}" type="pres">
      <dgm:prSet presAssocID="{975F4BB5-26F2-4C1C-8382-AD4FDB874599}" presName="firstComp" presStyleCnt="0"/>
      <dgm:spPr/>
    </dgm:pt>
    <dgm:pt modelId="{72083859-6165-403F-B272-CD90EDB88285}" type="pres">
      <dgm:prSet presAssocID="{975F4BB5-26F2-4C1C-8382-AD4FDB874599}" presName="firstChild" presStyleLbl="bgAccFollowNode1" presStyleIdx="2" presStyleCnt="3" custScaleX="94884" custScaleY="42232" custLinFactNeighborX="293" custLinFactNeighborY="45961"/>
      <dgm:spPr/>
    </dgm:pt>
    <dgm:pt modelId="{A9D1ED6D-98C8-402E-BEFE-2B77E884CD61}" type="pres">
      <dgm:prSet presAssocID="{975F4BB5-26F2-4C1C-8382-AD4FDB874599}" presName="firstChildTx" presStyleLbl="bgAccFollowNode1" presStyleIdx="2" presStyleCnt="3">
        <dgm:presLayoutVars>
          <dgm:bulletEnabled val="1"/>
        </dgm:presLayoutVars>
      </dgm:prSet>
      <dgm:spPr/>
    </dgm:pt>
    <dgm:pt modelId="{76F7046F-268B-45A7-997E-160AEA555A9E}" type="pres">
      <dgm:prSet presAssocID="{975F4BB5-26F2-4C1C-8382-AD4FDB874599}" presName="negSpace" presStyleCnt="0"/>
      <dgm:spPr/>
    </dgm:pt>
    <dgm:pt modelId="{204F9545-8D06-40A9-AB51-5CC55FD4A570}" type="pres">
      <dgm:prSet presAssocID="{975F4BB5-26F2-4C1C-8382-AD4FDB874599}" presName="circle" presStyleLbl="node1" presStyleIdx="2" presStyleCnt="3" custScaleX="144438" custLinFactNeighborX="-358" custLinFactNeighborY="-543"/>
      <dgm:spPr/>
    </dgm:pt>
  </dgm:ptLst>
  <dgm:cxnLst>
    <dgm:cxn modelId="{D2FDCF09-F84B-4675-AF71-5F9B9080E020}" type="presOf" srcId="{4FB3CE59-2816-4D1A-A6B0-7699544B10FC}" destId="{06A9335C-32DB-484D-A3CC-415597C59CB1}" srcOrd="0" destOrd="0" presId="urn:microsoft.com/office/officeart/2005/8/layout/hList9"/>
    <dgm:cxn modelId="{363DC20D-29B9-41CC-9465-F7E53AAA3D89}" type="presOf" srcId="{46628153-4F32-45AC-974D-69272929324E}" destId="{F62A490E-8A87-4273-BC56-21BA546608B4}" srcOrd="1" destOrd="0" presId="urn:microsoft.com/office/officeart/2005/8/layout/hList9"/>
    <dgm:cxn modelId="{54337319-9480-441B-8C1B-E0C695877D48}" type="presOf" srcId="{BBDF26BB-1097-4C7E-9B2E-9B3D99FCFB1F}" destId="{D205B1C7-B872-4111-A56A-60AD5EA1CF0A}" srcOrd="0" destOrd="0" presId="urn:microsoft.com/office/officeart/2005/8/layout/hList9"/>
    <dgm:cxn modelId="{3C806A33-7388-4570-9E67-A702C9B41E47}" srcId="{0F986E5E-B5D2-405B-ABF0-B675B0DE121B}" destId="{4FB3CE59-2816-4D1A-A6B0-7699544B10FC}" srcOrd="1" destOrd="0" parTransId="{3DB86B8C-516B-448A-B04E-D3A2B84B37F2}" sibTransId="{5CC165EB-4DEA-46A6-A038-CF3B3DACF102}"/>
    <dgm:cxn modelId="{759DDD3E-A794-43DB-9939-F1FD41B7C655}" srcId="{0F986E5E-B5D2-405B-ABF0-B675B0DE121B}" destId="{BBDF26BB-1097-4C7E-9B2E-9B3D99FCFB1F}" srcOrd="0" destOrd="0" parTransId="{41740A1A-030B-42C0-A6F2-2D6A09914649}" sibTransId="{03FCDFC9-4D7C-4650-8EC2-2D8845FFF78C}"/>
    <dgm:cxn modelId="{B46BE95D-7688-4BFA-868C-CB373AFD6F76}" type="presOf" srcId="{46628153-4F32-45AC-974D-69272929324E}" destId="{43CFD102-902E-4E0D-A415-EA3D0BEC5891}" srcOrd="0" destOrd="0" presId="urn:microsoft.com/office/officeart/2005/8/layout/hList9"/>
    <dgm:cxn modelId="{7513465F-67D7-4419-8193-F0652A51845C}" type="presOf" srcId="{0F986E5E-B5D2-405B-ABF0-B675B0DE121B}" destId="{0FB89F81-2F8A-41E8-A1B1-F6F18B7D8B77}" srcOrd="0" destOrd="0" presId="urn:microsoft.com/office/officeart/2005/8/layout/hList9"/>
    <dgm:cxn modelId="{3EDEDD62-4B7C-4E71-8B53-4C78ACFEA7FB}" type="presOf" srcId="{CE14755A-E0CE-4162-82C7-4C816CEFD4A7}" destId="{677231D2-5A25-45B8-9BF2-3FA4BDE2D665}" srcOrd="1" destOrd="0" presId="urn:microsoft.com/office/officeart/2005/8/layout/hList9"/>
    <dgm:cxn modelId="{DFB84D4E-B106-4FBC-B6D8-80A66DAA3D63}" srcId="{4FB3CE59-2816-4D1A-A6B0-7699544B10FC}" destId="{46628153-4F32-45AC-974D-69272929324E}" srcOrd="0" destOrd="0" parTransId="{11D0252F-1080-4C6F-B8F6-B0744F2BC2C2}" sibTransId="{A6F8C8AC-7217-48AE-BCAA-38D43BC53BF2}"/>
    <dgm:cxn modelId="{3EB3FF51-2145-447D-83DB-96B779BBD2AE}" type="presOf" srcId="{B7BE7D62-7BB6-4860-827B-49D8C97838D3}" destId="{72083859-6165-403F-B272-CD90EDB88285}" srcOrd="0" destOrd="0" presId="urn:microsoft.com/office/officeart/2005/8/layout/hList9"/>
    <dgm:cxn modelId="{55658396-9CC0-4FB3-B80F-90A4D3ED8121}" type="presOf" srcId="{B7BE7D62-7BB6-4860-827B-49D8C97838D3}" destId="{A9D1ED6D-98C8-402E-BEFE-2B77E884CD61}" srcOrd="1" destOrd="0" presId="urn:microsoft.com/office/officeart/2005/8/layout/hList9"/>
    <dgm:cxn modelId="{A1FB1FB7-BF35-4CAD-A0C5-20842F96EE99}" srcId="{0F986E5E-B5D2-405B-ABF0-B675B0DE121B}" destId="{975F4BB5-26F2-4C1C-8382-AD4FDB874599}" srcOrd="2" destOrd="0" parTransId="{B00DE535-E8FF-4CDD-A949-773FCF2606B3}" sibTransId="{57D5730F-E08B-4FAB-9BE8-0686945F4F38}"/>
    <dgm:cxn modelId="{3E83E6C3-E0B1-4C2A-A7EE-0E811582A99E}" type="presOf" srcId="{CE14755A-E0CE-4162-82C7-4C816CEFD4A7}" destId="{9EC64E3C-B81D-449D-862D-E3DE6DFDC6DA}" srcOrd="0" destOrd="0" presId="urn:microsoft.com/office/officeart/2005/8/layout/hList9"/>
    <dgm:cxn modelId="{8BA909CA-BF5B-4CA6-A2FB-E442B22A1DE7}" srcId="{975F4BB5-26F2-4C1C-8382-AD4FDB874599}" destId="{B7BE7D62-7BB6-4860-827B-49D8C97838D3}" srcOrd="0" destOrd="0" parTransId="{1E406293-C2D6-451F-9A65-A8387B45295B}" sibTransId="{BDB85FC8-993A-4CFA-87BE-90395723A458}"/>
    <dgm:cxn modelId="{F37277D8-8CDD-4302-8E87-782F7D068824}" srcId="{BBDF26BB-1097-4C7E-9B2E-9B3D99FCFB1F}" destId="{CE14755A-E0CE-4162-82C7-4C816CEFD4A7}" srcOrd="0" destOrd="0" parTransId="{03D5184C-37D7-4499-8EED-67EC74CB1BAB}" sibTransId="{82C3FC16-3389-4CCD-AA22-7FED10AF7041}"/>
    <dgm:cxn modelId="{15E9AEF0-F462-4B99-9C5F-1DC7B0D0210D}" type="presOf" srcId="{975F4BB5-26F2-4C1C-8382-AD4FDB874599}" destId="{204F9545-8D06-40A9-AB51-5CC55FD4A570}" srcOrd="0" destOrd="0" presId="urn:microsoft.com/office/officeart/2005/8/layout/hList9"/>
    <dgm:cxn modelId="{A40A28EE-0896-42B3-8EF4-A04C928B9AD2}" type="presParOf" srcId="{0FB89F81-2F8A-41E8-A1B1-F6F18B7D8B77}" destId="{251A430E-6002-4999-8B78-324EC7EE44AA}" srcOrd="0" destOrd="0" presId="urn:microsoft.com/office/officeart/2005/8/layout/hList9"/>
    <dgm:cxn modelId="{82555812-7CE9-4CEF-A4C2-514C9316B775}" type="presParOf" srcId="{0FB89F81-2F8A-41E8-A1B1-F6F18B7D8B77}" destId="{08EFD13E-5E37-407B-BA8E-482C36A9637D}" srcOrd="1" destOrd="0" presId="urn:microsoft.com/office/officeart/2005/8/layout/hList9"/>
    <dgm:cxn modelId="{F5FF5215-1109-4F7D-976B-6E745425FD68}" type="presParOf" srcId="{08EFD13E-5E37-407B-BA8E-482C36A9637D}" destId="{32D19DC7-F33C-4F75-82A4-A8D1F9B6E1F4}" srcOrd="0" destOrd="0" presId="urn:microsoft.com/office/officeart/2005/8/layout/hList9"/>
    <dgm:cxn modelId="{775740A2-6BBF-488A-952B-80008D74AA5C}" type="presParOf" srcId="{08EFD13E-5E37-407B-BA8E-482C36A9637D}" destId="{D657570C-26FB-4F65-83E4-A6C88FBC5D7C}" srcOrd="1" destOrd="0" presId="urn:microsoft.com/office/officeart/2005/8/layout/hList9"/>
    <dgm:cxn modelId="{C2019A9E-61B5-42E3-AE7B-55F7F77AD267}" type="presParOf" srcId="{D657570C-26FB-4F65-83E4-A6C88FBC5D7C}" destId="{9EC64E3C-B81D-449D-862D-E3DE6DFDC6DA}" srcOrd="0" destOrd="0" presId="urn:microsoft.com/office/officeart/2005/8/layout/hList9"/>
    <dgm:cxn modelId="{3A82D892-BF83-46B3-9A1F-B52B6310DEBD}" type="presParOf" srcId="{D657570C-26FB-4F65-83E4-A6C88FBC5D7C}" destId="{677231D2-5A25-45B8-9BF2-3FA4BDE2D665}" srcOrd="1" destOrd="0" presId="urn:microsoft.com/office/officeart/2005/8/layout/hList9"/>
    <dgm:cxn modelId="{B793C0ED-88F8-4987-A433-35E9870E8C0E}" type="presParOf" srcId="{0FB89F81-2F8A-41E8-A1B1-F6F18B7D8B77}" destId="{58268BB0-11AD-4830-AC85-1F50A0928B99}" srcOrd="2" destOrd="0" presId="urn:microsoft.com/office/officeart/2005/8/layout/hList9"/>
    <dgm:cxn modelId="{140E54C7-C5FF-4CBC-9CFB-69B59189B3A2}" type="presParOf" srcId="{0FB89F81-2F8A-41E8-A1B1-F6F18B7D8B77}" destId="{D205B1C7-B872-4111-A56A-60AD5EA1CF0A}" srcOrd="3" destOrd="0" presId="urn:microsoft.com/office/officeart/2005/8/layout/hList9"/>
    <dgm:cxn modelId="{18C766CE-BB69-416B-B309-125FD963D0BF}" type="presParOf" srcId="{0FB89F81-2F8A-41E8-A1B1-F6F18B7D8B77}" destId="{5BF26D9C-3461-4B65-A9FD-96B10499F4DB}" srcOrd="4" destOrd="0" presId="urn:microsoft.com/office/officeart/2005/8/layout/hList9"/>
    <dgm:cxn modelId="{5D89F80C-1D4A-4D0A-AEF5-4E7987E169AF}" type="presParOf" srcId="{0FB89F81-2F8A-41E8-A1B1-F6F18B7D8B77}" destId="{D3810EC8-C74F-413A-8F42-37221399457C}" srcOrd="5" destOrd="0" presId="urn:microsoft.com/office/officeart/2005/8/layout/hList9"/>
    <dgm:cxn modelId="{633680A2-3761-4AA8-BF1C-A49EC2FC5885}" type="presParOf" srcId="{0FB89F81-2F8A-41E8-A1B1-F6F18B7D8B77}" destId="{39640509-7CD8-49D9-8C13-B37D1FAE6583}" srcOrd="6" destOrd="0" presId="urn:microsoft.com/office/officeart/2005/8/layout/hList9"/>
    <dgm:cxn modelId="{47DEF98C-8D2E-45F3-B508-C7CC7CE6CDEB}" type="presParOf" srcId="{39640509-7CD8-49D9-8C13-B37D1FAE6583}" destId="{4C4004BC-DB8E-4AE6-B64B-5C717F714508}" srcOrd="0" destOrd="0" presId="urn:microsoft.com/office/officeart/2005/8/layout/hList9"/>
    <dgm:cxn modelId="{C64316F9-CFFA-4F00-A09E-6ECFBF4D5C84}" type="presParOf" srcId="{39640509-7CD8-49D9-8C13-B37D1FAE6583}" destId="{6ED2DC83-4217-4C4F-84FC-45D5AD6A2767}" srcOrd="1" destOrd="0" presId="urn:microsoft.com/office/officeart/2005/8/layout/hList9"/>
    <dgm:cxn modelId="{83421552-FC70-4F5B-BD54-884D9D9F3134}" type="presParOf" srcId="{6ED2DC83-4217-4C4F-84FC-45D5AD6A2767}" destId="{43CFD102-902E-4E0D-A415-EA3D0BEC5891}" srcOrd="0" destOrd="0" presId="urn:microsoft.com/office/officeart/2005/8/layout/hList9"/>
    <dgm:cxn modelId="{E187B9F0-418F-4294-91EB-1C2F3A351B02}" type="presParOf" srcId="{6ED2DC83-4217-4C4F-84FC-45D5AD6A2767}" destId="{F62A490E-8A87-4273-BC56-21BA546608B4}" srcOrd="1" destOrd="0" presId="urn:microsoft.com/office/officeart/2005/8/layout/hList9"/>
    <dgm:cxn modelId="{6632EFF1-0864-4824-9045-E0F0A8096F05}" type="presParOf" srcId="{0FB89F81-2F8A-41E8-A1B1-F6F18B7D8B77}" destId="{E4FEB33A-DB4D-4ACB-9EE5-E2F7A11BE234}" srcOrd="7" destOrd="0" presId="urn:microsoft.com/office/officeart/2005/8/layout/hList9"/>
    <dgm:cxn modelId="{0429A2BA-7851-4005-B826-24E3E657C8C7}" type="presParOf" srcId="{0FB89F81-2F8A-41E8-A1B1-F6F18B7D8B77}" destId="{06A9335C-32DB-484D-A3CC-415597C59CB1}" srcOrd="8" destOrd="0" presId="urn:microsoft.com/office/officeart/2005/8/layout/hList9"/>
    <dgm:cxn modelId="{09C840B0-01E1-4EA1-8934-8A24C5594AC9}" type="presParOf" srcId="{0FB89F81-2F8A-41E8-A1B1-F6F18B7D8B77}" destId="{5A9AF220-E321-47ED-BA42-88A10E99D9E5}" srcOrd="9" destOrd="0" presId="urn:microsoft.com/office/officeart/2005/8/layout/hList9"/>
    <dgm:cxn modelId="{28B379F2-4A1E-4878-84CC-BB6117C240DD}" type="presParOf" srcId="{0FB89F81-2F8A-41E8-A1B1-F6F18B7D8B77}" destId="{D9C00C97-DE56-4FBA-930D-562B71CCAEE9}" srcOrd="10" destOrd="0" presId="urn:microsoft.com/office/officeart/2005/8/layout/hList9"/>
    <dgm:cxn modelId="{9337E506-0B2E-4D59-A697-D75CCC8639A6}" type="presParOf" srcId="{0FB89F81-2F8A-41E8-A1B1-F6F18B7D8B77}" destId="{F32FF460-D1F2-4726-9C08-9243377987E6}" srcOrd="11" destOrd="0" presId="urn:microsoft.com/office/officeart/2005/8/layout/hList9"/>
    <dgm:cxn modelId="{5B16EFF7-5619-4EFA-AECC-AED5160D872D}" type="presParOf" srcId="{F32FF460-D1F2-4726-9C08-9243377987E6}" destId="{6B4042A7-8037-4184-9B73-7B52EF55D8FF}" srcOrd="0" destOrd="0" presId="urn:microsoft.com/office/officeart/2005/8/layout/hList9"/>
    <dgm:cxn modelId="{AD62D8A6-769A-45B5-B521-071BEC130B07}" type="presParOf" srcId="{F32FF460-D1F2-4726-9C08-9243377987E6}" destId="{B204F9AF-A96A-48CE-B910-C4702E4C2165}" srcOrd="1" destOrd="0" presId="urn:microsoft.com/office/officeart/2005/8/layout/hList9"/>
    <dgm:cxn modelId="{9EC60A59-70DA-45FA-AE00-FB0A0C845149}" type="presParOf" srcId="{B204F9AF-A96A-48CE-B910-C4702E4C2165}" destId="{72083859-6165-403F-B272-CD90EDB88285}" srcOrd="0" destOrd="0" presId="urn:microsoft.com/office/officeart/2005/8/layout/hList9"/>
    <dgm:cxn modelId="{72D24173-26A8-4100-A7AC-3C0165F6FE53}" type="presParOf" srcId="{B204F9AF-A96A-48CE-B910-C4702E4C2165}" destId="{A9D1ED6D-98C8-402E-BEFE-2B77E884CD61}" srcOrd="1" destOrd="0" presId="urn:microsoft.com/office/officeart/2005/8/layout/hList9"/>
    <dgm:cxn modelId="{5ADF22CE-3789-4705-AA93-E01C2C5C0339}" type="presParOf" srcId="{0FB89F81-2F8A-41E8-A1B1-F6F18B7D8B77}" destId="{76F7046F-268B-45A7-997E-160AEA555A9E}" srcOrd="12" destOrd="0" presId="urn:microsoft.com/office/officeart/2005/8/layout/hList9"/>
    <dgm:cxn modelId="{E7D362D9-E84E-4369-986B-4ACCF69D885D}" type="presParOf" srcId="{0FB89F81-2F8A-41E8-A1B1-F6F18B7D8B77}" destId="{204F9545-8D06-40A9-AB51-5CC55FD4A570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986E5E-B5D2-405B-ABF0-B675B0DE121B}" type="doc">
      <dgm:prSet loTypeId="urn:microsoft.com/office/officeart/2005/8/layout/hList9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MA"/>
        </a:p>
      </dgm:t>
    </dgm:pt>
    <dgm:pt modelId="{BBDF26BB-1097-4C7E-9B2E-9B3D99FCFB1F}">
      <dgm:prSet phldrT="[Texte]" custT="1"/>
      <dgm:spPr/>
      <dgm:t>
        <a:bodyPr/>
        <a:lstStyle/>
        <a:p>
          <a:r>
            <a:rPr lang="fr-MA" sz="1800" b="1" dirty="0"/>
            <a:t>Chair</a:t>
          </a:r>
          <a:r>
            <a:rPr lang="fr-MA" sz="1300" dirty="0"/>
            <a:t>	</a:t>
          </a:r>
        </a:p>
      </dgm:t>
    </dgm:pt>
    <dgm:pt modelId="{41740A1A-030B-42C0-A6F2-2D6A09914649}" type="parTrans" cxnId="{759DDD3E-A794-43DB-9939-F1FD41B7C655}">
      <dgm:prSet/>
      <dgm:spPr/>
      <dgm:t>
        <a:bodyPr/>
        <a:lstStyle/>
        <a:p>
          <a:endParaRPr lang="fr-MA"/>
        </a:p>
      </dgm:t>
    </dgm:pt>
    <dgm:pt modelId="{03FCDFC9-4D7C-4650-8EC2-2D8845FFF78C}" type="sibTrans" cxnId="{759DDD3E-A794-43DB-9939-F1FD41B7C655}">
      <dgm:prSet/>
      <dgm:spPr/>
      <dgm:t>
        <a:bodyPr/>
        <a:lstStyle/>
        <a:p>
          <a:endParaRPr lang="fr-MA"/>
        </a:p>
      </dgm:t>
    </dgm:pt>
    <dgm:pt modelId="{CE14755A-E0CE-4162-82C7-4C816CEFD4A7}">
      <dgm:prSet phldrT="[Texte]" custT="1"/>
      <dgm:spPr/>
      <dgm:t>
        <a:bodyPr/>
        <a:lstStyle/>
        <a:p>
          <a:r>
            <a:rPr lang="fr-MA" sz="2000" dirty="0"/>
            <a:t>Nigeria</a:t>
          </a:r>
        </a:p>
      </dgm:t>
    </dgm:pt>
    <dgm:pt modelId="{03D5184C-37D7-4499-8EED-67EC74CB1BAB}" type="parTrans" cxnId="{F37277D8-8CDD-4302-8E87-782F7D068824}">
      <dgm:prSet/>
      <dgm:spPr/>
      <dgm:t>
        <a:bodyPr/>
        <a:lstStyle/>
        <a:p>
          <a:endParaRPr lang="fr-MA"/>
        </a:p>
      </dgm:t>
    </dgm:pt>
    <dgm:pt modelId="{82C3FC16-3389-4CCD-AA22-7FED10AF7041}" type="sibTrans" cxnId="{F37277D8-8CDD-4302-8E87-782F7D068824}">
      <dgm:prSet/>
      <dgm:spPr/>
      <dgm:t>
        <a:bodyPr/>
        <a:lstStyle/>
        <a:p>
          <a:endParaRPr lang="fr-MA"/>
        </a:p>
      </dgm:t>
    </dgm:pt>
    <dgm:pt modelId="{4FB3CE59-2816-4D1A-A6B0-7699544B10FC}">
      <dgm:prSet phldrT="[Texte]" custT="1"/>
      <dgm:spPr/>
      <dgm:t>
        <a:bodyPr/>
        <a:lstStyle/>
        <a:p>
          <a:r>
            <a:rPr lang="fr-MA" sz="1800" b="1" dirty="0"/>
            <a:t>Vice Chair</a:t>
          </a:r>
        </a:p>
      </dgm:t>
    </dgm:pt>
    <dgm:pt modelId="{3DB86B8C-516B-448A-B04E-D3A2B84B37F2}" type="parTrans" cxnId="{3C806A33-7388-4570-9E67-A702C9B41E47}">
      <dgm:prSet/>
      <dgm:spPr/>
      <dgm:t>
        <a:bodyPr/>
        <a:lstStyle/>
        <a:p>
          <a:endParaRPr lang="fr-MA"/>
        </a:p>
      </dgm:t>
    </dgm:pt>
    <dgm:pt modelId="{5CC165EB-4DEA-46A6-A038-CF3B3DACF102}" type="sibTrans" cxnId="{3C806A33-7388-4570-9E67-A702C9B41E47}">
      <dgm:prSet/>
      <dgm:spPr/>
      <dgm:t>
        <a:bodyPr/>
        <a:lstStyle/>
        <a:p>
          <a:endParaRPr lang="fr-MA"/>
        </a:p>
      </dgm:t>
    </dgm:pt>
    <dgm:pt modelId="{46628153-4F32-45AC-974D-69272929324E}">
      <dgm:prSet phldrT="[Texte]" custT="1"/>
      <dgm:spPr/>
      <dgm:t>
        <a:bodyPr/>
        <a:lstStyle/>
        <a:p>
          <a:r>
            <a:rPr lang="fr-MA" sz="2000" dirty="0"/>
            <a:t>Niger</a:t>
          </a:r>
        </a:p>
      </dgm:t>
    </dgm:pt>
    <dgm:pt modelId="{11D0252F-1080-4C6F-B8F6-B0744F2BC2C2}" type="parTrans" cxnId="{DFB84D4E-B106-4FBC-B6D8-80A66DAA3D63}">
      <dgm:prSet/>
      <dgm:spPr/>
      <dgm:t>
        <a:bodyPr/>
        <a:lstStyle/>
        <a:p>
          <a:endParaRPr lang="fr-MA"/>
        </a:p>
      </dgm:t>
    </dgm:pt>
    <dgm:pt modelId="{A6F8C8AC-7217-48AE-BCAA-38D43BC53BF2}" type="sibTrans" cxnId="{DFB84D4E-B106-4FBC-B6D8-80A66DAA3D63}">
      <dgm:prSet/>
      <dgm:spPr/>
      <dgm:t>
        <a:bodyPr/>
        <a:lstStyle/>
        <a:p>
          <a:endParaRPr lang="fr-MA"/>
        </a:p>
      </dgm:t>
    </dgm:pt>
    <dgm:pt modelId="{975F4BB5-26F2-4C1C-8382-AD4FDB874599}">
      <dgm:prSet phldrT="[Texte]" custT="1"/>
      <dgm:spPr/>
      <dgm:t>
        <a:bodyPr/>
        <a:lstStyle/>
        <a:p>
          <a:r>
            <a:rPr lang="fr-MA" sz="1600" b="1" dirty="0"/>
            <a:t>Rapporteur</a:t>
          </a:r>
        </a:p>
      </dgm:t>
    </dgm:pt>
    <dgm:pt modelId="{B00DE535-E8FF-4CDD-A949-773FCF2606B3}" type="parTrans" cxnId="{A1FB1FB7-BF35-4CAD-A0C5-20842F96EE99}">
      <dgm:prSet/>
      <dgm:spPr/>
      <dgm:t>
        <a:bodyPr/>
        <a:lstStyle/>
        <a:p>
          <a:endParaRPr lang="fr-MA"/>
        </a:p>
      </dgm:t>
    </dgm:pt>
    <dgm:pt modelId="{57D5730F-E08B-4FAB-9BE8-0686945F4F38}" type="sibTrans" cxnId="{A1FB1FB7-BF35-4CAD-A0C5-20842F96EE99}">
      <dgm:prSet/>
      <dgm:spPr/>
      <dgm:t>
        <a:bodyPr/>
        <a:lstStyle/>
        <a:p>
          <a:endParaRPr lang="fr-MA"/>
        </a:p>
      </dgm:t>
    </dgm:pt>
    <dgm:pt modelId="{B7BE7D62-7BB6-4860-827B-49D8C97838D3}">
      <dgm:prSet phldrT="[Texte]" custT="1"/>
      <dgm:spPr/>
      <dgm:t>
        <a:bodyPr/>
        <a:lstStyle/>
        <a:p>
          <a:r>
            <a:rPr lang="fr-MA" sz="2000" dirty="0"/>
            <a:t>Liberia</a:t>
          </a:r>
        </a:p>
      </dgm:t>
    </dgm:pt>
    <dgm:pt modelId="{1E406293-C2D6-451F-9A65-A8387B45295B}" type="parTrans" cxnId="{8BA909CA-BF5B-4CA6-A2FB-E442B22A1DE7}">
      <dgm:prSet/>
      <dgm:spPr/>
      <dgm:t>
        <a:bodyPr/>
        <a:lstStyle/>
        <a:p>
          <a:endParaRPr lang="fr-MA"/>
        </a:p>
      </dgm:t>
    </dgm:pt>
    <dgm:pt modelId="{BDB85FC8-993A-4CFA-87BE-90395723A458}" type="sibTrans" cxnId="{8BA909CA-BF5B-4CA6-A2FB-E442B22A1DE7}">
      <dgm:prSet/>
      <dgm:spPr/>
      <dgm:t>
        <a:bodyPr/>
        <a:lstStyle/>
        <a:p>
          <a:endParaRPr lang="fr-MA"/>
        </a:p>
      </dgm:t>
    </dgm:pt>
    <dgm:pt modelId="{0FB89F81-2F8A-41E8-A1B1-F6F18B7D8B77}" type="pres">
      <dgm:prSet presAssocID="{0F986E5E-B5D2-405B-ABF0-B675B0DE121B}" presName="list" presStyleCnt="0">
        <dgm:presLayoutVars>
          <dgm:dir/>
          <dgm:animLvl val="lvl"/>
        </dgm:presLayoutVars>
      </dgm:prSet>
      <dgm:spPr/>
    </dgm:pt>
    <dgm:pt modelId="{251A430E-6002-4999-8B78-324EC7EE44AA}" type="pres">
      <dgm:prSet presAssocID="{BBDF26BB-1097-4C7E-9B2E-9B3D99FCFB1F}" presName="posSpace" presStyleCnt="0"/>
      <dgm:spPr/>
    </dgm:pt>
    <dgm:pt modelId="{08EFD13E-5E37-407B-BA8E-482C36A9637D}" type="pres">
      <dgm:prSet presAssocID="{BBDF26BB-1097-4C7E-9B2E-9B3D99FCFB1F}" presName="vertFlow" presStyleCnt="0"/>
      <dgm:spPr/>
    </dgm:pt>
    <dgm:pt modelId="{32D19DC7-F33C-4F75-82A4-A8D1F9B6E1F4}" type="pres">
      <dgm:prSet presAssocID="{BBDF26BB-1097-4C7E-9B2E-9B3D99FCFB1F}" presName="topSpace" presStyleCnt="0"/>
      <dgm:spPr/>
    </dgm:pt>
    <dgm:pt modelId="{D657570C-26FB-4F65-83E4-A6C88FBC5D7C}" type="pres">
      <dgm:prSet presAssocID="{BBDF26BB-1097-4C7E-9B2E-9B3D99FCFB1F}" presName="firstComp" presStyleCnt="0"/>
      <dgm:spPr/>
    </dgm:pt>
    <dgm:pt modelId="{9EC64E3C-B81D-449D-862D-E3DE6DFDC6DA}" type="pres">
      <dgm:prSet presAssocID="{BBDF26BB-1097-4C7E-9B2E-9B3D99FCFB1F}" presName="firstChild" presStyleLbl="bgAccFollowNode1" presStyleIdx="0" presStyleCnt="3" custScaleY="63815"/>
      <dgm:spPr/>
    </dgm:pt>
    <dgm:pt modelId="{677231D2-5A25-45B8-9BF2-3FA4BDE2D665}" type="pres">
      <dgm:prSet presAssocID="{BBDF26BB-1097-4C7E-9B2E-9B3D99FCFB1F}" presName="firstChildTx" presStyleLbl="bgAccFollowNode1" presStyleIdx="0" presStyleCnt="3">
        <dgm:presLayoutVars>
          <dgm:bulletEnabled val="1"/>
        </dgm:presLayoutVars>
      </dgm:prSet>
      <dgm:spPr/>
    </dgm:pt>
    <dgm:pt modelId="{58268BB0-11AD-4830-AC85-1F50A0928B99}" type="pres">
      <dgm:prSet presAssocID="{BBDF26BB-1097-4C7E-9B2E-9B3D99FCFB1F}" presName="negSpace" presStyleCnt="0"/>
      <dgm:spPr/>
    </dgm:pt>
    <dgm:pt modelId="{D205B1C7-B872-4111-A56A-60AD5EA1CF0A}" type="pres">
      <dgm:prSet presAssocID="{BBDF26BB-1097-4C7E-9B2E-9B3D99FCFB1F}" presName="circle" presStyleLbl="node1" presStyleIdx="0" presStyleCnt="3"/>
      <dgm:spPr/>
    </dgm:pt>
    <dgm:pt modelId="{5BF26D9C-3461-4B65-A9FD-96B10499F4DB}" type="pres">
      <dgm:prSet presAssocID="{03FCDFC9-4D7C-4650-8EC2-2D8845FFF78C}" presName="transSpace" presStyleCnt="0"/>
      <dgm:spPr/>
    </dgm:pt>
    <dgm:pt modelId="{D3810EC8-C74F-413A-8F42-37221399457C}" type="pres">
      <dgm:prSet presAssocID="{4FB3CE59-2816-4D1A-A6B0-7699544B10FC}" presName="posSpace" presStyleCnt="0"/>
      <dgm:spPr/>
    </dgm:pt>
    <dgm:pt modelId="{39640509-7CD8-49D9-8C13-B37D1FAE6583}" type="pres">
      <dgm:prSet presAssocID="{4FB3CE59-2816-4D1A-A6B0-7699544B10FC}" presName="vertFlow" presStyleCnt="0"/>
      <dgm:spPr/>
    </dgm:pt>
    <dgm:pt modelId="{4C4004BC-DB8E-4AE6-B64B-5C717F714508}" type="pres">
      <dgm:prSet presAssocID="{4FB3CE59-2816-4D1A-A6B0-7699544B10FC}" presName="topSpace" presStyleCnt="0"/>
      <dgm:spPr/>
    </dgm:pt>
    <dgm:pt modelId="{6ED2DC83-4217-4C4F-84FC-45D5AD6A2767}" type="pres">
      <dgm:prSet presAssocID="{4FB3CE59-2816-4D1A-A6B0-7699544B10FC}" presName="firstComp" presStyleCnt="0"/>
      <dgm:spPr/>
    </dgm:pt>
    <dgm:pt modelId="{43CFD102-902E-4E0D-A415-EA3D0BEC5891}" type="pres">
      <dgm:prSet presAssocID="{4FB3CE59-2816-4D1A-A6B0-7699544B10FC}" presName="firstChild" presStyleLbl="bgAccFollowNode1" presStyleIdx="1" presStyleCnt="3" custScaleY="63815"/>
      <dgm:spPr/>
    </dgm:pt>
    <dgm:pt modelId="{F62A490E-8A87-4273-BC56-21BA546608B4}" type="pres">
      <dgm:prSet presAssocID="{4FB3CE59-2816-4D1A-A6B0-7699544B10FC}" presName="firstChildTx" presStyleLbl="bgAccFollowNode1" presStyleIdx="1" presStyleCnt="3">
        <dgm:presLayoutVars>
          <dgm:bulletEnabled val="1"/>
        </dgm:presLayoutVars>
      </dgm:prSet>
      <dgm:spPr/>
    </dgm:pt>
    <dgm:pt modelId="{E4FEB33A-DB4D-4ACB-9EE5-E2F7A11BE234}" type="pres">
      <dgm:prSet presAssocID="{4FB3CE59-2816-4D1A-A6B0-7699544B10FC}" presName="negSpace" presStyleCnt="0"/>
      <dgm:spPr/>
    </dgm:pt>
    <dgm:pt modelId="{06A9335C-32DB-484D-A3CC-415597C59CB1}" type="pres">
      <dgm:prSet presAssocID="{4FB3CE59-2816-4D1A-A6B0-7699544B10FC}" presName="circle" presStyleLbl="node1" presStyleIdx="1" presStyleCnt="3"/>
      <dgm:spPr/>
    </dgm:pt>
    <dgm:pt modelId="{5A9AF220-E321-47ED-BA42-88A10E99D9E5}" type="pres">
      <dgm:prSet presAssocID="{5CC165EB-4DEA-46A6-A038-CF3B3DACF102}" presName="transSpace" presStyleCnt="0"/>
      <dgm:spPr/>
    </dgm:pt>
    <dgm:pt modelId="{D9C00C97-DE56-4FBA-930D-562B71CCAEE9}" type="pres">
      <dgm:prSet presAssocID="{975F4BB5-26F2-4C1C-8382-AD4FDB874599}" presName="posSpace" presStyleCnt="0"/>
      <dgm:spPr/>
    </dgm:pt>
    <dgm:pt modelId="{F32FF460-D1F2-4726-9C08-9243377987E6}" type="pres">
      <dgm:prSet presAssocID="{975F4BB5-26F2-4C1C-8382-AD4FDB874599}" presName="vertFlow" presStyleCnt="0"/>
      <dgm:spPr/>
    </dgm:pt>
    <dgm:pt modelId="{6B4042A7-8037-4184-9B73-7B52EF55D8FF}" type="pres">
      <dgm:prSet presAssocID="{975F4BB5-26F2-4C1C-8382-AD4FDB874599}" presName="topSpace" presStyleCnt="0"/>
      <dgm:spPr/>
    </dgm:pt>
    <dgm:pt modelId="{B204F9AF-A96A-48CE-B910-C4702E4C2165}" type="pres">
      <dgm:prSet presAssocID="{975F4BB5-26F2-4C1C-8382-AD4FDB874599}" presName="firstComp" presStyleCnt="0"/>
      <dgm:spPr/>
    </dgm:pt>
    <dgm:pt modelId="{72083859-6165-403F-B272-CD90EDB88285}" type="pres">
      <dgm:prSet presAssocID="{975F4BB5-26F2-4C1C-8382-AD4FDB874599}" presName="firstChild" presStyleLbl="bgAccFollowNode1" presStyleIdx="2" presStyleCnt="3" custScaleY="73084" custLinFactNeighborX="13936" custLinFactNeighborY="21967"/>
      <dgm:spPr/>
    </dgm:pt>
    <dgm:pt modelId="{A9D1ED6D-98C8-402E-BEFE-2B77E884CD61}" type="pres">
      <dgm:prSet presAssocID="{975F4BB5-26F2-4C1C-8382-AD4FDB874599}" presName="firstChildTx" presStyleLbl="bgAccFollowNode1" presStyleIdx="2" presStyleCnt="3">
        <dgm:presLayoutVars>
          <dgm:bulletEnabled val="1"/>
        </dgm:presLayoutVars>
      </dgm:prSet>
      <dgm:spPr/>
    </dgm:pt>
    <dgm:pt modelId="{76F7046F-268B-45A7-997E-160AEA555A9E}" type="pres">
      <dgm:prSet presAssocID="{975F4BB5-26F2-4C1C-8382-AD4FDB874599}" presName="negSpace" presStyleCnt="0"/>
      <dgm:spPr/>
    </dgm:pt>
    <dgm:pt modelId="{204F9545-8D06-40A9-AB51-5CC55FD4A570}" type="pres">
      <dgm:prSet presAssocID="{975F4BB5-26F2-4C1C-8382-AD4FDB874599}" presName="circle" presStyleLbl="node1" presStyleIdx="2" presStyleCnt="3" custScaleX="133270" custScaleY="96427"/>
      <dgm:spPr/>
    </dgm:pt>
  </dgm:ptLst>
  <dgm:cxnLst>
    <dgm:cxn modelId="{D2FDCF09-F84B-4675-AF71-5F9B9080E020}" type="presOf" srcId="{4FB3CE59-2816-4D1A-A6B0-7699544B10FC}" destId="{06A9335C-32DB-484D-A3CC-415597C59CB1}" srcOrd="0" destOrd="0" presId="urn:microsoft.com/office/officeart/2005/8/layout/hList9"/>
    <dgm:cxn modelId="{363DC20D-29B9-41CC-9465-F7E53AAA3D89}" type="presOf" srcId="{46628153-4F32-45AC-974D-69272929324E}" destId="{F62A490E-8A87-4273-BC56-21BA546608B4}" srcOrd="1" destOrd="0" presId="urn:microsoft.com/office/officeart/2005/8/layout/hList9"/>
    <dgm:cxn modelId="{54337319-9480-441B-8C1B-E0C695877D48}" type="presOf" srcId="{BBDF26BB-1097-4C7E-9B2E-9B3D99FCFB1F}" destId="{D205B1C7-B872-4111-A56A-60AD5EA1CF0A}" srcOrd="0" destOrd="0" presId="urn:microsoft.com/office/officeart/2005/8/layout/hList9"/>
    <dgm:cxn modelId="{3C806A33-7388-4570-9E67-A702C9B41E47}" srcId="{0F986E5E-B5D2-405B-ABF0-B675B0DE121B}" destId="{4FB3CE59-2816-4D1A-A6B0-7699544B10FC}" srcOrd="1" destOrd="0" parTransId="{3DB86B8C-516B-448A-B04E-D3A2B84B37F2}" sibTransId="{5CC165EB-4DEA-46A6-A038-CF3B3DACF102}"/>
    <dgm:cxn modelId="{759DDD3E-A794-43DB-9939-F1FD41B7C655}" srcId="{0F986E5E-B5D2-405B-ABF0-B675B0DE121B}" destId="{BBDF26BB-1097-4C7E-9B2E-9B3D99FCFB1F}" srcOrd="0" destOrd="0" parTransId="{41740A1A-030B-42C0-A6F2-2D6A09914649}" sibTransId="{03FCDFC9-4D7C-4650-8EC2-2D8845FFF78C}"/>
    <dgm:cxn modelId="{B46BE95D-7688-4BFA-868C-CB373AFD6F76}" type="presOf" srcId="{46628153-4F32-45AC-974D-69272929324E}" destId="{43CFD102-902E-4E0D-A415-EA3D0BEC5891}" srcOrd="0" destOrd="0" presId="urn:microsoft.com/office/officeart/2005/8/layout/hList9"/>
    <dgm:cxn modelId="{7513465F-67D7-4419-8193-F0652A51845C}" type="presOf" srcId="{0F986E5E-B5D2-405B-ABF0-B675B0DE121B}" destId="{0FB89F81-2F8A-41E8-A1B1-F6F18B7D8B77}" srcOrd="0" destOrd="0" presId="urn:microsoft.com/office/officeart/2005/8/layout/hList9"/>
    <dgm:cxn modelId="{3EDEDD62-4B7C-4E71-8B53-4C78ACFEA7FB}" type="presOf" srcId="{CE14755A-E0CE-4162-82C7-4C816CEFD4A7}" destId="{677231D2-5A25-45B8-9BF2-3FA4BDE2D665}" srcOrd="1" destOrd="0" presId="urn:microsoft.com/office/officeart/2005/8/layout/hList9"/>
    <dgm:cxn modelId="{DFB84D4E-B106-4FBC-B6D8-80A66DAA3D63}" srcId="{4FB3CE59-2816-4D1A-A6B0-7699544B10FC}" destId="{46628153-4F32-45AC-974D-69272929324E}" srcOrd="0" destOrd="0" parTransId="{11D0252F-1080-4C6F-B8F6-B0744F2BC2C2}" sibTransId="{A6F8C8AC-7217-48AE-BCAA-38D43BC53BF2}"/>
    <dgm:cxn modelId="{3EB3FF51-2145-447D-83DB-96B779BBD2AE}" type="presOf" srcId="{B7BE7D62-7BB6-4860-827B-49D8C97838D3}" destId="{72083859-6165-403F-B272-CD90EDB88285}" srcOrd="0" destOrd="0" presId="urn:microsoft.com/office/officeart/2005/8/layout/hList9"/>
    <dgm:cxn modelId="{55658396-9CC0-4FB3-B80F-90A4D3ED8121}" type="presOf" srcId="{B7BE7D62-7BB6-4860-827B-49D8C97838D3}" destId="{A9D1ED6D-98C8-402E-BEFE-2B77E884CD61}" srcOrd="1" destOrd="0" presId="urn:microsoft.com/office/officeart/2005/8/layout/hList9"/>
    <dgm:cxn modelId="{A1FB1FB7-BF35-4CAD-A0C5-20842F96EE99}" srcId="{0F986E5E-B5D2-405B-ABF0-B675B0DE121B}" destId="{975F4BB5-26F2-4C1C-8382-AD4FDB874599}" srcOrd="2" destOrd="0" parTransId="{B00DE535-E8FF-4CDD-A949-773FCF2606B3}" sibTransId="{57D5730F-E08B-4FAB-9BE8-0686945F4F38}"/>
    <dgm:cxn modelId="{3E83E6C3-E0B1-4C2A-A7EE-0E811582A99E}" type="presOf" srcId="{CE14755A-E0CE-4162-82C7-4C816CEFD4A7}" destId="{9EC64E3C-B81D-449D-862D-E3DE6DFDC6DA}" srcOrd="0" destOrd="0" presId="urn:microsoft.com/office/officeart/2005/8/layout/hList9"/>
    <dgm:cxn modelId="{8BA909CA-BF5B-4CA6-A2FB-E442B22A1DE7}" srcId="{975F4BB5-26F2-4C1C-8382-AD4FDB874599}" destId="{B7BE7D62-7BB6-4860-827B-49D8C97838D3}" srcOrd="0" destOrd="0" parTransId="{1E406293-C2D6-451F-9A65-A8387B45295B}" sibTransId="{BDB85FC8-993A-4CFA-87BE-90395723A458}"/>
    <dgm:cxn modelId="{F37277D8-8CDD-4302-8E87-782F7D068824}" srcId="{BBDF26BB-1097-4C7E-9B2E-9B3D99FCFB1F}" destId="{CE14755A-E0CE-4162-82C7-4C816CEFD4A7}" srcOrd="0" destOrd="0" parTransId="{03D5184C-37D7-4499-8EED-67EC74CB1BAB}" sibTransId="{82C3FC16-3389-4CCD-AA22-7FED10AF7041}"/>
    <dgm:cxn modelId="{15E9AEF0-F462-4B99-9C5F-1DC7B0D0210D}" type="presOf" srcId="{975F4BB5-26F2-4C1C-8382-AD4FDB874599}" destId="{204F9545-8D06-40A9-AB51-5CC55FD4A570}" srcOrd="0" destOrd="0" presId="urn:microsoft.com/office/officeart/2005/8/layout/hList9"/>
    <dgm:cxn modelId="{A40A28EE-0896-42B3-8EF4-A04C928B9AD2}" type="presParOf" srcId="{0FB89F81-2F8A-41E8-A1B1-F6F18B7D8B77}" destId="{251A430E-6002-4999-8B78-324EC7EE44AA}" srcOrd="0" destOrd="0" presId="urn:microsoft.com/office/officeart/2005/8/layout/hList9"/>
    <dgm:cxn modelId="{82555812-7CE9-4CEF-A4C2-514C9316B775}" type="presParOf" srcId="{0FB89F81-2F8A-41E8-A1B1-F6F18B7D8B77}" destId="{08EFD13E-5E37-407B-BA8E-482C36A9637D}" srcOrd="1" destOrd="0" presId="urn:microsoft.com/office/officeart/2005/8/layout/hList9"/>
    <dgm:cxn modelId="{F5FF5215-1109-4F7D-976B-6E745425FD68}" type="presParOf" srcId="{08EFD13E-5E37-407B-BA8E-482C36A9637D}" destId="{32D19DC7-F33C-4F75-82A4-A8D1F9B6E1F4}" srcOrd="0" destOrd="0" presId="urn:microsoft.com/office/officeart/2005/8/layout/hList9"/>
    <dgm:cxn modelId="{775740A2-6BBF-488A-952B-80008D74AA5C}" type="presParOf" srcId="{08EFD13E-5E37-407B-BA8E-482C36A9637D}" destId="{D657570C-26FB-4F65-83E4-A6C88FBC5D7C}" srcOrd="1" destOrd="0" presId="urn:microsoft.com/office/officeart/2005/8/layout/hList9"/>
    <dgm:cxn modelId="{C2019A9E-61B5-42E3-AE7B-55F7F77AD267}" type="presParOf" srcId="{D657570C-26FB-4F65-83E4-A6C88FBC5D7C}" destId="{9EC64E3C-B81D-449D-862D-E3DE6DFDC6DA}" srcOrd="0" destOrd="0" presId="urn:microsoft.com/office/officeart/2005/8/layout/hList9"/>
    <dgm:cxn modelId="{3A82D892-BF83-46B3-9A1F-B52B6310DEBD}" type="presParOf" srcId="{D657570C-26FB-4F65-83E4-A6C88FBC5D7C}" destId="{677231D2-5A25-45B8-9BF2-3FA4BDE2D665}" srcOrd="1" destOrd="0" presId="urn:microsoft.com/office/officeart/2005/8/layout/hList9"/>
    <dgm:cxn modelId="{B793C0ED-88F8-4987-A433-35E9870E8C0E}" type="presParOf" srcId="{0FB89F81-2F8A-41E8-A1B1-F6F18B7D8B77}" destId="{58268BB0-11AD-4830-AC85-1F50A0928B99}" srcOrd="2" destOrd="0" presId="urn:microsoft.com/office/officeart/2005/8/layout/hList9"/>
    <dgm:cxn modelId="{140E54C7-C5FF-4CBC-9CFB-69B59189B3A2}" type="presParOf" srcId="{0FB89F81-2F8A-41E8-A1B1-F6F18B7D8B77}" destId="{D205B1C7-B872-4111-A56A-60AD5EA1CF0A}" srcOrd="3" destOrd="0" presId="urn:microsoft.com/office/officeart/2005/8/layout/hList9"/>
    <dgm:cxn modelId="{18C766CE-BB69-416B-B309-125FD963D0BF}" type="presParOf" srcId="{0FB89F81-2F8A-41E8-A1B1-F6F18B7D8B77}" destId="{5BF26D9C-3461-4B65-A9FD-96B10499F4DB}" srcOrd="4" destOrd="0" presId="urn:microsoft.com/office/officeart/2005/8/layout/hList9"/>
    <dgm:cxn modelId="{5D89F80C-1D4A-4D0A-AEF5-4E7987E169AF}" type="presParOf" srcId="{0FB89F81-2F8A-41E8-A1B1-F6F18B7D8B77}" destId="{D3810EC8-C74F-413A-8F42-37221399457C}" srcOrd="5" destOrd="0" presId="urn:microsoft.com/office/officeart/2005/8/layout/hList9"/>
    <dgm:cxn modelId="{633680A2-3761-4AA8-BF1C-A49EC2FC5885}" type="presParOf" srcId="{0FB89F81-2F8A-41E8-A1B1-F6F18B7D8B77}" destId="{39640509-7CD8-49D9-8C13-B37D1FAE6583}" srcOrd="6" destOrd="0" presId="urn:microsoft.com/office/officeart/2005/8/layout/hList9"/>
    <dgm:cxn modelId="{47DEF98C-8D2E-45F3-B508-C7CC7CE6CDEB}" type="presParOf" srcId="{39640509-7CD8-49D9-8C13-B37D1FAE6583}" destId="{4C4004BC-DB8E-4AE6-B64B-5C717F714508}" srcOrd="0" destOrd="0" presId="urn:microsoft.com/office/officeart/2005/8/layout/hList9"/>
    <dgm:cxn modelId="{C64316F9-CFFA-4F00-A09E-6ECFBF4D5C84}" type="presParOf" srcId="{39640509-7CD8-49D9-8C13-B37D1FAE6583}" destId="{6ED2DC83-4217-4C4F-84FC-45D5AD6A2767}" srcOrd="1" destOrd="0" presId="urn:microsoft.com/office/officeart/2005/8/layout/hList9"/>
    <dgm:cxn modelId="{83421552-FC70-4F5B-BD54-884D9D9F3134}" type="presParOf" srcId="{6ED2DC83-4217-4C4F-84FC-45D5AD6A2767}" destId="{43CFD102-902E-4E0D-A415-EA3D0BEC5891}" srcOrd="0" destOrd="0" presId="urn:microsoft.com/office/officeart/2005/8/layout/hList9"/>
    <dgm:cxn modelId="{E187B9F0-418F-4294-91EB-1C2F3A351B02}" type="presParOf" srcId="{6ED2DC83-4217-4C4F-84FC-45D5AD6A2767}" destId="{F62A490E-8A87-4273-BC56-21BA546608B4}" srcOrd="1" destOrd="0" presId="urn:microsoft.com/office/officeart/2005/8/layout/hList9"/>
    <dgm:cxn modelId="{6632EFF1-0864-4824-9045-E0F0A8096F05}" type="presParOf" srcId="{0FB89F81-2F8A-41E8-A1B1-F6F18B7D8B77}" destId="{E4FEB33A-DB4D-4ACB-9EE5-E2F7A11BE234}" srcOrd="7" destOrd="0" presId="urn:microsoft.com/office/officeart/2005/8/layout/hList9"/>
    <dgm:cxn modelId="{0429A2BA-7851-4005-B826-24E3E657C8C7}" type="presParOf" srcId="{0FB89F81-2F8A-41E8-A1B1-F6F18B7D8B77}" destId="{06A9335C-32DB-484D-A3CC-415597C59CB1}" srcOrd="8" destOrd="0" presId="urn:microsoft.com/office/officeart/2005/8/layout/hList9"/>
    <dgm:cxn modelId="{09C840B0-01E1-4EA1-8934-8A24C5594AC9}" type="presParOf" srcId="{0FB89F81-2F8A-41E8-A1B1-F6F18B7D8B77}" destId="{5A9AF220-E321-47ED-BA42-88A10E99D9E5}" srcOrd="9" destOrd="0" presId="urn:microsoft.com/office/officeart/2005/8/layout/hList9"/>
    <dgm:cxn modelId="{28B379F2-4A1E-4878-84CC-BB6117C240DD}" type="presParOf" srcId="{0FB89F81-2F8A-41E8-A1B1-F6F18B7D8B77}" destId="{D9C00C97-DE56-4FBA-930D-562B71CCAEE9}" srcOrd="10" destOrd="0" presId="urn:microsoft.com/office/officeart/2005/8/layout/hList9"/>
    <dgm:cxn modelId="{9337E506-0B2E-4D59-A697-D75CCC8639A6}" type="presParOf" srcId="{0FB89F81-2F8A-41E8-A1B1-F6F18B7D8B77}" destId="{F32FF460-D1F2-4726-9C08-9243377987E6}" srcOrd="11" destOrd="0" presId="urn:microsoft.com/office/officeart/2005/8/layout/hList9"/>
    <dgm:cxn modelId="{5B16EFF7-5619-4EFA-AECC-AED5160D872D}" type="presParOf" srcId="{F32FF460-D1F2-4726-9C08-9243377987E6}" destId="{6B4042A7-8037-4184-9B73-7B52EF55D8FF}" srcOrd="0" destOrd="0" presId="urn:microsoft.com/office/officeart/2005/8/layout/hList9"/>
    <dgm:cxn modelId="{AD62D8A6-769A-45B5-B521-071BEC130B07}" type="presParOf" srcId="{F32FF460-D1F2-4726-9C08-9243377987E6}" destId="{B204F9AF-A96A-48CE-B910-C4702E4C2165}" srcOrd="1" destOrd="0" presId="urn:microsoft.com/office/officeart/2005/8/layout/hList9"/>
    <dgm:cxn modelId="{9EC60A59-70DA-45FA-AE00-FB0A0C845149}" type="presParOf" srcId="{B204F9AF-A96A-48CE-B910-C4702E4C2165}" destId="{72083859-6165-403F-B272-CD90EDB88285}" srcOrd="0" destOrd="0" presId="urn:microsoft.com/office/officeart/2005/8/layout/hList9"/>
    <dgm:cxn modelId="{72D24173-26A8-4100-A7AC-3C0165F6FE53}" type="presParOf" srcId="{B204F9AF-A96A-48CE-B910-C4702E4C2165}" destId="{A9D1ED6D-98C8-402E-BEFE-2B77E884CD61}" srcOrd="1" destOrd="0" presId="urn:microsoft.com/office/officeart/2005/8/layout/hList9"/>
    <dgm:cxn modelId="{5ADF22CE-3789-4705-AA93-E01C2C5C0339}" type="presParOf" srcId="{0FB89F81-2F8A-41E8-A1B1-F6F18B7D8B77}" destId="{76F7046F-268B-45A7-997E-160AEA555A9E}" srcOrd="12" destOrd="0" presId="urn:microsoft.com/office/officeart/2005/8/layout/hList9"/>
    <dgm:cxn modelId="{E7D362D9-E84E-4369-986B-4ACCF69D885D}" type="presParOf" srcId="{0FB89F81-2F8A-41E8-A1B1-F6F18B7D8B77}" destId="{204F9545-8D06-40A9-AB51-5CC55FD4A570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9A8A47-8D5E-4823-B94F-8E4FE586EB2B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161C8303-D89E-4111-BEA6-048C11DC4AF8}">
      <dgm:prSet phldrT="[Texte]" phldr="0" custT="1"/>
      <dgm:spPr/>
      <dgm:t>
        <a:bodyPr/>
        <a:lstStyle/>
        <a:p>
          <a:pPr rtl="0"/>
          <a:r>
            <a:rPr lang="en-US" sz="2000" dirty="0">
              <a:latin typeface="Arial" pitchFamily="34" charset="0"/>
              <a:cs typeface="Arial" pitchFamily="34" charset="0"/>
            </a:rPr>
            <a:t>North Africa facing the challenges of the post-COVID-19 era</a:t>
          </a:r>
          <a:endParaRPr lang="fr-FR" sz="2000" dirty="0">
            <a:latin typeface="Arial" pitchFamily="34" charset="0"/>
            <a:cs typeface="Arial" pitchFamily="34" charset="0"/>
          </a:endParaRPr>
        </a:p>
      </dgm:t>
    </dgm:pt>
    <dgm:pt modelId="{381EF62F-B299-4312-BA4C-B53F5764836E}" type="parTrans" cxnId="{C03074B8-8DBB-4166-B8B5-F6B3779427A5}">
      <dgm:prSet/>
      <dgm:spPr/>
      <dgm:t>
        <a:bodyPr/>
        <a:lstStyle/>
        <a:p>
          <a:endParaRPr lang="fr-FR" sz="2000">
            <a:latin typeface="Arial" pitchFamily="34" charset="0"/>
            <a:cs typeface="Arial" pitchFamily="34" charset="0"/>
          </a:endParaRPr>
        </a:p>
      </dgm:t>
    </dgm:pt>
    <dgm:pt modelId="{E36B7C66-5C25-42A6-AB75-C4B6821A5BAC}" type="sibTrans" cxnId="{C03074B8-8DBB-4166-B8B5-F6B3779427A5}">
      <dgm:prSet/>
      <dgm:spPr/>
      <dgm:t>
        <a:bodyPr/>
        <a:lstStyle/>
        <a:p>
          <a:endParaRPr lang="fr-FR" sz="2000">
            <a:latin typeface="Arial" pitchFamily="34" charset="0"/>
            <a:cs typeface="Arial" pitchFamily="34" charset="0"/>
          </a:endParaRPr>
        </a:p>
      </dgm:t>
    </dgm:pt>
    <dgm:pt modelId="{5D00040C-D06E-4C80-BA22-474CDA23821A}">
      <dgm:prSet phldrT="[Texte]" phldr="0" custT="1"/>
      <dgm:spPr/>
      <dgm:t>
        <a:bodyPr/>
        <a:lstStyle/>
        <a:p>
          <a:pPr rtl="0"/>
          <a:r>
            <a:rPr lang="en-US" sz="2000" b="0" dirty="0">
              <a:latin typeface="Arial" pitchFamily="34" charset="0"/>
              <a:cs typeface="Arial" pitchFamily="34" charset="0"/>
            </a:rPr>
            <a:t>Best practices on employment creatio</a:t>
          </a:r>
          <a:r>
            <a:rPr lang="en-US" sz="2000" b="1" dirty="0">
              <a:latin typeface="Arial" pitchFamily="34" charset="0"/>
              <a:cs typeface="Arial" pitchFamily="34" charset="0"/>
            </a:rPr>
            <a:t>n</a:t>
          </a:r>
          <a:endParaRPr lang="fr-FR" sz="2000" dirty="0">
            <a:latin typeface="Arial" pitchFamily="34" charset="0"/>
            <a:cs typeface="Arial" pitchFamily="34" charset="0"/>
          </a:endParaRPr>
        </a:p>
      </dgm:t>
    </dgm:pt>
    <dgm:pt modelId="{1EC0902F-16DB-422B-A952-764C0B36DA14}" type="parTrans" cxnId="{0A65D7C6-342C-4E22-B3E2-AA6E715E2CAF}">
      <dgm:prSet/>
      <dgm:spPr/>
      <dgm:t>
        <a:bodyPr/>
        <a:lstStyle/>
        <a:p>
          <a:endParaRPr lang="fr-FR" sz="2000">
            <a:latin typeface="Arial" pitchFamily="34" charset="0"/>
            <a:cs typeface="Arial" pitchFamily="34" charset="0"/>
          </a:endParaRPr>
        </a:p>
      </dgm:t>
    </dgm:pt>
    <dgm:pt modelId="{EC3B54CD-4847-4802-9C8C-E4C00986A694}" type="sibTrans" cxnId="{0A65D7C6-342C-4E22-B3E2-AA6E715E2CAF}">
      <dgm:prSet/>
      <dgm:spPr/>
      <dgm:t>
        <a:bodyPr/>
        <a:lstStyle/>
        <a:p>
          <a:endParaRPr lang="fr-FR" sz="2000">
            <a:latin typeface="Arial" pitchFamily="34" charset="0"/>
            <a:cs typeface="Arial" pitchFamily="34" charset="0"/>
          </a:endParaRPr>
        </a:p>
      </dgm:t>
    </dgm:pt>
    <dgm:pt modelId="{C538DD4F-3441-46E2-B72C-3FC0DA1B0267}">
      <dgm:prSet phldr="0" custT="1"/>
      <dgm:spPr/>
      <dgm:t>
        <a:bodyPr/>
        <a:lstStyle/>
        <a:p>
          <a:pPr rtl="0"/>
          <a:r>
            <a:rPr lang="en-US" sz="2000" b="0" dirty="0">
              <a:latin typeface="Arial" pitchFamily="34" charset="0"/>
              <a:cs typeface="Arial" pitchFamily="34" charset="0"/>
            </a:rPr>
            <a:t>The AfCFTA potential for mitigation of COVID-19 Impact on trade in North Afric</a:t>
          </a:r>
          <a:r>
            <a:rPr lang="en-US" sz="2000" dirty="0">
              <a:latin typeface="Arial" pitchFamily="34" charset="0"/>
              <a:cs typeface="Arial" pitchFamily="34" charset="0"/>
            </a:rPr>
            <a:t>a</a:t>
          </a:r>
          <a:endParaRPr lang="fr-FR" sz="2000" dirty="0">
            <a:latin typeface="Arial" pitchFamily="34" charset="0"/>
            <a:cs typeface="Arial" pitchFamily="34" charset="0"/>
          </a:endParaRPr>
        </a:p>
      </dgm:t>
    </dgm:pt>
    <dgm:pt modelId="{BD989BCE-E168-4174-95C1-4F455BF62FEF}" type="parTrans" cxnId="{CAA900B9-F992-470E-953D-1ED6FCF2ED4B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1597AA33-9293-453D-A59F-0757C0A98DCC}" type="sibTrans" cxnId="{CAA900B9-F992-470E-953D-1ED6FCF2ED4B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8E796B77-F21C-4583-A685-B6C316E3A546}">
      <dgm:prSet phldr="0" custT="1"/>
      <dgm:spPr/>
      <dgm:t>
        <a:bodyPr/>
        <a:lstStyle/>
        <a:p>
          <a:pPr rtl="0"/>
          <a:r>
            <a:rPr lang="en-US" sz="2000" dirty="0">
              <a:latin typeface="Arial" pitchFamily="34" charset="0"/>
              <a:cs typeface="Arial" pitchFamily="34" charset="0"/>
            </a:rPr>
            <a:t>Achieving the United Nations 2030 agenda (</a:t>
          </a:r>
          <a:r>
            <a:rPr lang="en-US" sz="2000" b="1" dirty="0">
              <a:latin typeface="Arial" pitchFamily="34" charset="0"/>
              <a:cs typeface="Arial" pitchFamily="34" charset="0"/>
            </a:rPr>
            <a:t>SDGs</a:t>
          </a:r>
          <a:r>
            <a:rPr lang="en-US" sz="2000" dirty="0">
              <a:latin typeface="Arial" pitchFamily="34" charset="0"/>
              <a:cs typeface="Arial" pitchFamily="34" charset="0"/>
            </a:rPr>
            <a:t>) and the African Union </a:t>
          </a:r>
          <a:r>
            <a:rPr lang="en-US" sz="2000" b="1" dirty="0">
              <a:latin typeface="Arial" pitchFamily="34" charset="0"/>
              <a:cs typeface="Arial" pitchFamily="34" charset="0"/>
            </a:rPr>
            <a:t>2063 Agenda</a:t>
          </a:r>
          <a:r>
            <a:rPr lang="en-US" sz="2000" dirty="0">
              <a:latin typeface="Arial" pitchFamily="34" charset="0"/>
              <a:cs typeface="Arial" pitchFamily="34" charset="0"/>
            </a:rPr>
            <a:t> in North Africa</a:t>
          </a:r>
          <a:endParaRPr lang="fr-FR" sz="2000" dirty="0">
            <a:latin typeface="Arial" pitchFamily="34" charset="0"/>
            <a:cs typeface="Arial" pitchFamily="34" charset="0"/>
          </a:endParaRPr>
        </a:p>
      </dgm:t>
    </dgm:pt>
    <dgm:pt modelId="{CE4D084A-59B1-46CE-9E15-6439D368BAE2}" type="parTrans" cxnId="{2EF95C5E-2622-4796-A44C-A5436784CD74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1C46996E-6832-4A08-BC5B-CBB31C25F59A}" type="sibTrans" cxnId="{2EF95C5E-2622-4796-A44C-A5436784CD74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CAB07D0B-2FE2-420D-990C-439A09E733C5}">
      <dgm:prSet phldr="0" custT="1"/>
      <dgm:spPr/>
      <dgm:t>
        <a:bodyPr/>
        <a:lstStyle/>
        <a:p>
          <a:pPr rtl="0"/>
          <a:r>
            <a:rPr lang="en-US" sz="2000" b="0" dirty="0">
              <a:latin typeface="Arial" pitchFamily="34" charset="0"/>
              <a:cs typeface="Arial" pitchFamily="34" charset="0"/>
            </a:rPr>
            <a:t>Innovation and New technologies in North Africa in the context of COVID19</a:t>
          </a:r>
          <a:endParaRPr lang="fr-FR" sz="2000" b="0" dirty="0">
            <a:latin typeface="Arial" pitchFamily="34" charset="0"/>
            <a:cs typeface="Arial" pitchFamily="34" charset="0"/>
          </a:endParaRPr>
        </a:p>
      </dgm:t>
    </dgm:pt>
    <dgm:pt modelId="{02D49C7E-39F1-4B09-A50D-C1EBC0963BB1}" type="parTrans" cxnId="{0F6235EF-D476-4016-84BD-396079E43EAE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77E6F0DE-C398-4F1C-805A-EFF9FE0569C7}" type="sibTrans" cxnId="{0F6235EF-D476-4016-84BD-396079E43EAE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EA91B3E7-2707-4BBA-B411-55B2BE539449}" type="pres">
      <dgm:prSet presAssocID="{869A8A47-8D5E-4823-B94F-8E4FE586EB2B}" presName="Name0" presStyleCnt="0">
        <dgm:presLayoutVars>
          <dgm:dir/>
          <dgm:resizeHandles val="exact"/>
        </dgm:presLayoutVars>
      </dgm:prSet>
      <dgm:spPr/>
    </dgm:pt>
    <dgm:pt modelId="{AD71AEE0-3C00-498D-8F76-6AD57CD093C6}" type="pres">
      <dgm:prSet presAssocID="{C538DD4F-3441-46E2-B72C-3FC0DA1B0267}" presName="node" presStyleLbl="node1" presStyleIdx="0" presStyleCnt="5">
        <dgm:presLayoutVars>
          <dgm:bulletEnabled val="1"/>
        </dgm:presLayoutVars>
      </dgm:prSet>
      <dgm:spPr/>
    </dgm:pt>
    <dgm:pt modelId="{361C587B-9C30-496F-ADCE-7016B09A7E10}" type="pres">
      <dgm:prSet presAssocID="{1597AA33-9293-453D-A59F-0757C0A98DCC}" presName="sibTrans" presStyleCnt="0"/>
      <dgm:spPr/>
    </dgm:pt>
    <dgm:pt modelId="{65299BF9-39F5-4BE5-BA37-A2E6C1A95680}" type="pres">
      <dgm:prSet presAssocID="{8E796B77-F21C-4583-A685-B6C316E3A546}" presName="node" presStyleLbl="node1" presStyleIdx="1" presStyleCnt="5">
        <dgm:presLayoutVars>
          <dgm:bulletEnabled val="1"/>
        </dgm:presLayoutVars>
      </dgm:prSet>
      <dgm:spPr/>
    </dgm:pt>
    <dgm:pt modelId="{380747CE-A527-4F76-A6EC-C0326E215C0B}" type="pres">
      <dgm:prSet presAssocID="{1C46996E-6832-4A08-BC5B-CBB31C25F59A}" presName="sibTrans" presStyleCnt="0"/>
      <dgm:spPr/>
    </dgm:pt>
    <dgm:pt modelId="{AD4DDC00-7721-4756-8CEE-E14C49574A25}" type="pres">
      <dgm:prSet presAssocID="{161C8303-D89E-4111-BEA6-048C11DC4AF8}" presName="node" presStyleLbl="node1" presStyleIdx="2" presStyleCnt="5">
        <dgm:presLayoutVars>
          <dgm:bulletEnabled val="1"/>
        </dgm:presLayoutVars>
      </dgm:prSet>
      <dgm:spPr/>
    </dgm:pt>
    <dgm:pt modelId="{83EF6AC0-1E12-4541-BCA2-F0FC7897A7C5}" type="pres">
      <dgm:prSet presAssocID="{E36B7C66-5C25-42A6-AB75-C4B6821A5BAC}" presName="sibTrans" presStyleCnt="0"/>
      <dgm:spPr/>
    </dgm:pt>
    <dgm:pt modelId="{6675A89C-05DE-40C8-A63D-BA9031C76D71}" type="pres">
      <dgm:prSet presAssocID="{5D00040C-D06E-4C80-BA22-474CDA23821A}" presName="node" presStyleLbl="node1" presStyleIdx="3" presStyleCnt="5" custLinFactNeighborX="-6342" custLinFactNeighborY="1083">
        <dgm:presLayoutVars>
          <dgm:bulletEnabled val="1"/>
        </dgm:presLayoutVars>
      </dgm:prSet>
      <dgm:spPr/>
    </dgm:pt>
    <dgm:pt modelId="{ED7D48FF-239D-444B-866C-69AD9F3891F9}" type="pres">
      <dgm:prSet presAssocID="{EC3B54CD-4847-4802-9C8C-E4C00986A694}" presName="sibTrans" presStyleCnt="0"/>
      <dgm:spPr/>
    </dgm:pt>
    <dgm:pt modelId="{C7A6372D-33F2-4BCA-8569-2CB85C184EE8}" type="pres">
      <dgm:prSet presAssocID="{CAB07D0B-2FE2-420D-990C-439A09E733C5}" presName="node" presStyleLbl="node1" presStyleIdx="4" presStyleCnt="5">
        <dgm:presLayoutVars>
          <dgm:bulletEnabled val="1"/>
        </dgm:presLayoutVars>
      </dgm:prSet>
      <dgm:spPr/>
    </dgm:pt>
  </dgm:ptLst>
  <dgm:cxnLst>
    <dgm:cxn modelId="{B5FD6329-66B6-418C-84EB-CFD4B26E0FED}" type="presOf" srcId="{CAB07D0B-2FE2-420D-990C-439A09E733C5}" destId="{C7A6372D-33F2-4BCA-8569-2CB85C184EE8}" srcOrd="0" destOrd="0" presId="urn:microsoft.com/office/officeart/2005/8/layout/hList6"/>
    <dgm:cxn modelId="{2EF95C5E-2622-4796-A44C-A5436784CD74}" srcId="{869A8A47-8D5E-4823-B94F-8E4FE586EB2B}" destId="{8E796B77-F21C-4583-A685-B6C316E3A546}" srcOrd="1" destOrd="0" parTransId="{CE4D084A-59B1-46CE-9E15-6439D368BAE2}" sibTransId="{1C46996E-6832-4A08-BC5B-CBB31C25F59A}"/>
    <dgm:cxn modelId="{0CE3CFA2-8ABE-4A33-8C6B-738FFC10FBBA}" type="presOf" srcId="{C538DD4F-3441-46E2-B72C-3FC0DA1B0267}" destId="{AD71AEE0-3C00-498D-8F76-6AD57CD093C6}" srcOrd="0" destOrd="0" presId="urn:microsoft.com/office/officeart/2005/8/layout/hList6"/>
    <dgm:cxn modelId="{B662D6A6-B383-4FEA-A594-3E200FD51FCF}" type="presOf" srcId="{869A8A47-8D5E-4823-B94F-8E4FE586EB2B}" destId="{EA91B3E7-2707-4BBA-B411-55B2BE539449}" srcOrd="0" destOrd="0" presId="urn:microsoft.com/office/officeart/2005/8/layout/hList6"/>
    <dgm:cxn modelId="{C03074B8-8DBB-4166-B8B5-F6B3779427A5}" srcId="{869A8A47-8D5E-4823-B94F-8E4FE586EB2B}" destId="{161C8303-D89E-4111-BEA6-048C11DC4AF8}" srcOrd="2" destOrd="0" parTransId="{381EF62F-B299-4312-BA4C-B53F5764836E}" sibTransId="{E36B7C66-5C25-42A6-AB75-C4B6821A5BAC}"/>
    <dgm:cxn modelId="{CAA900B9-F992-470E-953D-1ED6FCF2ED4B}" srcId="{869A8A47-8D5E-4823-B94F-8E4FE586EB2B}" destId="{C538DD4F-3441-46E2-B72C-3FC0DA1B0267}" srcOrd="0" destOrd="0" parTransId="{BD989BCE-E168-4174-95C1-4F455BF62FEF}" sibTransId="{1597AA33-9293-453D-A59F-0757C0A98DCC}"/>
    <dgm:cxn modelId="{0A65D7C6-342C-4E22-B3E2-AA6E715E2CAF}" srcId="{869A8A47-8D5E-4823-B94F-8E4FE586EB2B}" destId="{5D00040C-D06E-4C80-BA22-474CDA23821A}" srcOrd="3" destOrd="0" parTransId="{1EC0902F-16DB-422B-A952-764C0B36DA14}" sibTransId="{EC3B54CD-4847-4802-9C8C-E4C00986A694}"/>
    <dgm:cxn modelId="{9368CEC8-64AD-42B2-A76C-E86CE3688E36}" type="presOf" srcId="{5D00040C-D06E-4C80-BA22-474CDA23821A}" destId="{6675A89C-05DE-40C8-A63D-BA9031C76D71}" srcOrd="0" destOrd="0" presId="urn:microsoft.com/office/officeart/2005/8/layout/hList6"/>
    <dgm:cxn modelId="{E04DFACD-59AE-4D1E-BEFA-7F1E4EAEE48B}" type="presOf" srcId="{161C8303-D89E-4111-BEA6-048C11DC4AF8}" destId="{AD4DDC00-7721-4756-8CEE-E14C49574A25}" srcOrd="0" destOrd="0" presId="urn:microsoft.com/office/officeart/2005/8/layout/hList6"/>
    <dgm:cxn modelId="{0F6235EF-D476-4016-84BD-396079E43EAE}" srcId="{869A8A47-8D5E-4823-B94F-8E4FE586EB2B}" destId="{CAB07D0B-2FE2-420D-990C-439A09E733C5}" srcOrd="4" destOrd="0" parTransId="{02D49C7E-39F1-4B09-A50D-C1EBC0963BB1}" sibTransId="{77E6F0DE-C398-4F1C-805A-EFF9FE0569C7}"/>
    <dgm:cxn modelId="{3F848AF1-14DC-4621-9B6B-6B55F09954A7}" type="presOf" srcId="{8E796B77-F21C-4583-A685-B6C316E3A546}" destId="{65299BF9-39F5-4BE5-BA37-A2E6C1A95680}" srcOrd="0" destOrd="0" presId="urn:microsoft.com/office/officeart/2005/8/layout/hList6"/>
    <dgm:cxn modelId="{F78BA26A-6C30-4006-A933-BB48A9D15AAC}" type="presParOf" srcId="{EA91B3E7-2707-4BBA-B411-55B2BE539449}" destId="{AD71AEE0-3C00-498D-8F76-6AD57CD093C6}" srcOrd="0" destOrd="0" presId="urn:microsoft.com/office/officeart/2005/8/layout/hList6"/>
    <dgm:cxn modelId="{3404D238-C40F-43D4-BF60-8CAE95CD4EA2}" type="presParOf" srcId="{EA91B3E7-2707-4BBA-B411-55B2BE539449}" destId="{361C587B-9C30-496F-ADCE-7016B09A7E10}" srcOrd="1" destOrd="0" presId="urn:microsoft.com/office/officeart/2005/8/layout/hList6"/>
    <dgm:cxn modelId="{5C405995-1B2B-4218-BEFD-409712D83A23}" type="presParOf" srcId="{EA91B3E7-2707-4BBA-B411-55B2BE539449}" destId="{65299BF9-39F5-4BE5-BA37-A2E6C1A95680}" srcOrd="2" destOrd="0" presId="urn:microsoft.com/office/officeart/2005/8/layout/hList6"/>
    <dgm:cxn modelId="{11D54BF1-2984-4EF3-978F-BE028BF3AC1C}" type="presParOf" srcId="{EA91B3E7-2707-4BBA-B411-55B2BE539449}" destId="{380747CE-A527-4F76-A6EC-C0326E215C0B}" srcOrd="3" destOrd="0" presId="urn:microsoft.com/office/officeart/2005/8/layout/hList6"/>
    <dgm:cxn modelId="{A013FA5D-647E-4089-812F-2D489A0BBF5A}" type="presParOf" srcId="{EA91B3E7-2707-4BBA-B411-55B2BE539449}" destId="{AD4DDC00-7721-4756-8CEE-E14C49574A25}" srcOrd="4" destOrd="0" presId="urn:microsoft.com/office/officeart/2005/8/layout/hList6"/>
    <dgm:cxn modelId="{D8076AB3-F5AF-45F2-BD1D-F5E1E127C045}" type="presParOf" srcId="{EA91B3E7-2707-4BBA-B411-55B2BE539449}" destId="{83EF6AC0-1E12-4541-BCA2-F0FC7897A7C5}" srcOrd="5" destOrd="0" presId="urn:microsoft.com/office/officeart/2005/8/layout/hList6"/>
    <dgm:cxn modelId="{D4E7962B-0164-4DEF-BDE7-35612B5D67BC}" type="presParOf" srcId="{EA91B3E7-2707-4BBA-B411-55B2BE539449}" destId="{6675A89C-05DE-40C8-A63D-BA9031C76D71}" srcOrd="6" destOrd="0" presId="urn:microsoft.com/office/officeart/2005/8/layout/hList6"/>
    <dgm:cxn modelId="{BF33AC0F-4D45-4576-ABCD-B47BBC54684B}" type="presParOf" srcId="{EA91B3E7-2707-4BBA-B411-55B2BE539449}" destId="{ED7D48FF-239D-444B-866C-69AD9F3891F9}" srcOrd="7" destOrd="0" presId="urn:microsoft.com/office/officeart/2005/8/layout/hList6"/>
    <dgm:cxn modelId="{D3B1BD07-7AE5-4A02-9A89-61D5A9612097}" type="presParOf" srcId="{EA91B3E7-2707-4BBA-B411-55B2BE539449}" destId="{C7A6372D-33F2-4BCA-8569-2CB85C184EE8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64E3C-B81D-449D-862D-E3DE6DFDC6DA}">
      <dsp:nvSpPr>
        <dsp:cNvPr id="0" name=""/>
        <dsp:cNvSpPr/>
      </dsp:nvSpPr>
      <dsp:spPr>
        <a:xfrm>
          <a:off x="529579" y="687105"/>
          <a:ext cx="1321885" cy="56265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 err="1"/>
            <a:t>Eritrea</a:t>
          </a:r>
          <a:endParaRPr lang="fr-MA" sz="2000" kern="1200" dirty="0"/>
        </a:p>
      </dsp:txBody>
      <dsp:txXfrm>
        <a:off x="741081" y="687105"/>
        <a:ext cx="1110383" cy="562655"/>
      </dsp:txXfrm>
    </dsp:sp>
    <dsp:sp modelId="{D205B1C7-B872-4111-A56A-60AD5EA1CF0A}">
      <dsp:nvSpPr>
        <dsp:cNvPr id="0" name=""/>
        <dsp:cNvSpPr/>
      </dsp:nvSpPr>
      <dsp:spPr>
        <a:xfrm>
          <a:off x="-175426" y="334602"/>
          <a:ext cx="881257" cy="88125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Chair</a:t>
          </a:r>
          <a:r>
            <a:rPr lang="fr-MA" sz="1300" kern="1200" dirty="0"/>
            <a:t>	</a:t>
          </a:r>
        </a:p>
      </dsp:txBody>
      <dsp:txXfrm>
        <a:off x="-46369" y="463659"/>
        <a:ext cx="623143" cy="623143"/>
      </dsp:txXfrm>
    </dsp:sp>
    <dsp:sp modelId="{43CFD102-902E-4E0D-A415-EA3D0BEC5891}">
      <dsp:nvSpPr>
        <dsp:cNvPr id="0" name=""/>
        <dsp:cNvSpPr/>
      </dsp:nvSpPr>
      <dsp:spPr>
        <a:xfrm>
          <a:off x="3444713" y="272116"/>
          <a:ext cx="1780846" cy="562655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Seychelles</a:t>
          </a:r>
        </a:p>
      </dsp:txBody>
      <dsp:txXfrm>
        <a:off x="3729649" y="272116"/>
        <a:ext cx="1495910" cy="562655"/>
      </dsp:txXfrm>
    </dsp:sp>
    <dsp:sp modelId="{06A9335C-32DB-484D-A3CC-415597C59CB1}">
      <dsp:nvSpPr>
        <dsp:cNvPr id="0" name=""/>
        <dsp:cNvSpPr/>
      </dsp:nvSpPr>
      <dsp:spPr>
        <a:xfrm>
          <a:off x="2814940" y="17420"/>
          <a:ext cx="881257" cy="881257"/>
        </a:xfrm>
        <a:prstGeom prst="ellipse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Vice Chair 1</a:t>
          </a:r>
        </a:p>
      </dsp:txBody>
      <dsp:txXfrm>
        <a:off x="2943997" y="146477"/>
        <a:ext cx="623143" cy="623143"/>
      </dsp:txXfrm>
    </dsp:sp>
    <dsp:sp modelId="{72083859-6165-403F-B272-CD90EDB88285}">
      <dsp:nvSpPr>
        <dsp:cNvPr id="0" name=""/>
        <dsp:cNvSpPr/>
      </dsp:nvSpPr>
      <dsp:spPr>
        <a:xfrm>
          <a:off x="6981484" y="652163"/>
          <a:ext cx="1321885" cy="644379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 err="1"/>
            <a:t>Tanzania</a:t>
          </a:r>
          <a:endParaRPr lang="fr-MA" sz="2000" kern="1200" dirty="0"/>
        </a:p>
      </dsp:txBody>
      <dsp:txXfrm>
        <a:off x="7192986" y="652163"/>
        <a:ext cx="1110383" cy="644379"/>
      </dsp:txXfrm>
    </dsp:sp>
    <dsp:sp modelId="{204F9545-8D06-40A9-AB51-5CC55FD4A570}">
      <dsp:nvSpPr>
        <dsp:cNvPr id="0" name=""/>
        <dsp:cNvSpPr/>
      </dsp:nvSpPr>
      <dsp:spPr>
        <a:xfrm>
          <a:off x="5976860" y="15349"/>
          <a:ext cx="1406777" cy="994569"/>
        </a:xfrm>
        <a:prstGeom prst="ellipse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600" b="1" kern="1200" dirty="0"/>
            <a:t>Rapporteur</a:t>
          </a:r>
        </a:p>
      </dsp:txBody>
      <dsp:txXfrm>
        <a:off x="6182878" y="161000"/>
        <a:ext cx="994741" cy="703267"/>
      </dsp:txXfrm>
    </dsp:sp>
    <dsp:sp modelId="{4163E388-37BE-4806-823F-684696100A84}">
      <dsp:nvSpPr>
        <dsp:cNvPr id="0" name=""/>
        <dsp:cNvSpPr/>
      </dsp:nvSpPr>
      <dsp:spPr>
        <a:xfrm>
          <a:off x="3959087" y="869272"/>
          <a:ext cx="1538480" cy="738642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Ethiopia</a:t>
          </a:r>
        </a:p>
      </dsp:txBody>
      <dsp:txXfrm>
        <a:off x="4205244" y="869272"/>
        <a:ext cx="1292323" cy="738642"/>
      </dsp:txXfrm>
    </dsp:sp>
    <dsp:sp modelId="{78637362-2156-4B06-80B3-789CECF2AA89}">
      <dsp:nvSpPr>
        <dsp:cNvPr id="0" name=""/>
        <dsp:cNvSpPr/>
      </dsp:nvSpPr>
      <dsp:spPr>
        <a:xfrm>
          <a:off x="3077829" y="869278"/>
          <a:ext cx="881257" cy="881257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Vice Chair 2</a:t>
          </a:r>
        </a:p>
      </dsp:txBody>
      <dsp:txXfrm>
        <a:off x="3206886" y="998335"/>
        <a:ext cx="623143" cy="623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64E3C-B81D-449D-862D-E3DE6DFDC6DA}">
      <dsp:nvSpPr>
        <dsp:cNvPr id="0" name=""/>
        <dsp:cNvSpPr/>
      </dsp:nvSpPr>
      <dsp:spPr>
        <a:xfrm>
          <a:off x="872288" y="704110"/>
          <a:ext cx="1698456" cy="72294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Congo</a:t>
          </a:r>
        </a:p>
      </dsp:txBody>
      <dsp:txXfrm>
        <a:off x="1144041" y="704110"/>
        <a:ext cx="1426703" cy="722941"/>
      </dsp:txXfrm>
    </dsp:sp>
    <dsp:sp modelId="{D205B1C7-B872-4111-A56A-60AD5EA1CF0A}">
      <dsp:nvSpPr>
        <dsp:cNvPr id="0" name=""/>
        <dsp:cNvSpPr/>
      </dsp:nvSpPr>
      <dsp:spPr>
        <a:xfrm>
          <a:off x="-33554" y="251188"/>
          <a:ext cx="1132304" cy="113230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Chair</a:t>
          </a:r>
          <a:r>
            <a:rPr lang="fr-MA" sz="1300" kern="1200" dirty="0"/>
            <a:t>	</a:t>
          </a:r>
        </a:p>
      </dsp:txBody>
      <dsp:txXfrm>
        <a:off x="132268" y="417010"/>
        <a:ext cx="800660" cy="800660"/>
      </dsp:txXfrm>
    </dsp:sp>
    <dsp:sp modelId="{43CFD102-902E-4E0D-A415-EA3D0BEC5891}">
      <dsp:nvSpPr>
        <dsp:cNvPr id="0" name=""/>
        <dsp:cNvSpPr/>
      </dsp:nvSpPr>
      <dsp:spPr>
        <a:xfrm>
          <a:off x="3703048" y="704110"/>
          <a:ext cx="1698456" cy="722941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Tchad</a:t>
          </a:r>
        </a:p>
      </dsp:txBody>
      <dsp:txXfrm>
        <a:off x="3974801" y="704110"/>
        <a:ext cx="1426703" cy="722941"/>
      </dsp:txXfrm>
    </dsp:sp>
    <dsp:sp modelId="{06A9335C-32DB-484D-A3CC-415597C59CB1}">
      <dsp:nvSpPr>
        <dsp:cNvPr id="0" name=""/>
        <dsp:cNvSpPr/>
      </dsp:nvSpPr>
      <dsp:spPr>
        <a:xfrm>
          <a:off x="2797205" y="251188"/>
          <a:ext cx="1132304" cy="1132304"/>
        </a:xfrm>
        <a:prstGeom prst="ellips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Vice Chair</a:t>
          </a:r>
        </a:p>
      </dsp:txBody>
      <dsp:txXfrm>
        <a:off x="2963027" y="417010"/>
        <a:ext cx="800660" cy="800660"/>
      </dsp:txXfrm>
    </dsp:sp>
    <dsp:sp modelId="{72083859-6165-403F-B272-CD90EDB88285}">
      <dsp:nvSpPr>
        <dsp:cNvPr id="0" name=""/>
        <dsp:cNvSpPr/>
      </dsp:nvSpPr>
      <dsp:spPr>
        <a:xfrm>
          <a:off x="6533808" y="955298"/>
          <a:ext cx="1856354" cy="80505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Cameroon</a:t>
          </a:r>
        </a:p>
      </dsp:txBody>
      <dsp:txXfrm>
        <a:off x="6830825" y="955298"/>
        <a:ext cx="1559337" cy="805051"/>
      </dsp:txXfrm>
    </dsp:sp>
    <dsp:sp modelId="{204F9545-8D06-40A9-AB51-5CC55FD4A570}">
      <dsp:nvSpPr>
        <dsp:cNvPr id="0" name=""/>
        <dsp:cNvSpPr/>
      </dsp:nvSpPr>
      <dsp:spPr>
        <a:xfrm>
          <a:off x="5418969" y="402203"/>
          <a:ext cx="1506394" cy="802192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600" b="1" kern="1200" dirty="0"/>
            <a:t>Rapporteur</a:t>
          </a:r>
        </a:p>
      </dsp:txBody>
      <dsp:txXfrm>
        <a:off x="5639575" y="519681"/>
        <a:ext cx="1065182" cy="5672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64E3C-B81D-449D-862D-E3DE6DFDC6DA}">
      <dsp:nvSpPr>
        <dsp:cNvPr id="0" name=""/>
        <dsp:cNvSpPr/>
      </dsp:nvSpPr>
      <dsp:spPr>
        <a:xfrm>
          <a:off x="916350" y="690635"/>
          <a:ext cx="1716817" cy="73075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Algeria</a:t>
          </a:r>
        </a:p>
      </dsp:txBody>
      <dsp:txXfrm>
        <a:off x="1191041" y="690635"/>
        <a:ext cx="1442126" cy="730756"/>
      </dsp:txXfrm>
    </dsp:sp>
    <dsp:sp modelId="{D205B1C7-B872-4111-A56A-60AD5EA1CF0A}">
      <dsp:nvSpPr>
        <dsp:cNvPr id="0" name=""/>
        <dsp:cNvSpPr/>
      </dsp:nvSpPr>
      <dsp:spPr>
        <a:xfrm>
          <a:off x="714" y="232817"/>
          <a:ext cx="1144545" cy="114454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Chair</a:t>
          </a:r>
          <a:r>
            <a:rPr lang="fr-MA" sz="1300" kern="1200" dirty="0"/>
            <a:t>	</a:t>
          </a:r>
        </a:p>
      </dsp:txBody>
      <dsp:txXfrm>
        <a:off x="168329" y="400432"/>
        <a:ext cx="809315" cy="809315"/>
      </dsp:txXfrm>
    </dsp:sp>
    <dsp:sp modelId="{43CFD102-902E-4E0D-A415-EA3D0BEC5891}">
      <dsp:nvSpPr>
        <dsp:cNvPr id="0" name=""/>
        <dsp:cNvSpPr/>
      </dsp:nvSpPr>
      <dsp:spPr>
        <a:xfrm>
          <a:off x="3777713" y="690635"/>
          <a:ext cx="1716817" cy="730756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Libya</a:t>
          </a:r>
        </a:p>
      </dsp:txBody>
      <dsp:txXfrm>
        <a:off x="4052404" y="690635"/>
        <a:ext cx="1442126" cy="730756"/>
      </dsp:txXfrm>
    </dsp:sp>
    <dsp:sp modelId="{06A9335C-32DB-484D-A3CC-415597C59CB1}">
      <dsp:nvSpPr>
        <dsp:cNvPr id="0" name=""/>
        <dsp:cNvSpPr/>
      </dsp:nvSpPr>
      <dsp:spPr>
        <a:xfrm>
          <a:off x="2862077" y="232817"/>
          <a:ext cx="1144545" cy="1144545"/>
        </a:xfrm>
        <a:prstGeom prst="ellips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Vice Chair</a:t>
          </a:r>
        </a:p>
      </dsp:txBody>
      <dsp:txXfrm>
        <a:off x="3029692" y="400432"/>
        <a:ext cx="809315" cy="809315"/>
      </dsp:txXfrm>
    </dsp:sp>
    <dsp:sp modelId="{72083859-6165-403F-B272-CD90EDB88285}">
      <dsp:nvSpPr>
        <dsp:cNvPr id="0" name=""/>
        <dsp:cNvSpPr/>
      </dsp:nvSpPr>
      <dsp:spPr>
        <a:xfrm>
          <a:off x="6639790" y="923452"/>
          <a:ext cx="1716817" cy="836897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Mauritania</a:t>
          </a:r>
        </a:p>
      </dsp:txBody>
      <dsp:txXfrm>
        <a:off x="6914481" y="923452"/>
        <a:ext cx="1442126" cy="836897"/>
      </dsp:txXfrm>
    </dsp:sp>
    <dsp:sp modelId="{204F9545-8D06-40A9-AB51-5CC55FD4A570}">
      <dsp:nvSpPr>
        <dsp:cNvPr id="0" name=""/>
        <dsp:cNvSpPr/>
      </dsp:nvSpPr>
      <dsp:spPr>
        <a:xfrm>
          <a:off x="5723440" y="232817"/>
          <a:ext cx="1498518" cy="1144545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600" b="1" kern="1200" dirty="0"/>
            <a:t>Rapporteur</a:t>
          </a:r>
        </a:p>
      </dsp:txBody>
      <dsp:txXfrm>
        <a:off x="5942893" y="400432"/>
        <a:ext cx="1059612" cy="8093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64E3C-B81D-449D-862D-E3DE6DFDC6DA}">
      <dsp:nvSpPr>
        <dsp:cNvPr id="0" name=""/>
        <dsp:cNvSpPr/>
      </dsp:nvSpPr>
      <dsp:spPr>
        <a:xfrm>
          <a:off x="967964" y="742246"/>
          <a:ext cx="1735179" cy="73857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600" kern="1200" dirty="0"/>
            <a:t>Lesotho</a:t>
          </a:r>
        </a:p>
      </dsp:txBody>
      <dsp:txXfrm>
        <a:off x="1245592" y="742246"/>
        <a:ext cx="1457550" cy="738572"/>
      </dsp:txXfrm>
    </dsp:sp>
    <dsp:sp modelId="{D205B1C7-B872-4111-A56A-60AD5EA1CF0A}">
      <dsp:nvSpPr>
        <dsp:cNvPr id="0" name=""/>
        <dsp:cNvSpPr/>
      </dsp:nvSpPr>
      <dsp:spPr>
        <a:xfrm>
          <a:off x="42534" y="279531"/>
          <a:ext cx="1156786" cy="115678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Chair</a:t>
          </a:r>
          <a:r>
            <a:rPr lang="fr-MA" sz="1300" kern="1200" dirty="0"/>
            <a:t>	</a:t>
          </a:r>
        </a:p>
      </dsp:txBody>
      <dsp:txXfrm>
        <a:off x="211941" y="448938"/>
        <a:ext cx="817972" cy="817972"/>
      </dsp:txXfrm>
    </dsp:sp>
    <dsp:sp modelId="{43CFD102-902E-4E0D-A415-EA3D0BEC5891}">
      <dsp:nvSpPr>
        <dsp:cNvPr id="0" name=""/>
        <dsp:cNvSpPr/>
      </dsp:nvSpPr>
      <dsp:spPr>
        <a:xfrm>
          <a:off x="3859929" y="742246"/>
          <a:ext cx="1735179" cy="738572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Malawi</a:t>
          </a:r>
        </a:p>
      </dsp:txBody>
      <dsp:txXfrm>
        <a:off x="4137558" y="742246"/>
        <a:ext cx="1457550" cy="738572"/>
      </dsp:txXfrm>
    </dsp:sp>
    <dsp:sp modelId="{06A9335C-32DB-484D-A3CC-415597C59CB1}">
      <dsp:nvSpPr>
        <dsp:cNvPr id="0" name=""/>
        <dsp:cNvSpPr/>
      </dsp:nvSpPr>
      <dsp:spPr>
        <a:xfrm>
          <a:off x="2934500" y="279531"/>
          <a:ext cx="1156786" cy="1156786"/>
        </a:xfrm>
        <a:prstGeom prst="ellips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Vice Chair</a:t>
          </a:r>
        </a:p>
      </dsp:txBody>
      <dsp:txXfrm>
        <a:off x="3103907" y="448938"/>
        <a:ext cx="817972" cy="817972"/>
      </dsp:txXfrm>
    </dsp:sp>
    <dsp:sp modelId="{72083859-6165-403F-B272-CD90EDB88285}">
      <dsp:nvSpPr>
        <dsp:cNvPr id="0" name=""/>
        <dsp:cNvSpPr/>
      </dsp:nvSpPr>
      <dsp:spPr>
        <a:xfrm>
          <a:off x="6756719" y="1271571"/>
          <a:ext cx="1562177" cy="488778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b="0" kern="1200" dirty="0"/>
            <a:t>South </a:t>
          </a:r>
          <a:r>
            <a:rPr lang="fr-MA" sz="2000" b="0" kern="1200" dirty="0" err="1"/>
            <a:t>Africa</a:t>
          </a:r>
          <a:endParaRPr lang="fr-MA" sz="2000" b="0" kern="1200" dirty="0"/>
        </a:p>
      </dsp:txBody>
      <dsp:txXfrm>
        <a:off x="7006667" y="1271571"/>
        <a:ext cx="1312229" cy="488778"/>
      </dsp:txXfrm>
    </dsp:sp>
    <dsp:sp modelId="{204F9545-8D06-40A9-AB51-5CC55FD4A570}">
      <dsp:nvSpPr>
        <dsp:cNvPr id="0" name=""/>
        <dsp:cNvSpPr/>
      </dsp:nvSpPr>
      <dsp:spPr>
        <a:xfrm>
          <a:off x="5643939" y="273250"/>
          <a:ext cx="1670839" cy="1156786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Rapporteur</a:t>
          </a:r>
        </a:p>
      </dsp:txBody>
      <dsp:txXfrm>
        <a:off x="5888628" y="442657"/>
        <a:ext cx="1181461" cy="8179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64E3C-B81D-449D-862D-E3DE6DFDC6DA}">
      <dsp:nvSpPr>
        <dsp:cNvPr id="0" name=""/>
        <dsp:cNvSpPr/>
      </dsp:nvSpPr>
      <dsp:spPr>
        <a:xfrm>
          <a:off x="916350" y="690635"/>
          <a:ext cx="1716817" cy="73075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Nigeria</a:t>
          </a:r>
        </a:p>
      </dsp:txBody>
      <dsp:txXfrm>
        <a:off x="1191041" y="690635"/>
        <a:ext cx="1442126" cy="730756"/>
      </dsp:txXfrm>
    </dsp:sp>
    <dsp:sp modelId="{D205B1C7-B872-4111-A56A-60AD5EA1CF0A}">
      <dsp:nvSpPr>
        <dsp:cNvPr id="0" name=""/>
        <dsp:cNvSpPr/>
      </dsp:nvSpPr>
      <dsp:spPr>
        <a:xfrm>
          <a:off x="714" y="232817"/>
          <a:ext cx="1144545" cy="114454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Chair</a:t>
          </a:r>
          <a:r>
            <a:rPr lang="fr-MA" sz="1300" kern="1200" dirty="0"/>
            <a:t>	</a:t>
          </a:r>
        </a:p>
      </dsp:txBody>
      <dsp:txXfrm>
        <a:off x="168329" y="400432"/>
        <a:ext cx="809315" cy="809315"/>
      </dsp:txXfrm>
    </dsp:sp>
    <dsp:sp modelId="{43CFD102-902E-4E0D-A415-EA3D0BEC5891}">
      <dsp:nvSpPr>
        <dsp:cNvPr id="0" name=""/>
        <dsp:cNvSpPr/>
      </dsp:nvSpPr>
      <dsp:spPr>
        <a:xfrm>
          <a:off x="3777713" y="690635"/>
          <a:ext cx="1716817" cy="730756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Niger</a:t>
          </a:r>
        </a:p>
      </dsp:txBody>
      <dsp:txXfrm>
        <a:off x="4052404" y="690635"/>
        <a:ext cx="1442126" cy="730756"/>
      </dsp:txXfrm>
    </dsp:sp>
    <dsp:sp modelId="{06A9335C-32DB-484D-A3CC-415597C59CB1}">
      <dsp:nvSpPr>
        <dsp:cNvPr id="0" name=""/>
        <dsp:cNvSpPr/>
      </dsp:nvSpPr>
      <dsp:spPr>
        <a:xfrm>
          <a:off x="2862077" y="232817"/>
          <a:ext cx="1144545" cy="1144545"/>
        </a:xfrm>
        <a:prstGeom prst="ellips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800" b="1" kern="1200" dirty="0"/>
            <a:t>Vice Chair</a:t>
          </a:r>
        </a:p>
      </dsp:txBody>
      <dsp:txXfrm>
        <a:off x="3029692" y="400432"/>
        <a:ext cx="809315" cy="809315"/>
      </dsp:txXfrm>
    </dsp:sp>
    <dsp:sp modelId="{72083859-6165-403F-B272-CD90EDB88285}">
      <dsp:nvSpPr>
        <dsp:cNvPr id="0" name=""/>
        <dsp:cNvSpPr/>
      </dsp:nvSpPr>
      <dsp:spPr>
        <a:xfrm>
          <a:off x="6639790" y="923452"/>
          <a:ext cx="1716817" cy="836897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2000" kern="1200" dirty="0"/>
            <a:t>Liberia</a:t>
          </a:r>
        </a:p>
      </dsp:txBody>
      <dsp:txXfrm>
        <a:off x="6914481" y="923452"/>
        <a:ext cx="1442126" cy="836897"/>
      </dsp:txXfrm>
    </dsp:sp>
    <dsp:sp modelId="{204F9545-8D06-40A9-AB51-5CC55FD4A570}">
      <dsp:nvSpPr>
        <dsp:cNvPr id="0" name=""/>
        <dsp:cNvSpPr/>
      </dsp:nvSpPr>
      <dsp:spPr>
        <a:xfrm>
          <a:off x="5723440" y="232817"/>
          <a:ext cx="1525335" cy="1103650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A" sz="1600" b="1" kern="1200" dirty="0"/>
            <a:t>Rapporteur</a:t>
          </a:r>
        </a:p>
      </dsp:txBody>
      <dsp:txXfrm>
        <a:off x="5946820" y="394443"/>
        <a:ext cx="1078575" cy="7803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1AEE0-3C00-498D-8F76-6AD57CD093C6}">
      <dsp:nvSpPr>
        <dsp:cNvPr id="0" name=""/>
        <dsp:cNvSpPr/>
      </dsp:nvSpPr>
      <dsp:spPr>
        <a:xfrm rot="16200000">
          <a:off x="-1179048" y="1184696"/>
          <a:ext cx="4351338" cy="1981944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Arial" pitchFamily="34" charset="0"/>
              <a:cs typeface="Arial" pitchFamily="34" charset="0"/>
            </a:rPr>
            <a:t>The AfCFTA potential for mitigation of COVID-19 Impact on trade in North Afric</a:t>
          </a:r>
          <a:r>
            <a:rPr lang="en-US" sz="2000" kern="1200" dirty="0">
              <a:latin typeface="Arial" pitchFamily="34" charset="0"/>
              <a:cs typeface="Arial" pitchFamily="34" charset="0"/>
            </a:rPr>
            <a:t>a</a:t>
          </a:r>
          <a:endParaRPr lang="fr-FR" sz="2000" kern="1200" dirty="0">
            <a:latin typeface="Arial" pitchFamily="34" charset="0"/>
            <a:cs typeface="Arial" pitchFamily="34" charset="0"/>
          </a:endParaRPr>
        </a:p>
      </dsp:txBody>
      <dsp:txXfrm rot="5400000">
        <a:off x="5649" y="870267"/>
        <a:ext cx="1981944" cy="2610802"/>
      </dsp:txXfrm>
    </dsp:sp>
    <dsp:sp modelId="{65299BF9-39F5-4BE5-BA37-A2E6C1A95680}">
      <dsp:nvSpPr>
        <dsp:cNvPr id="0" name=""/>
        <dsp:cNvSpPr/>
      </dsp:nvSpPr>
      <dsp:spPr>
        <a:xfrm rot="16200000">
          <a:off x="951541" y="1184696"/>
          <a:ext cx="4351338" cy="1981944"/>
        </a:xfrm>
        <a:prstGeom prst="flowChartManualOperation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itchFamily="34" charset="0"/>
              <a:cs typeface="Arial" pitchFamily="34" charset="0"/>
            </a:rPr>
            <a:t>Achieving the United Nations 2030 agenda (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SDGs</a:t>
          </a:r>
          <a:r>
            <a:rPr lang="en-US" sz="2000" kern="1200" dirty="0">
              <a:latin typeface="Arial" pitchFamily="34" charset="0"/>
              <a:cs typeface="Arial" pitchFamily="34" charset="0"/>
            </a:rPr>
            <a:t>) and the African Union 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2063 Agenda</a:t>
          </a:r>
          <a:r>
            <a:rPr lang="en-US" sz="2000" kern="1200" dirty="0">
              <a:latin typeface="Arial" pitchFamily="34" charset="0"/>
              <a:cs typeface="Arial" pitchFamily="34" charset="0"/>
            </a:rPr>
            <a:t> in North Africa</a:t>
          </a:r>
          <a:endParaRPr lang="fr-FR" sz="2000" kern="1200" dirty="0">
            <a:latin typeface="Arial" pitchFamily="34" charset="0"/>
            <a:cs typeface="Arial" pitchFamily="34" charset="0"/>
          </a:endParaRPr>
        </a:p>
      </dsp:txBody>
      <dsp:txXfrm rot="5400000">
        <a:off x="2136238" y="870267"/>
        <a:ext cx="1981944" cy="2610802"/>
      </dsp:txXfrm>
    </dsp:sp>
    <dsp:sp modelId="{AD4DDC00-7721-4756-8CEE-E14C49574A25}">
      <dsp:nvSpPr>
        <dsp:cNvPr id="0" name=""/>
        <dsp:cNvSpPr/>
      </dsp:nvSpPr>
      <dsp:spPr>
        <a:xfrm rot="16200000">
          <a:off x="3082131" y="1184696"/>
          <a:ext cx="4351338" cy="1981944"/>
        </a:xfrm>
        <a:prstGeom prst="flowChartManualOperation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itchFamily="34" charset="0"/>
              <a:cs typeface="Arial" pitchFamily="34" charset="0"/>
            </a:rPr>
            <a:t>North Africa facing the challenges of the post-COVID-19 era</a:t>
          </a:r>
          <a:endParaRPr lang="fr-FR" sz="2000" kern="1200" dirty="0">
            <a:latin typeface="Arial" pitchFamily="34" charset="0"/>
            <a:cs typeface="Arial" pitchFamily="34" charset="0"/>
          </a:endParaRPr>
        </a:p>
      </dsp:txBody>
      <dsp:txXfrm rot="5400000">
        <a:off x="4266828" y="870267"/>
        <a:ext cx="1981944" cy="2610802"/>
      </dsp:txXfrm>
    </dsp:sp>
    <dsp:sp modelId="{6675A89C-05DE-40C8-A63D-BA9031C76D71}">
      <dsp:nvSpPr>
        <dsp:cNvPr id="0" name=""/>
        <dsp:cNvSpPr/>
      </dsp:nvSpPr>
      <dsp:spPr>
        <a:xfrm rot="16200000">
          <a:off x="5203293" y="1184696"/>
          <a:ext cx="4351338" cy="1981944"/>
        </a:xfrm>
        <a:prstGeom prst="flowChartManualOperation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Arial" pitchFamily="34" charset="0"/>
              <a:cs typeface="Arial" pitchFamily="34" charset="0"/>
            </a:rPr>
            <a:t>Best practices on employment creatio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n</a:t>
          </a:r>
          <a:endParaRPr lang="fr-FR" sz="2000" kern="1200" dirty="0">
            <a:latin typeface="Arial" pitchFamily="34" charset="0"/>
            <a:cs typeface="Arial" pitchFamily="34" charset="0"/>
          </a:endParaRPr>
        </a:p>
      </dsp:txBody>
      <dsp:txXfrm rot="5400000">
        <a:off x="6387990" y="870267"/>
        <a:ext cx="1981944" cy="2610802"/>
      </dsp:txXfrm>
    </dsp:sp>
    <dsp:sp modelId="{C7A6372D-33F2-4BCA-8569-2CB85C184EE8}">
      <dsp:nvSpPr>
        <dsp:cNvPr id="0" name=""/>
        <dsp:cNvSpPr/>
      </dsp:nvSpPr>
      <dsp:spPr>
        <a:xfrm rot="16200000">
          <a:off x="7343310" y="1184696"/>
          <a:ext cx="4351338" cy="1981944"/>
        </a:xfrm>
        <a:prstGeom prst="flowChartManualOperati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Arial" pitchFamily="34" charset="0"/>
              <a:cs typeface="Arial" pitchFamily="34" charset="0"/>
            </a:rPr>
            <a:t>Innovation and New technologies in North Africa in the context of COVID19</a:t>
          </a:r>
          <a:endParaRPr lang="fr-FR" sz="2000" b="0" kern="1200" dirty="0">
            <a:latin typeface="Arial" pitchFamily="34" charset="0"/>
            <a:cs typeface="Arial" pitchFamily="34" charset="0"/>
          </a:endParaRPr>
        </a:p>
      </dsp:txBody>
      <dsp:txXfrm rot="5400000">
        <a:off x="8528007" y="870267"/>
        <a:ext cx="1981944" cy="2610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1174C-2A1B-408C-8ED7-711CC03CAE13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55479-7179-450D-A2A4-AB9349549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67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E098C-3659-4996-8AD7-D3AF6479B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FD27C-C39A-4A38-8529-31F43018B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6092D-5F7F-4BED-82EE-2F1D3BEF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53B87-E813-4BB8-925C-CCDE4D47C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85A7A-11A8-4AB2-A90B-CC7D8840B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03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D3F98-53F8-4132-B882-552115686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A6A5D-E7D4-432F-9045-841299A94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CA812-4F85-474E-AA90-D2EDD69B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2BC53-1C4B-4573-AED1-A2E7E044B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506D-2666-4DF3-A08D-BF574869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6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3FBBE8-699B-48D8-85CB-56A661637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1909F-7A16-40B0-83D7-F408E0289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88A4F-7580-42C2-BEB3-E425FD8A5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3312F-81D6-4523-BA03-D339BD8A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683AD-88F1-4086-894B-A01E1A2B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80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425472"/>
            <a:ext cx="11171400" cy="2175228"/>
          </a:xfrm>
        </p:spPr>
        <p:txBody>
          <a:bodyPr>
            <a:normAutofit/>
          </a:bodyPr>
          <a:lstStyle>
            <a:lvl1pPr algn="ctr">
              <a:defRPr sz="24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/>
          <a:srcRect b="8520"/>
          <a:stretch/>
        </p:blipFill>
        <p:spPr>
          <a:xfrm>
            <a:off x="639339" y="5863711"/>
            <a:ext cx="1478216" cy="70043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29502" y="433953"/>
            <a:ext cx="4376100" cy="3787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845" y="6074837"/>
            <a:ext cx="990153" cy="4893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731BB0-F652-4D1F-897B-6FC52C5B535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243" y="5659281"/>
            <a:ext cx="1277014" cy="1145985"/>
          </a:xfrm>
          <a:prstGeom prst="rect">
            <a:avLst/>
          </a:prstGeom>
        </p:spPr>
      </p:pic>
      <p:pic>
        <p:nvPicPr>
          <p:cNvPr id="5" name="Picture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1F215979-804E-41A7-B8F4-69B606034C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88" y="1445449"/>
            <a:ext cx="3088888" cy="19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039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t="94676"/>
          <a:stretch/>
        </p:blipFill>
        <p:spPr>
          <a:xfrm>
            <a:off x="0" y="6492876"/>
            <a:ext cx="12192000" cy="365127"/>
          </a:xfrm>
          <a:prstGeom prst="rect">
            <a:avLst/>
          </a:prstGeom>
        </p:spPr>
      </p:pic>
      <p:sp>
        <p:nvSpPr>
          <p:cNvPr id="2" name="Rounded Rectangle 1"/>
          <p:cNvSpPr/>
          <p:nvPr userDrawn="1"/>
        </p:nvSpPr>
        <p:spPr>
          <a:xfrm>
            <a:off x="0" y="257433"/>
            <a:ext cx="95504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F321364-00F5-4E81-94E2-251ECA8317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825" y="68275"/>
            <a:ext cx="2520175" cy="159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9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/>
          <a:srcRect b="8520"/>
          <a:stretch/>
        </p:blipFill>
        <p:spPr>
          <a:xfrm>
            <a:off x="1001808" y="443328"/>
            <a:ext cx="1602653" cy="759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0B4BC4-4FF2-42FC-9DCC-8642F7907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685" y="250033"/>
            <a:ext cx="1277014" cy="1145985"/>
          </a:xfrm>
          <a:prstGeom prst="rect">
            <a:avLst/>
          </a:prstGeom>
        </p:spPr>
      </p:pic>
      <p:pic>
        <p:nvPicPr>
          <p:cNvPr id="10" name="Picture 9" descr="A picture containing timeline&#10;&#10;Description automatically generated">
            <a:extLst>
              <a:ext uri="{FF2B5EF4-FFF2-40B4-BE49-F238E27FC236}">
                <a16:creationId xmlns:a16="http://schemas.microsoft.com/office/drawing/2014/main" id="{555E767A-BA60-45BE-9918-58C02899F5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629" y="250033"/>
            <a:ext cx="3088888" cy="19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323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t="94676"/>
          <a:stretch/>
        </p:blipFill>
        <p:spPr>
          <a:xfrm>
            <a:off x="0" y="6492874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0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9B51B-1E76-457D-B828-77C4F4BA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CB811-39BD-4E89-90F1-ADE3BE64A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A43-9F8C-428C-BD10-7B4CFD81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AF94D-5473-4144-853E-ABD98ECE3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1D806-E66A-43A7-B64E-EACD0DA3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49B25-956D-48CC-8420-4EB9D1483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3E86A-8CBF-4823-ACB4-AC57303D1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B9279-E635-4D0A-B592-694F76E7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94BC7-37A8-467F-BCDA-826C88C1B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A99C8-37AE-44FF-9B1A-269C36E2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28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27388-A15E-411F-8F3B-32928C44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742C5-1C8A-415C-92E6-4B7E5FE82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8540E-F95B-4FC7-8560-396E35E7C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E5BB5-ECC1-42E0-84B8-AF6A0ADF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1D887-DE1B-45C6-8B6C-15BFD9FF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C52F5-88FC-4919-ADEC-4DEA1936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4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C4F0-E299-48FD-BA51-58E731FBB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06867-23A2-4358-BFA1-B33C603EC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A56F3-A7D4-4445-996A-9511C763D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CDFE5-AACB-4E9F-B6CD-133351862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7DD050-1B4C-4C48-A194-95FE4ABF9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624AF3-7F72-449B-B47C-EB12983F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F963C-D037-4B4F-A5CC-369A4130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6D2EFA-DD2E-4C80-8DD5-44A13668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9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2C2CF-B474-42ED-90E7-24E0D918D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7E3FE3-A747-418D-AFB0-C649E48E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C09873-D996-4B30-96C4-B929CA31A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DEBB5-DA01-41AC-88E4-3297ACD5B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6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34AEF6-0397-4EFF-8F82-80D8A262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8F1AFE-36B0-483B-A791-A7C11D8D2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386C3-6282-41D8-A3C7-0148E111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3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B267A-ED4A-4B63-B8A8-F672D683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00015-27F9-4C23-ADD0-ACA76E90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8D1A8-AF46-4849-879F-B46C646C4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5CED0-F082-45F3-8BFE-6B6200CA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C311E-F833-499F-8765-74639687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8C547-654E-4F14-AE5A-74EFCFC6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5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8567E-2E78-42B7-A336-BEDA60337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866302-CCBF-4F82-A208-C171A7D08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66EB8-2A58-4A92-A67F-42CA6C7F3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57438-6A0E-4853-A7C1-DB850686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6FAB9-E0E7-49CC-AA07-BCE5CE51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3F8A9-9804-46D5-90C4-09B917779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21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1BDDF4-7AE0-4242-8D2C-4119E9B32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861A7-B31A-4DD2-8EF3-54A69C891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E6B96-613B-4D69-8254-7E165026C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907C1-7EA1-47EA-863D-535A7E7572DB}" type="datetimeFigureOut">
              <a:rPr lang="en-GB" smtClean="0"/>
              <a:pPr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8D988-5061-4656-A62C-3D9F77DB0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1E4A2-800A-46B6-A81E-31F2CF882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1BB16-81E2-4B02-A7F8-391710CFA6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2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7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76486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49483" y="3610949"/>
            <a:ext cx="639949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latin typeface="Arial" pitchFamily="34" charset="0"/>
                <a:cs typeface="Arial" pitchFamily="34" charset="0"/>
              </a:rPr>
              <a:t>Report on the ECA Subregional Offices Intergovernmental Committees of Senior Officials and Experts (ICSOE) </a:t>
            </a:r>
            <a:br>
              <a:rPr lang="en-US" b="1" dirty="0">
                <a:latin typeface="Arial" pitchFamily="34" charset="0"/>
                <a:cs typeface="Arial" pitchFamily="34" charset="0"/>
              </a:rPr>
            </a:br>
            <a:br>
              <a:rPr lang="en-US" sz="2000" b="1" dirty="0"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latin typeface="Arial" pitchFamily="34" charset="0"/>
                <a:cs typeface="Arial" pitchFamily="34" charset="0"/>
              </a:rPr>
              <a:t>Ngone Diop, Director, ECA Subregional Office for West Africa  </a:t>
            </a:r>
            <a:br>
              <a:rPr lang="en-US" sz="1600" dirty="0">
                <a:latin typeface="Arial" pitchFamily="34" charset="0"/>
                <a:cs typeface="Arial" pitchFamily="34" charset="0"/>
              </a:rPr>
            </a:b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i="1" dirty="0">
                <a:latin typeface="Arial" pitchFamily="34" charset="0"/>
                <a:cs typeface="Arial" pitchFamily="34" charset="0"/>
              </a:rPr>
              <a:t>Thursday 18 March 2021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45869"/>
              </p:ext>
            </p:extLst>
          </p:nvPr>
        </p:nvGraphicFramePr>
        <p:xfrm>
          <a:off x="408709" y="252637"/>
          <a:ext cx="11374582" cy="6352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7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7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2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SRO-CA – MAIN RECOMMENDATIONS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SRO-EA MAIN RECOMMENDATIONS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0283">
                <a:tc>
                  <a:txBody>
                    <a:bodyPr/>
                    <a:lstStyle/>
                    <a:p>
                      <a:pPr algn="just">
                        <a:buFont typeface="Wingdings" panose="05000000000000000000" pitchFamily="2" charset="2"/>
                        <a:buNone/>
                      </a:pP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Launch the decade for economic diversification in Central Africa with the aim to mobilizing leadership and other stakeholders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Take strategic measures to address debt vulnerabilities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28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Promote learning and skills development strategies which are aligned with industrial policies and economic diversification strategies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Harness the potential of regional integration to respond to COVID-19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47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Promote innovative financing and inclusive partnerships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Accelerate the implementation of </a:t>
                      </a:r>
                      <a:r>
                        <a:rPr lang="en-US" sz="2000" dirty="0" err="1">
                          <a:latin typeface="Arial" pitchFamily="34" charset="0"/>
                          <a:cs typeface="Arial" pitchFamily="34" charset="0"/>
                        </a:rPr>
                        <a:t>AcfTA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 through the creation of value chains in the </a:t>
                      </a:r>
                      <a:r>
                        <a:rPr lang="en-US" sz="2000" dirty="0" err="1">
                          <a:latin typeface="Arial" pitchFamily="34" charset="0"/>
                          <a:cs typeface="Arial" pitchFamily="34" charset="0"/>
                        </a:rPr>
                        <a:t>agro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-industry; pharmaceutical; oil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821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Learn from success stories in Africa and beyond and reinforce the role of Special economic zones (SEZ)  and other industrial clusters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Raise awareness of </a:t>
                      </a:r>
                      <a:r>
                        <a:rPr lang="en-US" sz="2000" dirty="0" err="1">
                          <a:latin typeface="Arial" pitchFamily="34" charset="0"/>
                          <a:cs typeface="Arial" pitchFamily="34" charset="0"/>
                        </a:rPr>
                        <a:t>AcfTA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 among the private sector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Promote soft skills development and encourage skills certification, harmonization and portability in the framework of the central Africa regional integration </a:t>
                      </a:r>
                      <a:r>
                        <a:rPr lang="en-US" sz="2000" dirty="0" err="1">
                          <a:latin typeface="Arial" pitchFamily="34" charset="0"/>
                          <a:cs typeface="Arial" pitchFamily="34" charset="0"/>
                        </a:rPr>
                        <a:t>programmes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Harness the potential of tourism and the blue economy for economic diversification and growth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678218"/>
              </p:ext>
            </p:extLst>
          </p:nvPr>
        </p:nvGraphicFramePr>
        <p:xfrm>
          <a:off x="180108" y="96978"/>
          <a:ext cx="12011892" cy="6727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5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6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2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>
                          <a:solidFill>
                            <a:srgbClr val="FFFFFF"/>
                          </a:solidFill>
                          <a:cs typeface="Arial" panose="020B0604020202020204" pitchFamily="34" charset="0"/>
                          <a:sym typeface="Lato" pitchFamily="34" charset="0"/>
                        </a:rPr>
                        <a:t>SRO-SA MAIN RECOMMENDATIONS</a:t>
                      </a:r>
                      <a:endParaRPr lang="en-US" sz="1800" dirty="0">
                        <a:solidFill>
                          <a:srgbClr val="FFFFFF"/>
                        </a:solidFill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800" b="1" dirty="0"/>
                        <a:t>SRO-WA  - MAIN RECOMMENDATIONS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835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Respond decisively to COVID-19’s health and socioeconomic impacts including  through effective collaboration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Adopt a budgeting sensitive to the demographic dividend for the implementation of population policies including and other public policies</a:t>
                      </a:r>
                      <a:endParaRPr lang="en-US" sz="2000" dirty="0"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18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Request for debt restructuring with creditors on terms that would support country responses to Covid 19 socio-economic impacts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Increase investment in vital statistics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199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Develop partnerships at the regional level to manufacture products required by the health sector, to respond  COVID-19 and other such pandemics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Countries which have not yet produced annual local (VLRs) and voluntary national (VNRs) encouraged to do so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83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Develop mechanisms and strategies to unlock domestic financing towards initiatives for build forward  better,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Support capacity strengthening of national observatories for population and demographic dividend</a:t>
                      </a:r>
                      <a:endParaRPr lang="en-US" sz="2000" dirty="0"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1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Implement gender responsive and youth-inclusive strategies as anchors for industrialization, growth and job creation in the region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Support the rebasing of countries' GDPs, to harmonize and  update the base year of national accounts in all countries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4851501" y="3043671"/>
            <a:ext cx="2487811" cy="47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3094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584975" y="3710264"/>
            <a:ext cx="502086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25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#COM2021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4937521" y="4039123"/>
            <a:ext cx="23157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www.uneca.org/cfm2021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F2B6C-7B5F-46A7-9678-4535DE044C0F}"/>
              </a:ext>
            </a:extLst>
          </p:cNvPr>
          <p:cNvSpPr txBox="1"/>
          <p:nvPr/>
        </p:nvSpPr>
        <p:spPr>
          <a:xfrm>
            <a:off x="1442249" y="289344"/>
            <a:ext cx="6768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a typeface="+mn-lt"/>
                <a:cs typeface="+mn-lt"/>
              </a:rPr>
              <a:t>OBJECTIVES OF ICSOE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39EAB626-4AB6-43E4-8743-2DAF0E022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357" y="1396077"/>
            <a:ext cx="8046088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800100" indent="-3429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2001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endParaRPr lang="fr-CH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+mn-lt"/>
                <a:cs typeface="Arial" pitchFamily="34" charset="0"/>
              </a:rPr>
              <a:t>Review and validate the activity report, results achieved and planned work programmed of SROs</a:t>
            </a:r>
          </a:p>
          <a:p>
            <a:endParaRPr lang="en-US" sz="2000" dirty="0">
              <a:solidFill>
                <a:schemeClr val="tx1"/>
              </a:solidFill>
              <a:latin typeface="Arial" pitchFamily="34" charset="0"/>
              <a:ea typeface="+mn-lt"/>
              <a:cs typeface="Arial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+mn-lt"/>
                <a:cs typeface="Arial" pitchFamily="34" charset="0"/>
              </a:rPr>
              <a:t>Provide strategic direction </a:t>
            </a:r>
            <a:endParaRPr lang="fr-MA" sz="2000" dirty="0">
              <a:solidFill>
                <a:schemeClr val="tx1"/>
              </a:solidFill>
              <a:latin typeface="Arial" pitchFamily="34" charset="0"/>
              <a:ea typeface="+mn-lt"/>
              <a:cs typeface="Arial" pitchFamily="34" charset="0"/>
            </a:endParaRPr>
          </a:p>
          <a:p>
            <a:pPr marL="457200" lvl="1"/>
            <a:endParaRPr lang="en-US" altLang="en-US" sz="2000" dirty="0">
              <a:solidFill>
                <a:srgbClr val="4472C4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Graphique 2" descr="Cible avec un remplissage uni">
            <a:extLst>
              <a:ext uri="{FF2B5EF4-FFF2-40B4-BE49-F238E27FC236}">
                <a16:creationId xmlns:a16="http://schemas.microsoft.com/office/drawing/2014/main" id="{866975B2-D058-4826-A561-F5AA48EF5E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16534" y="1454207"/>
            <a:ext cx="914400" cy="914400"/>
          </a:xfrm>
          <a:prstGeom prst="rect">
            <a:avLst/>
          </a:prstGeom>
        </p:spPr>
      </p:pic>
      <p:pic>
        <p:nvPicPr>
          <p:cNvPr id="25" name="Graphique 5" descr="Travail à distance avec un remplissage uni">
            <a:extLst>
              <a:ext uri="{FF2B5EF4-FFF2-40B4-BE49-F238E27FC236}">
                <a16:creationId xmlns:a16="http://schemas.microsoft.com/office/drawing/2014/main" id="{E8531B28-A802-4002-B3F1-AC379E274F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2045" y="2541820"/>
            <a:ext cx="914400" cy="914400"/>
          </a:xfrm>
          <a:prstGeom prst="rect">
            <a:avLst/>
          </a:prstGeom>
        </p:spPr>
      </p:pic>
      <p:sp>
        <p:nvSpPr>
          <p:cNvPr id="26" name="ZoneTexte 5">
            <a:extLst>
              <a:ext uri="{FF2B5EF4-FFF2-40B4-BE49-F238E27FC236}">
                <a16:creationId xmlns:a16="http://schemas.microsoft.com/office/drawing/2014/main" id="{703D0C8C-EA38-4C8C-8395-7C0EED5F1027}"/>
              </a:ext>
            </a:extLst>
          </p:cNvPr>
          <p:cNvSpPr txBox="1"/>
          <p:nvPr/>
        </p:nvSpPr>
        <p:spPr>
          <a:xfrm>
            <a:off x="2530934" y="3693757"/>
            <a:ext cx="7905205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dirty="0">
                <a:latin typeface="Arial" pitchFamily="34" charset="0"/>
                <a:ea typeface="+mn-lt"/>
                <a:cs typeface="Arial" pitchFamily="34" charset="0"/>
              </a:rPr>
              <a:t>Provides platform to high-level experts of national governments, researchers, representative of the private sector and civil society to discuss recent economic and social development across the subregions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pour ajouter du texte</a:t>
            </a:r>
          </a:p>
        </p:txBody>
      </p:sp>
      <p:sp>
        <p:nvSpPr>
          <p:cNvPr id="28" name="ZoneTexte 6">
            <a:extLst>
              <a:ext uri="{FF2B5EF4-FFF2-40B4-BE49-F238E27FC236}">
                <a16:creationId xmlns:a16="http://schemas.microsoft.com/office/drawing/2014/main" id="{80DF9ADF-ADF3-4364-BE5E-D23CB5973843}"/>
              </a:ext>
            </a:extLst>
          </p:cNvPr>
          <p:cNvSpPr txBox="1"/>
          <p:nvPr/>
        </p:nvSpPr>
        <p:spPr>
          <a:xfrm>
            <a:off x="1780766" y="5582830"/>
            <a:ext cx="7733690" cy="7190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" pitchFamily="34" charset="0"/>
                <a:ea typeface="+mn-lt"/>
                <a:cs typeface="Arial" pitchFamily="34" charset="0"/>
              </a:rPr>
              <a:t>Provides recommendations (on ways to) towards accelerating the achievement of SDGs and Agenda 2063</a:t>
            </a:r>
            <a:endParaRPr lang="fr-FR" sz="2000" dirty="0">
              <a:latin typeface="Arial" pitchFamily="34" charset="0"/>
              <a:ea typeface="+mn-lt"/>
              <a:cs typeface="Arial" pitchFamily="34" charset="0"/>
            </a:endParaRPr>
          </a:p>
        </p:txBody>
      </p:sp>
      <p:pic>
        <p:nvPicPr>
          <p:cNvPr id="29" name="Graphique 9" descr="Conseil d’administration avec un remplissage uni">
            <a:extLst>
              <a:ext uri="{FF2B5EF4-FFF2-40B4-BE49-F238E27FC236}">
                <a16:creationId xmlns:a16="http://schemas.microsoft.com/office/drawing/2014/main" id="{2F568F61-6EE2-4F38-AACE-0BFDAFB35C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16534" y="4063935"/>
            <a:ext cx="914400" cy="914400"/>
          </a:xfrm>
          <a:prstGeom prst="rect">
            <a:avLst/>
          </a:prstGeom>
        </p:spPr>
      </p:pic>
      <p:pic>
        <p:nvPicPr>
          <p:cNvPr id="31" name="Graphique 10" descr="Presse-papiers vérifié avec un remplissage uni">
            <a:extLst>
              <a:ext uri="{FF2B5EF4-FFF2-40B4-BE49-F238E27FC236}">
                <a16:creationId xmlns:a16="http://schemas.microsoft.com/office/drawing/2014/main" id="{06B26377-10D0-4277-B7AE-B9B225C4B54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622045" y="538317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0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F2B6C-7B5F-46A7-9678-4535DE044C0F}"/>
              </a:ext>
            </a:extLst>
          </p:cNvPr>
          <p:cNvSpPr txBox="1"/>
          <p:nvPr/>
        </p:nvSpPr>
        <p:spPr>
          <a:xfrm>
            <a:off x="1442249" y="289344"/>
            <a:ext cx="6768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a typeface="+mn-lt"/>
                <a:cs typeface="+mn-lt"/>
              </a:rPr>
              <a:t>DATES AND THEMES OF ICSOE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35F3047-4CC4-4954-8673-4C9C6B5B9FD4}"/>
              </a:ext>
            </a:extLst>
          </p:cNvPr>
          <p:cNvGrpSpPr/>
          <p:nvPr/>
        </p:nvGrpSpPr>
        <p:grpSpPr>
          <a:xfrm>
            <a:off x="3339998" y="1472088"/>
            <a:ext cx="4295823" cy="4114800"/>
            <a:chOff x="2424089" y="1986317"/>
            <a:chExt cx="4295823" cy="4114800"/>
          </a:xfrm>
        </p:grpSpPr>
        <p:sp>
          <p:nvSpPr>
            <p:cNvPr id="6" name="Shape">
              <a:extLst>
                <a:ext uri="{FF2B5EF4-FFF2-40B4-BE49-F238E27FC236}">
                  <a16:creationId xmlns:a16="http://schemas.microsoft.com/office/drawing/2014/main" id="{35F78CBC-A19A-42D1-91F1-7A2B7D535C16}"/>
                </a:ext>
              </a:extLst>
            </p:cNvPr>
            <p:cNvSpPr/>
            <p:nvPr/>
          </p:nvSpPr>
          <p:spPr>
            <a:xfrm>
              <a:off x="2424089" y="1986317"/>
              <a:ext cx="4295823" cy="411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169" extrusionOk="0">
                  <a:moveTo>
                    <a:pt x="19033" y="9718"/>
                  </a:moveTo>
                  <a:cubicBezTo>
                    <a:pt x="18305" y="9470"/>
                    <a:pt x="17548" y="9574"/>
                    <a:pt x="16931" y="9940"/>
                  </a:cubicBezTo>
                  <a:cubicBezTo>
                    <a:pt x="16881" y="9969"/>
                    <a:pt x="16832" y="10000"/>
                    <a:pt x="16785" y="10034"/>
                  </a:cubicBezTo>
                  <a:cubicBezTo>
                    <a:pt x="16759" y="10052"/>
                    <a:pt x="16732" y="10070"/>
                    <a:pt x="16707" y="10090"/>
                  </a:cubicBezTo>
                  <a:cubicBezTo>
                    <a:pt x="16656" y="10127"/>
                    <a:pt x="16605" y="10163"/>
                    <a:pt x="16549" y="10194"/>
                  </a:cubicBezTo>
                  <a:cubicBezTo>
                    <a:pt x="15946" y="10523"/>
                    <a:pt x="15225" y="10607"/>
                    <a:pt x="14528" y="10370"/>
                  </a:cubicBezTo>
                  <a:cubicBezTo>
                    <a:pt x="13834" y="10134"/>
                    <a:pt x="13299" y="9622"/>
                    <a:pt x="12990" y="8986"/>
                  </a:cubicBezTo>
                  <a:cubicBezTo>
                    <a:pt x="12979" y="8936"/>
                    <a:pt x="12965" y="8888"/>
                    <a:pt x="12950" y="8839"/>
                  </a:cubicBezTo>
                  <a:cubicBezTo>
                    <a:pt x="12819" y="8413"/>
                    <a:pt x="12782" y="7955"/>
                    <a:pt x="12911" y="7529"/>
                  </a:cubicBezTo>
                  <a:cubicBezTo>
                    <a:pt x="12999" y="7237"/>
                    <a:pt x="13135" y="6955"/>
                    <a:pt x="13321" y="6696"/>
                  </a:cubicBezTo>
                  <a:cubicBezTo>
                    <a:pt x="13764" y="6078"/>
                    <a:pt x="14402" y="5710"/>
                    <a:pt x="15074" y="5614"/>
                  </a:cubicBezTo>
                  <a:cubicBezTo>
                    <a:pt x="15135" y="5605"/>
                    <a:pt x="15196" y="5605"/>
                    <a:pt x="15259" y="5605"/>
                  </a:cubicBezTo>
                  <a:cubicBezTo>
                    <a:pt x="15290" y="5605"/>
                    <a:pt x="15322" y="5605"/>
                    <a:pt x="15353" y="5604"/>
                  </a:cubicBezTo>
                  <a:cubicBezTo>
                    <a:pt x="15409" y="5602"/>
                    <a:pt x="15466" y="5596"/>
                    <a:pt x="15522" y="5591"/>
                  </a:cubicBezTo>
                  <a:cubicBezTo>
                    <a:pt x="16267" y="5512"/>
                    <a:pt x="16978" y="5100"/>
                    <a:pt x="17441" y="4387"/>
                  </a:cubicBezTo>
                  <a:cubicBezTo>
                    <a:pt x="18205" y="3211"/>
                    <a:pt x="17991" y="1567"/>
                    <a:pt x="16956" y="652"/>
                  </a:cubicBezTo>
                  <a:cubicBezTo>
                    <a:pt x="15789" y="-379"/>
                    <a:pt x="14058" y="-160"/>
                    <a:pt x="13148" y="1109"/>
                  </a:cubicBezTo>
                  <a:cubicBezTo>
                    <a:pt x="12685" y="1754"/>
                    <a:pt x="12527" y="2542"/>
                    <a:pt x="12649" y="3282"/>
                  </a:cubicBezTo>
                  <a:cubicBezTo>
                    <a:pt x="12660" y="3342"/>
                    <a:pt x="12670" y="3401"/>
                    <a:pt x="12683" y="3458"/>
                  </a:cubicBezTo>
                  <a:cubicBezTo>
                    <a:pt x="12690" y="3491"/>
                    <a:pt x="12699" y="3521"/>
                    <a:pt x="12707" y="3554"/>
                  </a:cubicBezTo>
                  <a:cubicBezTo>
                    <a:pt x="12724" y="3617"/>
                    <a:pt x="12739" y="3679"/>
                    <a:pt x="12748" y="3744"/>
                  </a:cubicBezTo>
                  <a:cubicBezTo>
                    <a:pt x="12841" y="4456"/>
                    <a:pt x="12676" y="5205"/>
                    <a:pt x="12234" y="5823"/>
                  </a:cubicBezTo>
                  <a:cubicBezTo>
                    <a:pt x="11786" y="6446"/>
                    <a:pt x="11139" y="6814"/>
                    <a:pt x="10459" y="6906"/>
                  </a:cubicBezTo>
                  <a:cubicBezTo>
                    <a:pt x="10438" y="6906"/>
                    <a:pt x="10420" y="6904"/>
                    <a:pt x="10401" y="6904"/>
                  </a:cubicBezTo>
                  <a:cubicBezTo>
                    <a:pt x="10365" y="6904"/>
                    <a:pt x="10331" y="6910"/>
                    <a:pt x="10296" y="6911"/>
                  </a:cubicBezTo>
                  <a:cubicBezTo>
                    <a:pt x="9603" y="6836"/>
                    <a:pt x="8942" y="6478"/>
                    <a:pt x="8478" y="5851"/>
                  </a:cubicBezTo>
                  <a:cubicBezTo>
                    <a:pt x="8027" y="5241"/>
                    <a:pt x="7854" y="4495"/>
                    <a:pt x="7937" y="3784"/>
                  </a:cubicBezTo>
                  <a:cubicBezTo>
                    <a:pt x="7944" y="3719"/>
                    <a:pt x="7959" y="3654"/>
                    <a:pt x="7976" y="3591"/>
                  </a:cubicBezTo>
                  <a:cubicBezTo>
                    <a:pt x="7985" y="3559"/>
                    <a:pt x="7991" y="3529"/>
                    <a:pt x="7998" y="3496"/>
                  </a:cubicBezTo>
                  <a:cubicBezTo>
                    <a:pt x="8010" y="3437"/>
                    <a:pt x="8020" y="3378"/>
                    <a:pt x="8030" y="3318"/>
                  </a:cubicBezTo>
                  <a:cubicBezTo>
                    <a:pt x="8147" y="2535"/>
                    <a:pt x="7954" y="1701"/>
                    <a:pt x="7419" y="1046"/>
                  </a:cubicBezTo>
                  <a:cubicBezTo>
                    <a:pt x="6539" y="-36"/>
                    <a:pt x="4983" y="-237"/>
                    <a:pt x="3883" y="591"/>
                  </a:cubicBezTo>
                  <a:cubicBezTo>
                    <a:pt x="2643" y="1524"/>
                    <a:pt x="2402" y="3352"/>
                    <a:pt x="3328" y="4606"/>
                  </a:cubicBezTo>
                  <a:cubicBezTo>
                    <a:pt x="3800" y="5244"/>
                    <a:pt x="4480" y="5607"/>
                    <a:pt x="5186" y="5672"/>
                  </a:cubicBezTo>
                  <a:cubicBezTo>
                    <a:pt x="5242" y="5677"/>
                    <a:pt x="5300" y="5681"/>
                    <a:pt x="5356" y="5683"/>
                  </a:cubicBezTo>
                  <a:cubicBezTo>
                    <a:pt x="5387" y="5683"/>
                    <a:pt x="5419" y="5683"/>
                    <a:pt x="5449" y="5683"/>
                  </a:cubicBezTo>
                  <a:cubicBezTo>
                    <a:pt x="5510" y="5681"/>
                    <a:pt x="5573" y="5681"/>
                    <a:pt x="5634" y="5690"/>
                  </a:cubicBezTo>
                  <a:cubicBezTo>
                    <a:pt x="6308" y="5776"/>
                    <a:pt x="6949" y="6135"/>
                    <a:pt x="7401" y="6744"/>
                  </a:cubicBezTo>
                  <a:cubicBezTo>
                    <a:pt x="7840" y="7339"/>
                    <a:pt x="8013" y="8061"/>
                    <a:pt x="7945" y="8756"/>
                  </a:cubicBezTo>
                  <a:cubicBezTo>
                    <a:pt x="7930" y="8801"/>
                    <a:pt x="7913" y="8846"/>
                    <a:pt x="7900" y="8893"/>
                  </a:cubicBezTo>
                  <a:cubicBezTo>
                    <a:pt x="7901" y="8884"/>
                    <a:pt x="7903" y="8875"/>
                    <a:pt x="7906" y="8866"/>
                  </a:cubicBezTo>
                  <a:cubicBezTo>
                    <a:pt x="7609" y="9549"/>
                    <a:pt x="7056" y="10104"/>
                    <a:pt x="6330" y="10357"/>
                  </a:cubicBezTo>
                  <a:cubicBezTo>
                    <a:pt x="5634" y="10600"/>
                    <a:pt x="4911" y="10519"/>
                    <a:pt x="4306" y="10196"/>
                  </a:cubicBezTo>
                  <a:cubicBezTo>
                    <a:pt x="4251" y="10167"/>
                    <a:pt x="4199" y="10129"/>
                    <a:pt x="4149" y="10093"/>
                  </a:cubicBezTo>
                  <a:cubicBezTo>
                    <a:pt x="4124" y="10075"/>
                    <a:pt x="4099" y="10055"/>
                    <a:pt x="4071" y="10039"/>
                  </a:cubicBezTo>
                  <a:cubicBezTo>
                    <a:pt x="4024" y="10007"/>
                    <a:pt x="3975" y="9976"/>
                    <a:pt x="3925" y="9948"/>
                  </a:cubicBezTo>
                  <a:cubicBezTo>
                    <a:pt x="3304" y="9585"/>
                    <a:pt x="2548" y="9486"/>
                    <a:pt x="1821" y="9739"/>
                  </a:cubicBezTo>
                  <a:cubicBezTo>
                    <a:pt x="393" y="10237"/>
                    <a:pt x="-366" y="11899"/>
                    <a:pt x="175" y="13402"/>
                  </a:cubicBezTo>
                  <a:cubicBezTo>
                    <a:pt x="656" y="14737"/>
                    <a:pt x="2054" y="15486"/>
                    <a:pt x="3354" y="15104"/>
                  </a:cubicBezTo>
                  <a:cubicBezTo>
                    <a:pt x="4141" y="14872"/>
                    <a:pt x="4740" y="14293"/>
                    <a:pt x="5054" y="13575"/>
                  </a:cubicBezTo>
                  <a:cubicBezTo>
                    <a:pt x="5078" y="13521"/>
                    <a:pt x="5100" y="13465"/>
                    <a:pt x="5120" y="13410"/>
                  </a:cubicBezTo>
                  <a:cubicBezTo>
                    <a:pt x="5132" y="13379"/>
                    <a:pt x="5142" y="13348"/>
                    <a:pt x="5152" y="13316"/>
                  </a:cubicBezTo>
                  <a:cubicBezTo>
                    <a:pt x="5173" y="13253"/>
                    <a:pt x="5193" y="13192"/>
                    <a:pt x="5222" y="13135"/>
                  </a:cubicBezTo>
                  <a:cubicBezTo>
                    <a:pt x="5527" y="12493"/>
                    <a:pt x="6064" y="11976"/>
                    <a:pt x="6759" y="11733"/>
                  </a:cubicBezTo>
                  <a:cubicBezTo>
                    <a:pt x="7341" y="11530"/>
                    <a:pt x="7942" y="11556"/>
                    <a:pt x="8477" y="11759"/>
                  </a:cubicBezTo>
                  <a:cubicBezTo>
                    <a:pt x="8648" y="11823"/>
                    <a:pt x="8806" y="11924"/>
                    <a:pt x="8957" y="12032"/>
                  </a:cubicBezTo>
                  <a:cubicBezTo>
                    <a:pt x="8960" y="12033"/>
                    <a:pt x="8964" y="12037"/>
                    <a:pt x="8967" y="12039"/>
                  </a:cubicBezTo>
                  <a:cubicBezTo>
                    <a:pt x="9468" y="12542"/>
                    <a:pt x="9785" y="13246"/>
                    <a:pt x="9795" y="14035"/>
                  </a:cubicBezTo>
                  <a:cubicBezTo>
                    <a:pt x="9805" y="14809"/>
                    <a:pt x="9515" y="15515"/>
                    <a:pt x="9042" y="16029"/>
                  </a:cubicBezTo>
                  <a:cubicBezTo>
                    <a:pt x="8999" y="16076"/>
                    <a:pt x="8950" y="16117"/>
                    <a:pt x="8903" y="16157"/>
                  </a:cubicBezTo>
                  <a:cubicBezTo>
                    <a:pt x="8879" y="16176"/>
                    <a:pt x="8853" y="16198"/>
                    <a:pt x="8830" y="16218"/>
                  </a:cubicBezTo>
                  <a:cubicBezTo>
                    <a:pt x="8785" y="16257"/>
                    <a:pt x="8745" y="16297"/>
                    <a:pt x="8702" y="16338"/>
                  </a:cubicBezTo>
                  <a:cubicBezTo>
                    <a:pt x="8161" y="16886"/>
                    <a:pt x="7839" y="17673"/>
                    <a:pt x="7888" y="18537"/>
                  </a:cubicBezTo>
                  <a:cubicBezTo>
                    <a:pt x="7969" y="19962"/>
                    <a:pt x="9093" y="21120"/>
                    <a:pt x="10440" y="21167"/>
                  </a:cubicBezTo>
                  <a:cubicBezTo>
                    <a:pt x="11960" y="21221"/>
                    <a:pt x="13197" y="19920"/>
                    <a:pt x="13179" y="18329"/>
                  </a:cubicBezTo>
                  <a:cubicBezTo>
                    <a:pt x="13169" y="17518"/>
                    <a:pt x="12834" y="16792"/>
                    <a:pt x="12310" y="16289"/>
                  </a:cubicBezTo>
                  <a:cubicBezTo>
                    <a:pt x="12268" y="16250"/>
                    <a:pt x="12225" y="16210"/>
                    <a:pt x="12181" y="16173"/>
                  </a:cubicBezTo>
                  <a:cubicBezTo>
                    <a:pt x="12157" y="16153"/>
                    <a:pt x="12132" y="16133"/>
                    <a:pt x="12106" y="16113"/>
                  </a:cubicBezTo>
                  <a:cubicBezTo>
                    <a:pt x="12057" y="16074"/>
                    <a:pt x="12006" y="16034"/>
                    <a:pt x="11962" y="15989"/>
                  </a:cubicBezTo>
                  <a:cubicBezTo>
                    <a:pt x="11477" y="15488"/>
                    <a:pt x="11170" y="14791"/>
                    <a:pt x="11161" y="14017"/>
                  </a:cubicBezTo>
                  <a:cubicBezTo>
                    <a:pt x="11158" y="13697"/>
                    <a:pt x="11205" y="13390"/>
                    <a:pt x="11295" y="13102"/>
                  </a:cubicBezTo>
                  <a:cubicBezTo>
                    <a:pt x="11453" y="12601"/>
                    <a:pt x="11774" y="12183"/>
                    <a:pt x="12154" y="11841"/>
                  </a:cubicBezTo>
                  <a:cubicBezTo>
                    <a:pt x="12278" y="11730"/>
                    <a:pt x="12391" y="11606"/>
                    <a:pt x="12495" y="11473"/>
                  </a:cubicBezTo>
                  <a:cubicBezTo>
                    <a:pt x="12352" y="11662"/>
                    <a:pt x="12191" y="11830"/>
                    <a:pt x="12011" y="11974"/>
                  </a:cubicBezTo>
                  <a:cubicBezTo>
                    <a:pt x="12631" y="11608"/>
                    <a:pt x="13386" y="11503"/>
                    <a:pt x="14115" y="11751"/>
                  </a:cubicBezTo>
                  <a:cubicBezTo>
                    <a:pt x="14813" y="11989"/>
                    <a:pt x="15351" y="12502"/>
                    <a:pt x="15661" y="13142"/>
                  </a:cubicBezTo>
                  <a:cubicBezTo>
                    <a:pt x="15690" y="13201"/>
                    <a:pt x="15711" y="13262"/>
                    <a:pt x="15731" y="13323"/>
                  </a:cubicBezTo>
                  <a:cubicBezTo>
                    <a:pt x="15741" y="13354"/>
                    <a:pt x="15751" y="13384"/>
                    <a:pt x="15763" y="13415"/>
                  </a:cubicBezTo>
                  <a:cubicBezTo>
                    <a:pt x="15784" y="13471"/>
                    <a:pt x="15807" y="13526"/>
                    <a:pt x="15831" y="13580"/>
                  </a:cubicBezTo>
                  <a:cubicBezTo>
                    <a:pt x="16148" y="14297"/>
                    <a:pt x="16752" y="14872"/>
                    <a:pt x="17542" y="15098"/>
                  </a:cubicBezTo>
                  <a:cubicBezTo>
                    <a:pt x="18843" y="15470"/>
                    <a:pt x="20238" y="14712"/>
                    <a:pt x="20710" y="13374"/>
                  </a:cubicBezTo>
                  <a:cubicBezTo>
                    <a:pt x="21234" y="11861"/>
                    <a:pt x="20465" y="10205"/>
                    <a:pt x="19033" y="9718"/>
                  </a:cubicBezTo>
                  <a:close/>
                  <a:moveTo>
                    <a:pt x="7845" y="9114"/>
                  </a:moveTo>
                  <a:cubicBezTo>
                    <a:pt x="7856" y="9062"/>
                    <a:pt x="7867" y="9010"/>
                    <a:pt x="7881" y="8958"/>
                  </a:cubicBezTo>
                  <a:cubicBezTo>
                    <a:pt x="7867" y="9008"/>
                    <a:pt x="7856" y="9060"/>
                    <a:pt x="7845" y="9114"/>
                  </a:cubicBezTo>
                  <a:close/>
                  <a:moveTo>
                    <a:pt x="7811" y="9326"/>
                  </a:moveTo>
                  <a:cubicBezTo>
                    <a:pt x="7815" y="9297"/>
                    <a:pt x="7818" y="9270"/>
                    <a:pt x="7823" y="9242"/>
                  </a:cubicBezTo>
                  <a:cubicBezTo>
                    <a:pt x="7818" y="9270"/>
                    <a:pt x="7815" y="9299"/>
                    <a:pt x="7811" y="9326"/>
                  </a:cubicBezTo>
                  <a:close/>
                  <a:moveTo>
                    <a:pt x="12602" y="11306"/>
                  </a:moveTo>
                  <a:cubicBezTo>
                    <a:pt x="12573" y="11353"/>
                    <a:pt x="12541" y="11397"/>
                    <a:pt x="12508" y="11441"/>
                  </a:cubicBezTo>
                  <a:cubicBezTo>
                    <a:pt x="12542" y="11397"/>
                    <a:pt x="12573" y="11353"/>
                    <a:pt x="12602" y="1130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miter lim="400000"/>
            </a:ln>
            <a:effectLst>
              <a:innerShdw blurRad="63500" dist="50800" dir="2700000">
                <a:prstClr val="black">
                  <a:alpha val="15000"/>
                </a:prstClr>
              </a:innerShdw>
            </a:effectLst>
          </p:spPr>
          <p:txBody>
            <a:bodyPr lIns="28575" tIns="28575" rIns="28575" bIns="28575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2250"/>
            </a:p>
          </p:txBody>
        </p:sp>
        <p:sp>
          <p:nvSpPr>
            <p:cNvPr id="7" name="Circle">
              <a:extLst>
                <a:ext uri="{FF2B5EF4-FFF2-40B4-BE49-F238E27FC236}">
                  <a16:creationId xmlns:a16="http://schemas.microsoft.com/office/drawing/2014/main" id="{53235B1B-0762-472C-B37C-21D3DEBAB7E9}"/>
                </a:ext>
              </a:extLst>
            </p:cNvPr>
            <p:cNvSpPr/>
            <p:nvPr/>
          </p:nvSpPr>
          <p:spPr>
            <a:xfrm>
              <a:off x="4095133" y="3393917"/>
              <a:ext cx="949851" cy="949847"/>
            </a:xfrm>
            <a:prstGeom prst="ellipse">
              <a:avLst/>
            </a:prstGeom>
            <a:blipFill>
              <a:blip r:embed="rId2" cstate="print">
                <a:extLs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a:blipFill>
            <a:ln w="12700">
              <a:miter lim="400000"/>
            </a:ln>
            <a:effectLst>
              <a:innerShdw dist="38100" dir="2700000">
                <a:prstClr val="black">
                  <a:alpha val="15000"/>
                </a:prstClr>
              </a:innerShdw>
            </a:effectLst>
          </p:spPr>
          <p:txBody>
            <a:bodyPr lIns="28575" tIns="28575" rIns="28575" bIns="28575" anchor="ctr"/>
            <a:lstStyle/>
            <a:p>
              <a:pPr algn="ctr">
                <a:defRPr sz="3000">
                  <a:solidFill>
                    <a:srgbClr val="FFFFFF"/>
                  </a:solidFill>
                </a:defRPr>
              </a:pPr>
              <a:endParaRPr sz="2250" b="1" dirty="0"/>
            </a:p>
          </p:txBody>
        </p:sp>
        <p:sp>
          <p:nvSpPr>
            <p:cNvPr id="8" name="Circle">
              <a:extLst>
                <a:ext uri="{FF2B5EF4-FFF2-40B4-BE49-F238E27FC236}">
                  <a16:creationId xmlns:a16="http://schemas.microsoft.com/office/drawing/2014/main" id="{8D7F79E0-E998-4C6B-A03B-0FF22CE88F93}"/>
                </a:ext>
              </a:extLst>
            </p:cNvPr>
            <p:cNvSpPr/>
            <p:nvPr/>
          </p:nvSpPr>
          <p:spPr>
            <a:xfrm>
              <a:off x="3062220" y="2063428"/>
              <a:ext cx="949851" cy="949847"/>
            </a:xfrm>
            <a:prstGeom prst="ellipse">
              <a:avLst/>
            </a:prstGeom>
            <a:solidFill>
              <a:schemeClr val="accent5"/>
            </a:solidFill>
            <a:ln w="12700">
              <a:miter lim="400000"/>
            </a:ln>
            <a:effectLst>
              <a:innerShdw dist="38100" dir="2700000">
                <a:prstClr val="black">
                  <a:alpha val="15000"/>
                </a:prstClr>
              </a:innerShdw>
            </a:effectLst>
          </p:spPr>
          <p:txBody>
            <a:bodyPr lIns="28575" tIns="28575" rIns="28575" bIns="28575" anchor="ctr"/>
            <a:lstStyle/>
            <a:p>
              <a:pPr algn="ctr"/>
              <a:r>
                <a:rPr lang="en-US" sz="2250" b="1" dirty="0">
                  <a:solidFill>
                    <a:srgbClr val="FFFFFF"/>
                  </a:solidFill>
                </a:rPr>
                <a:t>SRO-WA</a:t>
              </a:r>
              <a:endParaRPr sz="2250" b="1" dirty="0">
                <a:solidFill>
                  <a:srgbClr val="FFFFFF"/>
                </a:solidFill>
              </a:endParaRPr>
            </a:p>
          </p:txBody>
        </p:sp>
        <p:sp>
          <p:nvSpPr>
            <p:cNvPr id="9" name="Circle">
              <a:extLst>
                <a:ext uri="{FF2B5EF4-FFF2-40B4-BE49-F238E27FC236}">
                  <a16:creationId xmlns:a16="http://schemas.microsoft.com/office/drawing/2014/main" id="{67A4E636-F540-4924-9546-91932A87E8B7}"/>
                </a:ext>
              </a:extLst>
            </p:cNvPr>
            <p:cNvSpPr/>
            <p:nvPr/>
          </p:nvSpPr>
          <p:spPr>
            <a:xfrm>
              <a:off x="5078073" y="2056158"/>
              <a:ext cx="949851" cy="949847"/>
            </a:xfrm>
            <a:prstGeom prst="ellipse">
              <a:avLst/>
            </a:prstGeom>
            <a:solidFill>
              <a:schemeClr val="accent4"/>
            </a:solidFill>
            <a:ln w="12700">
              <a:miter lim="400000"/>
            </a:ln>
            <a:effectLst>
              <a:innerShdw dist="38100" dir="2700000">
                <a:prstClr val="black">
                  <a:alpha val="15000"/>
                </a:prstClr>
              </a:innerShdw>
            </a:effectLst>
          </p:spPr>
          <p:txBody>
            <a:bodyPr lIns="28575" tIns="28575" rIns="28575" bIns="28575" anchor="ctr"/>
            <a:lstStyle/>
            <a:p>
              <a:pPr algn="ctr"/>
              <a:r>
                <a:rPr lang="en-US" sz="2250" b="1" dirty="0">
                  <a:solidFill>
                    <a:srgbClr val="FFFFFF"/>
                  </a:solidFill>
                </a:rPr>
                <a:t>SRO-CA</a:t>
              </a:r>
              <a:endParaRPr sz="2250" b="1" dirty="0">
                <a:solidFill>
                  <a:srgbClr val="FFFFFF"/>
                </a:solidFill>
              </a:endParaRPr>
            </a:p>
          </p:txBody>
        </p:sp>
        <p:sp>
          <p:nvSpPr>
            <p:cNvPr id="10" name="Circle">
              <a:extLst>
                <a:ext uri="{FF2B5EF4-FFF2-40B4-BE49-F238E27FC236}">
                  <a16:creationId xmlns:a16="http://schemas.microsoft.com/office/drawing/2014/main" id="{A02B7AF1-31DA-4AE8-B7FB-C79B892A1E47}"/>
                </a:ext>
              </a:extLst>
            </p:cNvPr>
            <p:cNvSpPr/>
            <p:nvPr/>
          </p:nvSpPr>
          <p:spPr>
            <a:xfrm>
              <a:off x="5701013" y="3906372"/>
              <a:ext cx="949847" cy="949847"/>
            </a:xfrm>
            <a:prstGeom prst="ellipse">
              <a:avLst/>
            </a:prstGeom>
            <a:solidFill>
              <a:schemeClr val="accent2"/>
            </a:solidFill>
            <a:ln w="12700">
              <a:miter lim="400000"/>
            </a:ln>
            <a:effectLst>
              <a:innerShdw dist="38100" dir="2700000">
                <a:prstClr val="black">
                  <a:alpha val="15000"/>
                </a:prstClr>
              </a:innerShdw>
            </a:effectLst>
          </p:spPr>
          <p:txBody>
            <a:bodyPr lIns="28575" tIns="28575" rIns="28575" bIns="28575" anchor="ctr"/>
            <a:lstStyle/>
            <a:p>
              <a:pPr algn="ctr"/>
              <a:r>
                <a:rPr lang="en-US" sz="2250" b="1" dirty="0">
                  <a:solidFill>
                    <a:srgbClr val="FFFFFF"/>
                  </a:solidFill>
                </a:rPr>
                <a:t>SRO-EA</a:t>
              </a:r>
              <a:endParaRPr sz="2250" b="1" dirty="0">
                <a:solidFill>
                  <a:srgbClr val="FFFFFF"/>
                </a:solidFill>
              </a:endParaRPr>
            </a:p>
          </p:txBody>
        </p:sp>
        <p:sp>
          <p:nvSpPr>
            <p:cNvPr id="11" name="Circle">
              <a:extLst>
                <a:ext uri="{FF2B5EF4-FFF2-40B4-BE49-F238E27FC236}">
                  <a16:creationId xmlns:a16="http://schemas.microsoft.com/office/drawing/2014/main" id="{0DDADF21-D363-402B-AE68-22CB449F77D7}"/>
                </a:ext>
              </a:extLst>
            </p:cNvPr>
            <p:cNvSpPr/>
            <p:nvPr/>
          </p:nvSpPr>
          <p:spPr>
            <a:xfrm>
              <a:off x="4118085" y="5076306"/>
              <a:ext cx="949851" cy="949847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  <a:effectLst>
              <a:innerShdw dist="38100" dir="2700000">
                <a:prstClr val="black">
                  <a:alpha val="15000"/>
                </a:prstClr>
              </a:innerShdw>
            </a:effectLst>
          </p:spPr>
          <p:txBody>
            <a:bodyPr lIns="28575" tIns="28575" rIns="28575" bIns="28575" anchor="ctr"/>
            <a:lstStyle/>
            <a:p>
              <a:pPr algn="ctr">
                <a:defRPr sz="3000">
                  <a:solidFill>
                    <a:srgbClr val="FFFFFF"/>
                  </a:solidFill>
                </a:defRPr>
              </a:pPr>
              <a:r>
                <a:rPr lang="en-US" sz="2250" b="1" dirty="0"/>
                <a:t>SRO-NA</a:t>
              </a:r>
              <a:endParaRPr sz="2250" b="1" dirty="0"/>
            </a:p>
          </p:txBody>
        </p:sp>
        <p:sp>
          <p:nvSpPr>
            <p:cNvPr id="12" name="Circle">
              <a:extLst>
                <a:ext uri="{FF2B5EF4-FFF2-40B4-BE49-F238E27FC236}">
                  <a16:creationId xmlns:a16="http://schemas.microsoft.com/office/drawing/2014/main" id="{B1F17235-D896-450B-A481-93C9FF5B9C42}"/>
                </a:ext>
              </a:extLst>
            </p:cNvPr>
            <p:cNvSpPr/>
            <p:nvPr/>
          </p:nvSpPr>
          <p:spPr>
            <a:xfrm>
              <a:off x="2489253" y="3921424"/>
              <a:ext cx="949851" cy="94984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miter lim="400000"/>
            </a:ln>
            <a:effectLst>
              <a:innerShdw dist="38100" dir="2700000">
                <a:prstClr val="black">
                  <a:alpha val="15000"/>
                </a:prstClr>
              </a:innerShdw>
            </a:effectLst>
          </p:spPr>
          <p:txBody>
            <a:bodyPr lIns="28575" tIns="28575" rIns="28575" bIns="28575" anchor="ctr"/>
            <a:lstStyle/>
            <a:p>
              <a:pPr algn="ctr">
                <a:defRPr sz="3000">
                  <a:solidFill>
                    <a:srgbClr val="FFFFFF"/>
                  </a:solidFill>
                </a:defRPr>
              </a:pPr>
              <a:r>
                <a:rPr lang="en-US" sz="2250" b="1" dirty="0"/>
                <a:t>SRO-SA</a:t>
              </a:r>
              <a:endParaRPr sz="2250" b="1" dirty="0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F72D0143-9E17-4E2E-B3A2-7D9DEBCD1FC8}"/>
              </a:ext>
            </a:extLst>
          </p:cNvPr>
          <p:cNvSpPr/>
          <p:nvPr/>
        </p:nvSpPr>
        <p:spPr>
          <a:xfrm>
            <a:off x="7091845" y="1239086"/>
            <a:ext cx="3467330" cy="923330"/>
          </a:xfrm>
          <a:prstGeom prst="rect">
            <a:avLst/>
          </a:prstGeom>
        </p:spPr>
        <p:txBody>
          <a:bodyPr wrap="square" lIns="0" rIns="0" anchor="b">
            <a:spAutoFit/>
          </a:bodyPr>
          <a:lstStyle/>
          <a:p>
            <a:r>
              <a:rPr lang="en-US" b="1" cap="all" noProof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“Building Skills for Economic Diversification in Central Africa”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07C3BB5-44F7-495B-A953-1F8F43B15AF3}"/>
              </a:ext>
            </a:extLst>
          </p:cNvPr>
          <p:cNvSpPr/>
          <p:nvPr/>
        </p:nvSpPr>
        <p:spPr>
          <a:xfrm>
            <a:off x="219660" y="1289093"/>
            <a:ext cx="3439403" cy="1754326"/>
          </a:xfrm>
          <a:prstGeom prst="rect">
            <a:avLst/>
          </a:prstGeom>
        </p:spPr>
        <p:txBody>
          <a:bodyPr wrap="square" lIns="0" rIns="0" anchor="b">
            <a:spAutoFit/>
          </a:bodyPr>
          <a:lstStyle/>
          <a:p>
            <a:r>
              <a:rPr lang="en-US" b="1" cap="all" noProof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“Maximizing Investments to Achieve Optimum Demographic Dynamics in West Africa in a Covid 19 era. The Imperative of Building back better”</a:t>
            </a:r>
            <a:endParaRPr lang="en-US" b="1" cap="all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65D5C70-37D3-4BC3-8784-1D917D005D0E}"/>
              </a:ext>
            </a:extLst>
          </p:cNvPr>
          <p:cNvSpPr/>
          <p:nvPr/>
        </p:nvSpPr>
        <p:spPr>
          <a:xfrm>
            <a:off x="7765140" y="2882208"/>
            <a:ext cx="2985023" cy="1477328"/>
          </a:xfrm>
          <a:prstGeom prst="rect">
            <a:avLst/>
          </a:prstGeom>
        </p:spPr>
        <p:txBody>
          <a:bodyPr wrap="square" lIns="0" rIns="0" anchor="b">
            <a:spAutoFit/>
          </a:bodyPr>
          <a:lstStyle/>
          <a:p>
            <a:r>
              <a:rPr lang="en-US" b="1" cap="all" noProof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economic and social impacts of the COVID-19 crisis: strategies for building back better”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78C570-46FD-4372-AAC2-C72CD7690924}"/>
              </a:ext>
            </a:extLst>
          </p:cNvPr>
          <p:cNvSpPr/>
          <p:nvPr/>
        </p:nvSpPr>
        <p:spPr>
          <a:xfrm>
            <a:off x="344458" y="3429000"/>
            <a:ext cx="3169545" cy="1754326"/>
          </a:xfrm>
          <a:prstGeom prst="rect">
            <a:avLst/>
          </a:prstGeom>
        </p:spPr>
        <p:txBody>
          <a:bodyPr wrap="square" lIns="0" rIns="0" anchor="b">
            <a:spAutoFit/>
          </a:bodyPr>
          <a:lstStyle/>
          <a:p>
            <a:r>
              <a:rPr lang="en-US" b="1" cap="all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“Policies and strategies towards effective private sector led growth and job creation in Southern Africa</a:t>
            </a:r>
            <a:r>
              <a:rPr lang="en-US" b="1" cap="all" dirty="0">
                <a:solidFill>
                  <a:schemeClr val="accent4">
                    <a:lumMod val="50000"/>
                  </a:schemeClr>
                </a:solidFill>
              </a:rPr>
              <a:t>”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B3164E-6D72-45D1-8682-35F588395C21}"/>
              </a:ext>
            </a:extLst>
          </p:cNvPr>
          <p:cNvSpPr/>
          <p:nvPr/>
        </p:nvSpPr>
        <p:spPr>
          <a:xfrm>
            <a:off x="3665025" y="5545840"/>
            <a:ext cx="4100115" cy="646331"/>
          </a:xfrm>
          <a:prstGeom prst="rect">
            <a:avLst/>
          </a:prstGeom>
        </p:spPr>
        <p:txBody>
          <a:bodyPr wrap="square" lIns="0" rIns="0" anchor="b">
            <a:spAutoFit/>
          </a:bodyPr>
          <a:lstStyle/>
          <a:p>
            <a:pPr algn="ctr"/>
            <a:r>
              <a:rPr lang="en-US" b="1" cap="all" noProof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“Recovery Policies from COVID-19 in North Africa”</a:t>
            </a:r>
            <a:endParaRPr lang="en-US" b="1" cap="al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152C9-7AD2-4277-BF40-5106C1698377}"/>
              </a:ext>
            </a:extLst>
          </p:cNvPr>
          <p:cNvSpPr txBox="1"/>
          <p:nvPr/>
        </p:nvSpPr>
        <p:spPr>
          <a:xfrm>
            <a:off x="6978897" y="1805221"/>
            <a:ext cx="2951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i="1" u="sng" dirty="0">
              <a:cs typeface="Calibri"/>
            </a:endParaRPr>
          </a:p>
          <a:p>
            <a:pPr algn="ctr"/>
            <a:r>
              <a:rPr lang="en-US" b="1" i="1" u="sng" dirty="0">
                <a:cs typeface="Calibri"/>
              </a:rPr>
              <a:t>11-12 November 2020</a:t>
            </a:r>
            <a:endParaRPr lang="en-US" b="1" i="1" u="sng" dirty="0"/>
          </a:p>
          <a:p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62DD0D-2691-4E29-B2C8-FB2F5D5E9A90}"/>
              </a:ext>
            </a:extLst>
          </p:cNvPr>
          <p:cNvSpPr txBox="1"/>
          <p:nvPr/>
        </p:nvSpPr>
        <p:spPr>
          <a:xfrm>
            <a:off x="7722370" y="4420860"/>
            <a:ext cx="2951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u="sng" dirty="0">
                <a:cs typeface="Calibri"/>
              </a:rPr>
              <a:t>23-25 November 2020</a:t>
            </a:r>
            <a:endParaRPr lang="en-US" b="1" i="1" u="sng" dirty="0"/>
          </a:p>
          <a:p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A920ED-6BA3-48F2-B989-482F4750BEF4}"/>
              </a:ext>
            </a:extLst>
          </p:cNvPr>
          <p:cNvSpPr txBox="1"/>
          <p:nvPr/>
        </p:nvSpPr>
        <p:spPr>
          <a:xfrm>
            <a:off x="4239432" y="6169547"/>
            <a:ext cx="2951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u="sng" dirty="0">
                <a:cs typeface="Calibri"/>
              </a:rPr>
              <a:t>17 November 2020</a:t>
            </a:r>
            <a:endParaRPr lang="en-US" b="1" i="1" u="sng" dirty="0"/>
          </a:p>
          <a:p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CDC095-4A10-44A1-BF87-BB5521F24D2E}"/>
              </a:ext>
            </a:extLst>
          </p:cNvPr>
          <p:cNvSpPr txBox="1"/>
          <p:nvPr/>
        </p:nvSpPr>
        <p:spPr>
          <a:xfrm>
            <a:off x="685795" y="4940557"/>
            <a:ext cx="2951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i="1" u="sng" dirty="0">
              <a:cs typeface="Calibri"/>
            </a:endParaRPr>
          </a:p>
          <a:p>
            <a:pPr algn="ctr"/>
            <a:r>
              <a:rPr lang="en-US" b="1" i="1" u="sng" dirty="0">
                <a:cs typeface="Calibri"/>
              </a:rPr>
              <a:t>28-29 October 2020</a:t>
            </a:r>
            <a:endParaRPr lang="en-US" b="1" i="1" u="sng" dirty="0"/>
          </a:p>
          <a:p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9ED6404-2792-48A5-B7EA-8DF013B1DC63}"/>
              </a:ext>
            </a:extLst>
          </p:cNvPr>
          <p:cNvSpPr txBox="1"/>
          <p:nvPr/>
        </p:nvSpPr>
        <p:spPr>
          <a:xfrm>
            <a:off x="685795" y="2593262"/>
            <a:ext cx="2951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i="1" u="sng" dirty="0">
              <a:cs typeface="Calibri"/>
            </a:endParaRPr>
          </a:p>
          <a:p>
            <a:pPr algn="ctr"/>
            <a:r>
              <a:rPr lang="en-US" b="1" i="1" u="sng" dirty="0">
                <a:cs typeface="Calibri"/>
              </a:rPr>
              <a:t>23-25 November 2020</a:t>
            </a:r>
            <a:endParaRPr lang="en-US" b="1" i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0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F2B6C-7B5F-46A7-9678-4535DE044C0F}"/>
              </a:ext>
            </a:extLst>
          </p:cNvPr>
          <p:cNvSpPr txBox="1"/>
          <p:nvPr/>
        </p:nvSpPr>
        <p:spPr>
          <a:xfrm>
            <a:off x="1351722" y="298174"/>
            <a:ext cx="6768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a typeface="+mn-lt"/>
                <a:cs typeface="+mn-lt"/>
              </a:rPr>
              <a:t>ICSOE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ATTENDANCE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7F9996E-34C5-40F9-9E20-D2D959D5CD29}"/>
              </a:ext>
            </a:extLst>
          </p:cNvPr>
          <p:cNvSpPr/>
          <p:nvPr/>
        </p:nvSpPr>
        <p:spPr>
          <a:xfrm>
            <a:off x="1126753" y="1880364"/>
            <a:ext cx="4845070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All countries from the ECCAS-CEMAC region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Major RECs/IGOs: ECCAS, CEMAC, BEAC, AfDB, EU</a:t>
            </a:r>
            <a:endParaRPr lang="fr-MA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274062-B1B9-47E3-A8AE-261F4C7281BC}"/>
              </a:ext>
            </a:extLst>
          </p:cNvPr>
          <p:cNvSpPr/>
          <p:nvPr/>
        </p:nvSpPr>
        <p:spPr>
          <a:xfrm>
            <a:off x="0" y="1881818"/>
            <a:ext cx="1212863" cy="644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50" b="1" dirty="0">
                <a:solidFill>
                  <a:srgbClr val="0070C0"/>
                </a:solidFill>
              </a:rPr>
              <a:t>SRO-CA: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DD5EA18-30DF-469C-A7A8-B8A8947F11C4}"/>
              </a:ext>
            </a:extLst>
          </p:cNvPr>
          <p:cNvCxnSpPr>
            <a:cxnSpLocks/>
          </p:cNvCxnSpPr>
          <p:nvPr/>
        </p:nvCxnSpPr>
        <p:spPr>
          <a:xfrm flipH="1">
            <a:off x="1139488" y="1880364"/>
            <a:ext cx="1" cy="9233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CE478FCF-2B08-4724-8DEF-8F3FF2939C6B}"/>
              </a:ext>
            </a:extLst>
          </p:cNvPr>
          <p:cNvSpPr/>
          <p:nvPr/>
        </p:nvSpPr>
        <p:spPr>
          <a:xfrm>
            <a:off x="7691696" y="1730677"/>
            <a:ext cx="4046687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12 out of the 14 member States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/>
              <a:t>The AUC, RECs and IGOs, UN family, development partners, Private Sector, CSOs, research centres</a:t>
            </a:r>
            <a:endParaRPr lang="fr-MA" b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22742-D27A-459E-91DE-5DF2933F2243}"/>
              </a:ext>
            </a:extLst>
          </p:cNvPr>
          <p:cNvSpPr/>
          <p:nvPr/>
        </p:nvSpPr>
        <p:spPr>
          <a:xfrm>
            <a:off x="6591561" y="1923195"/>
            <a:ext cx="1212863" cy="644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50" b="1" dirty="0">
                <a:solidFill>
                  <a:srgbClr val="0070C0"/>
                </a:solidFill>
              </a:rPr>
              <a:t>SRO-EA: 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72CA098-4101-479B-82ED-71DBEA104184}"/>
              </a:ext>
            </a:extLst>
          </p:cNvPr>
          <p:cNvCxnSpPr>
            <a:cxnSpLocks/>
          </p:cNvCxnSpPr>
          <p:nvPr/>
        </p:nvCxnSpPr>
        <p:spPr>
          <a:xfrm>
            <a:off x="7704432" y="1788780"/>
            <a:ext cx="0" cy="10149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5A39281E-CA4B-47E3-932F-E7D5202878CB}"/>
              </a:ext>
            </a:extLst>
          </p:cNvPr>
          <p:cNvSpPr/>
          <p:nvPr/>
        </p:nvSpPr>
        <p:spPr>
          <a:xfrm>
            <a:off x="7691695" y="3312887"/>
            <a:ext cx="3305553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All member States and main IGOs represented</a:t>
            </a:r>
            <a:endParaRPr lang="fr-MA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95D3CF3-2E0C-4C26-86B8-A69754C66B7B}"/>
              </a:ext>
            </a:extLst>
          </p:cNvPr>
          <p:cNvSpPr/>
          <p:nvPr/>
        </p:nvSpPr>
        <p:spPr>
          <a:xfrm>
            <a:off x="6564944" y="3359911"/>
            <a:ext cx="1212863" cy="644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50" b="1" dirty="0">
                <a:solidFill>
                  <a:schemeClr val="accent1"/>
                </a:solidFill>
              </a:rPr>
              <a:t>SRO-NA: 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F505FFD-5991-4B37-86F9-27E706BCF0EC}"/>
              </a:ext>
            </a:extLst>
          </p:cNvPr>
          <p:cNvCxnSpPr>
            <a:cxnSpLocks/>
          </p:cNvCxnSpPr>
          <p:nvPr/>
        </p:nvCxnSpPr>
        <p:spPr>
          <a:xfrm>
            <a:off x="7704432" y="3358457"/>
            <a:ext cx="0" cy="9974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707AC345-2AD2-4F58-A375-78084F576CD3}"/>
              </a:ext>
            </a:extLst>
          </p:cNvPr>
          <p:cNvSpPr/>
          <p:nvPr/>
        </p:nvSpPr>
        <p:spPr>
          <a:xfrm>
            <a:off x="6794648" y="4963365"/>
            <a:ext cx="2745278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All member States and main IGOs represented</a:t>
            </a:r>
            <a:endParaRPr lang="fr-MA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MA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17A50A9-DB11-49CE-8974-22DC2FD62EDF}"/>
              </a:ext>
            </a:extLst>
          </p:cNvPr>
          <p:cNvSpPr/>
          <p:nvPr/>
        </p:nvSpPr>
        <p:spPr>
          <a:xfrm>
            <a:off x="5640011" y="5067659"/>
            <a:ext cx="1212863" cy="644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50" b="1" dirty="0">
                <a:solidFill>
                  <a:srgbClr val="0070C0"/>
                </a:solidFill>
              </a:rPr>
              <a:t>SRO-SA: 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2D55E1E-A931-4EBF-81E8-4A41FF97E97C}"/>
              </a:ext>
            </a:extLst>
          </p:cNvPr>
          <p:cNvCxnSpPr>
            <a:cxnSpLocks/>
          </p:cNvCxnSpPr>
          <p:nvPr/>
        </p:nvCxnSpPr>
        <p:spPr>
          <a:xfrm>
            <a:off x="6781912" y="5014204"/>
            <a:ext cx="0" cy="12613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4A2949FF-3E6E-4F4C-BE5B-9F84CADD64F6}"/>
              </a:ext>
            </a:extLst>
          </p:cNvPr>
          <p:cNvSpPr/>
          <p:nvPr/>
        </p:nvSpPr>
        <p:spPr>
          <a:xfrm>
            <a:off x="1194747" y="3901583"/>
            <a:ext cx="3613031" cy="17432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More than 200 representatives from members States;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RECs, IGOs, Academia/Research Institutes, UN agencies, etc. from across the 15 WA countries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33AB8A7-6956-4FD5-AAC1-A00CC7E5E630}"/>
              </a:ext>
            </a:extLst>
          </p:cNvPr>
          <p:cNvSpPr/>
          <p:nvPr/>
        </p:nvSpPr>
        <p:spPr>
          <a:xfrm>
            <a:off x="-59877" y="4450923"/>
            <a:ext cx="1332615" cy="644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50" b="1" dirty="0">
                <a:solidFill>
                  <a:srgbClr val="0070C0"/>
                </a:solidFill>
              </a:rPr>
              <a:t>SRO-WA: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7722AF4-0634-4B9C-A370-02CA11B5C080}"/>
              </a:ext>
            </a:extLst>
          </p:cNvPr>
          <p:cNvCxnSpPr>
            <a:cxnSpLocks/>
          </p:cNvCxnSpPr>
          <p:nvPr/>
        </p:nvCxnSpPr>
        <p:spPr>
          <a:xfrm>
            <a:off x="1182010" y="4041863"/>
            <a:ext cx="12737" cy="14804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Graphic 59" descr="Users">
            <a:extLst>
              <a:ext uri="{FF2B5EF4-FFF2-40B4-BE49-F238E27FC236}">
                <a16:creationId xmlns:a16="http://schemas.microsoft.com/office/drawing/2014/main" id="{5B35B7EC-A268-46B2-B260-46814D428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78343" y="2526447"/>
            <a:ext cx="1086778" cy="1086778"/>
          </a:xfrm>
          <a:prstGeom prst="rect">
            <a:avLst/>
          </a:prstGeom>
        </p:spPr>
      </p:pic>
      <p:pic>
        <p:nvPicPr>
          <p:cNvPr id="61" name="Graphic 60" descr="Users">
            <a:extLst>
              <a:ext uri="{FF2B5EF4-FFF2-40B4-BE49-F238E27FC236}">
                <a16:creationId xmlns:a16="http://schemas.microsoft.com/office/drawing/2014/main" id="{040D416F-17C7-438B-86F7-1B1DE8B440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31400" y="2530153"/>
            <a:ext cx="1086778" cy="1086778"/>
          </a:xfrm>
          <a:prstGeom prst="rect">
            <a:avLst/>
          </a:prstGeom>
        </p:spPr>
      </p:pic>
      <p:pic>
        <p:nvPicPr>
          <p:cNvPr id="62" name="Graphic 61" descr="Users">
            <a:extLst>
              <a:ext uri="{FF2B5EF4-FFF2-40B4-BE49-F238E27FC236}">
                <a16:creationId xmlns:a16="http://schemas.microsoft.com/office/drawing/2014/main" id="{96537B07-170B-40AD-B6EA-6CE5075CE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12010" y="3269154"/>
            <a:ext cx="1086778" cy="108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10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324197"/>
            <a:ext cx="829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 OF NEW BUREAU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F78A8E-4A94-4110-ADE5-F141F3ACE60F}"/>
              </a:ext>
            </a:extLst>
          </p:cNvPr>
          <p:cNvSpPr txBox="1"/>
          <p:nvPr/>
        </p:nvSpPr>
        <p:spPr>
          <a:xfrm>
            <a:off x="1264831" y="1670933"/>
            <a:ext cx="905454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SRO-CA: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SRO-EA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b="1" dirty="0"/>
              <a:t>SRO-NA</a:t>
            </a:r>
            <a:r>
              <a:rPr lang="en-US" dirty="0"/>
              <a:t>: 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BE67405B-430A-438B-A760-AAECB5E5BF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92773"/>
              </p:ext>
            </p:extLst>
          </p:nvPr>
        </p:nvGraphicFramePr>
        <p:xfrm>
          <a:off x="2301267" y="3269974"/>
          <a:ext cx="9486542" cy="176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me 5">
            <a:extLst>
              <a:ext uri="{FF2B5EF4-FFF2-40B4-BE49-F238E27FC236}">
                <a16:creationId xmlns:a16="http://schemas.microsoft.com/office/drawing/2014/main" id="{A9736768-3866-436E-8261-9ACD628C56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041263"/>
              </p:ext>
            </p:extLst>
          </p:nvPr>
        </p:nvGraphicFramePr>
        <p:xfrm>
          <a:off x="2252137" y="992786"/>
          <a:ext cx="8356608" cy="176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me 5">
            <a:extLst>
              <a:ext uri="{FF2B5EF4-FFF2-40B4-BE49-F238E27FC236}">
                <a16:creationId xmlns:a16="http://schemas.microsoft.com/office/drawing/2014/main" id="{27E92F31-A7C8-428F-B79E-052D77BF2F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1134528"/>
              </p:ext>
            </p:extLst>
          </p:nvPr>
        </p:nvGraphicFramePr>
        <p:xfrm>
          <a:off x="2155586" y="5251449"/>
          <a:ext cx="8356608" cy="176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11115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604837" y="1922282"/>
            <a:ext cx="109823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>
              <a:spcBef>
                <a:spcPts val="12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SRO-SA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:  </a:t>
            </a:r>
          </a:p>
          <a:p>
            <a:pPr>
              <a:spcBef>
                <a:spcPts val="12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SRO-WA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8559" y="269409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 OF NEW BUREAU (cont’d)</a:t>
            </a:r>
          </a:p>
        </p:txBody>
      </p:sp>
      <p:graphicFrame>
        <p:nvGraphicFramePr>
          <p:cNvPr id="4" name="Diagramme 5">
            <a:extLst>
              <a:ext uri="{FF2B5EF4-FFF2-40B4-BE49-F238E27FC236}">
                <a16:creationId xmlns:a16="http://schemas.microsoft.com/office/drawing/2014/main" id="{0C8F2E6F-1AE2-4C42-A51B-57289008E1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522904"/>
              </p:ext>
            </p:extLst>
          </p:nvPr>
        </p:nvGraphicFramePr>
        <p:xfrm>
          <a:off x="1917695" y="1666037"/>
          <a:ext cx="8356608" cy="176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DB62912E-8A0B-4067-94E3-22DD6F2D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5566189"/>
              </p:ext>
            </p:extLst>
          </p:nvPr>
        </p:nvGraphicFramePr>
        <p:xfrm>
          <a:off x="2072667" y="4229284"/>
          <a:ext cx="8356608" cy="176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1856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8559" y="269409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6870" algn="ctr"/>
            <a:r>
              <a:rPr lang="fr-FR" sz="2400" b="1" dirty="0">
                <a:solidFill>
                  <a:schemeClr val="bg1"/>
                </a:solidFill>
                <a:ea typeface="+mn-lt"/>
                <a:cs typeface="+mn-lt"/>
              </a:rPr>
              <a:t>SRO-NA – MAIN REPORTS DISCUSSED</a:t>
            </a:r>
            <a:endParaRPr lang="fr-FR" sz="2400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me 21">
            <a:extLst>
              <a:ext uri="{FF2B5EF4-FFF2-40B4-BE49-F238E27FC236}">
                <a16:creationId xmlns:a16="http://schemas.microsoft.com/office/drawing/2014/main" id="{42EBE94A-113B-4C4B-847D-4810157BDF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8276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317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8559" y="269409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6870" algn="ctr"/>
            <a:r>
              <a:rPr lang="fr-FR" sz="2400" b="1" dirty="0">
                <a:solidFill>
                  <a:schemeClr val="bg1"/>
                </a:solidFill>
                <a:ea typeface="+mn-lt"/>
                <a:cs typeface="+mn-lt"/>
              </a:rPr>
              <a:t>MAIN REPORTS DISCUSSED (</a:t>
            </a:r>
            <a:r>
              <a:rPr lang="fr-FR" sz="2400" b="1" dirty="0" err="1">
                <a:solidFill>
                  <a:schemeClr val="bg1"/>
                </a:solidFill>
                <a:ea typeface="+mn-lt"/>
                <a:cs typeface="+mn-lt"/>
              </a:rPr>
              <a:t>cont’d</a:t>
            </a:r>
            <a:r>
              <a:rPr lang="fr-FR" sz="2400" b="1" dirty="0">
                <a:solidFill>
                  <a:schemeClr val="bg1"/>
                </a:solidFill>
                <a:ea typeface="+mn-lt"/>
                <a:cs typeface="+mn-lt"/>
              </a:rPr>
              <a:t>)</a:t>
            </a:r>
            <a:endParaRPr lang="fr-FR" sz="2400" dirty="0">
              <a:solidFill>
                <a:schemeClr val="bg1"/>
              </a:solidFill>
            </a:endParaRPr>
          </a:p>
        </p:txBody>
      </p:sp>
      <p:graphicFrame>
        <p:nvGraphicFramePr>
          <p:cNvPr id="8" name="Tableau 5">
            <a:extLst>
              <a:ext uri="{FF2B5EF4-FFF2-40B4-BE49-F238E27FC236}">
                <a16:creationId xmlns:a16="http://schemas.microsoft.com/office/drawing/2014/main" id="{F15F77D7-B53D-425B-98D8-F904EB12A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008515"/>
              </p:ext>
            </p:extLst>
          </p:nvPr>
        </p:nvGraphicFramePr>
        <p:xfrm>
          <a:off x="210889" y="1555427"/>
          <a:ext cx="11770222" cy="4915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5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2078">
                <a:tc>
                  <a:txBody>
                    <a:bodyPr/>
                    <a:lstStyle/>
                    <a:p>
                      <a:r>
                        <a:rPr lang="en-US" sz="2000" b="1" u="none" dirty="0">
                          <a:latin typeface="Arial" pitchFamily="34" charset="0"/>
                          <a:cs typeface="Arial" pitchFamily="34" charset="0"/>
                        </a:rPr>
                        <a:t>SRO-SA</a:t>
                      </a:r>
                      <a:endParaRPr lang="fr-FR" sz="2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u="none" dirty="0">
                          <a:latin typeface="Arial" pitchFamily="34" charset="0"/>
                          <a:cs typeface="Arial" pitchFamily="34" charset="0"/>
                        </a:rPr>
                        <a:t>SRO-WA</a:t>
                      </a:r>
                      <a:endParaRPr lang="fr-FR" sz="2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748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ea typeface="DengXian"/>
                          <a:cs typeface="Arial" pitchFamily="34" charset="0"/>
                        </a:rPr>
                        <a:t>(</a:t>
                      </a:r>
                      <a:r>
                        <a:rPr lang="en-US" sz="2000" dirty="0" err="1">
                          <a:latin typeface="Arial" pitchFamily="34" charset="0"/>
                          <a:ea typeface="DengXian"/>
                          <a:cs typeface="Arial" pitchFamily="34" charset="0"/>
                        </a:rPr>
                        <a:t>i</a:t>
                      </a:r>
                      <a:r>
                        <a:rPr lang="en-US" sz="2000" dirty="0">
                          <a:latin typeface="Arial" pitchFamily="34" charset="0"/>
                          <a:ea typeface="DengXian"/>
                          <a:cs typeface="Arial" pitchFamily="34" charset="0"/>
                        </a:rPr>
                        <a:t>) Economic and social conditions in Southern Africa and the impact of the COVID-19 pandemic;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Report on the socio-economic profile of West Africa</a:t>
                      </a:r>
                    </a:p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85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ea typeface="DengXian"/>
                          <a:cs typeface="Arial" pitchFamily="34" charset="0"/>
                        </a:rPr>
                        <a:t>(ii) P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rogress in the implementation of the African Continental Free Trade Area (</a:t>
                      </a:r>
                      <a:r>
                        <a:rPr lang="en-US" sz="2000" dirty="0" err="1">
                          <a:latin typeface="Arial" pitchFamily="34" charset="0"/>
                          <a:cs typeface="Arial" pitchFamily="34" charset="0"/>
                        </a:rPr>
                        <a:t>AfCFTA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) Agreement in Southern Africa;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ECA's continental initiatives in support of countries sustainable development and regional integration efforts.</a:t>
                      </a:r>
                    </a:p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64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(iii) Policies and strategies for private sector-led growth and job creation in Southern Africa;</a:t>
                      </a:r>
                      <a:endParaRPr lang="fr-FR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Arial" pitchFamily="34" charset="0"/>
                          <a:cs typeface="Arial" pitchFamily="34" charset="0"/>
                        </a:rPr>
                        <a:t>Substantive discussion on the theme of the meeting </a:t>
                      </a:r>
                      <a:r>
                        <a:rPr lang="en-GB" sz="2000" dirty="0">
                          <a:latin typeface="Arial" pitchFamily="34" charset="0"/>
                          <a:cs typeface="Arial" pitchFamily="34" charset="0"/>
                        </a:rPr>
                        <a:t>during which, experts analysed the impacts on Covid 19 on demographic dynamics, on countries’ socio-economic prospects and policies needed to build forward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79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(iv) boosting the capacity of the private sector in Southern Africa to exploit the opportunities from the </a:t>
                      </a:r>
                      <a:r>
                        <a:rPr lang="en-US" sz="2000" dirty="0" err="1">
                          <a:latin typeface="Arial" pitchFamily="34" charset="0"/>
                          <a:cs typeface="Arial" pitchFamily="34" charset="0"/>
                        </a:rPr>
                        <a:t>AfCFTA</a:t>
                      </a:r>
                      <a:r>
                        <a:rPr lang="en-US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fr-FR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636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8559" y="269409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RECOMMENDATIONS FROM ICSOE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56D5BE4-C39A-44BB-B986-8631074B4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689" y="2579802"/>
            <a:ext cx="8729221" cy="193504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RECOMMENDATIONS FROM ICSOE</a:t>
            </a:r>
          </a:p>
        </p:txBody>
      </p:sp>
    </p:spTree>
    <p:extLst>
      <p:ext uri="{BB962C8B-B14F-4D97-AF65-F5344CB8AC3E}">
        <p14:creationId xmlns:p14="http://schemas.microsoft.com/office/powerpoint/2010/main" val="1819103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892</Words>
  <Application>Microsoft Office PowerPoint</Application>
  <PresentationFormat>Widescreen</PresentationFormat>
  <Paragraphs>148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Avenir Book</vt:lpstr>
      <vt:lpstr>Lato</vt:lpstr>
      <vt:lpstr>Arial</vt:lpstr>
      <vt:lpstr>Calibri</vt:lpstr>
      <vt:lpstr>Calibri Light</vt:lpstr>
      <vt:lpstr>Lucida Sans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Afework Temtime</dc:creator>
  <cp:lastModifiedBy>Afework Temtime</cp:lastModifiedBy>
  <cp:revision>92</cp:revision>
  <dcterms:created xsi:type="dcterms:W3CDTF">2021-01-20T09:32:47Z</dcterms:created>
  <dcterms:modified xsi:type="dcterms:W3CDTF">2021-03-16T18:28:34Z</dcterms:modified>
</cp:coreProperties>
</file>