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6858000" cx="12192000"/>
  <p:notesSz cx="6858000" cy="9144000"/>
  <p:embeddedFontLst>
    <p:embeddedFont>
      <p:font typeface="Lato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8" roundtripDataSignature="AMtx7mgPClx4BaFdxDBs6pezQqLZ8AnV6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Lato-bold.fntdata"/><Relationship Id="rId14" Type="http://schemas.openxmlformats.org/officeDocument/2006/relationships/font" Target="fonts/Lato-regular.fntdata"/><Relationship Id="rId17" Type="http://schemas.openxmlformats.org/officeDocument/2006/relationships/font" Target="fonts/Lato-boldItalic.fntdata"/><Relationship Id="rId16" Type="http://schemas.openxmlformats.org/officeDocument/2006/relationships/font" Target="fonts/Lato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customschemas.google.com/relationships/presentationmetadata" Target="meta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2.png"/><Relationship Id="rId6" Type="http://schemas.openxmlformats.org/officeDocument/2006/relationships/image" Target="../media/image7.png"/><Relationship Id="rId7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Relationship Id="rId3" Type="http://schemas.openxmlformats.org/officeDocument/2006/relationships/image" Target="../media/image8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14.png"/><Relationship Id="rId4" Type="http://schemas.openxmlformats.org/officeDocument/2006/relationships/image" Target="../media/image10.png"/><Relationship Id="rId5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ationFront">
  <p:cSld name="PresentationFron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66674"/>
            <a:ext cx="12192000" cy="251254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1"/>
          <p:cNvSpPr txBox="1"/>
          <p:nvPr>
            <p:ph type="title"/>
          </p:nvPr>
        </p:nvSpPr>
        <p:spPr>
          <a:xfrm>
            <a:off x="510300" y="3425472"/>
            <a:ext cx="11171400" cy="2175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ucida Sans"/>
              <a:buNone/>
              <a:defRPr b="1" i="0" sz="2400">
                <a:latin typeface="Lucida Sans"/>
                <a:ea typeface="Lucida Sans"/>
                <a:cs typeface="Lucida Sans"/>
                <a:sym typeface="Lucid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4" name="Google Shape;14;p11"/>
          <p:cNvPicPr preferRelativeResize="0"/>
          <p:nvPr/>
        </p:nvPicPr>
        <p:blipFill rotWithShape="1">
          <a:blip r:embed="rId3">
            <a:alphaModFix/>
          </a:blip>
          <a:srcRect b="8520" l="0" r="0" t="0"/>
          <a:stretch/>
        </p:blipFill>
        <p:spPr>
          <a:xfrm>
            <a:off x="639339" y="5863711"/>
            <a:ext cx="1478216" cy="7004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15" name="Google Shape;15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9502" y="433953"/>
            <a:ext cx="4376100" cy="37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548845" y="6074837"/>
            <a:ext cx="990153" cy="489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62243" y="5659281"/>
            <a:ext cx="1277014" cy="11459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company name&#10;&#10;Description automatically generated" id="18" name="Google Shape;18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304911" y="1477514"/>
            <a:ext cx="3429389" cy="1577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p14:dur="1750">
    <p:wipe dir="l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 p14:dur="1750">
    <p:wipe dir="l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75" name="Google Shape;75;p2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6" name="Google Shape;76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 p14:dur="1750">
    <p:wipe dir="l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2" name="Google Shape;82;p2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3" name="Google Shape;83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 p14:dur="1750">
    <p:wipe dir="l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 p14:dur="1750">
    <p:wipe dir="l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" name="Google Shape;95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 p14:dur="1750">
    <p:wipe dir="l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2"/>
          <p:cNvSpPr txBox="1"/>
          <p:nvPr>
            <p:ph idx="1" type="body"/>
          </p:nvPr>
        </p:nvSpPr>
        <p:spPr>
          <a:xfrm>
            <a:off x="451200" y="1825625"/>
            <a:ext cx="11289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>
                <a:latin typeface="Arial"/>
                <a:ea typeface="Arial"/>
                <a:cs typeface="Arial"/>
                <a:sym typeface="Arial"/>
              </a:defRPr>
            </a:lvl1pPr>
            <a:lvl2pPr indent="-3619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>
                <a:latin typeface="Arial"/>
                <a:ea typeface="Arial"/>
                <a:cs typeface="Arial"/>
                <a:sym typeface="Arial"/>
              </a:defRPr>
            </a:lvl2pPr>
            <a:lvl3pPr indent="-3619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>
                <a:latin typeface="Arial"/>
                <a:ea typeface="Arial"/>
                <a:cs typeface="Arial"/>
                <a:sym typeface="Arial"/>
              </a:defRPr>
            </a:lvl3pPr>
            <a:lvl4pPr indent="-3619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>
                <a:latin typeface="Arial"/>
                <a:ea typeface="Arial"/>
                <a:cs typeface="Arial"/>
                <a:sym typeface="Arial"/>
              </a:defRPr>
            </a:lvl4pPr>
            <a:lvl5pPr indent="-3619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1" name="Google Shape;21;p12"/>
          <p:cNvPicPr preferRelativeResize="0"/>
          <p:nvPr/>
        </p:nvPicPr>
        <p:blipFill rotWithShape="1">
          <a:blip r:embed="rId2">
            <a:alphaModFix/>
          </a:blip>
          <a:srcRect b="0" l="0" r="0" t="94676"/>
          <a:stretch/>
        </p:blipFill>
        <p:spPr>
          <a:xfrm>
            <a:off x="0" y="6492876"/>
            <a:ext cx="12192000" cy="365127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12"/>
          <p:cNvSpPr/>
          <p:nvPr/>
        </p:nvSpPr>
        <p:spPr>
          <a:xfrm>
            <a:off x="0" y="257433"/>
            <a:ext cx="9550400" cy="541637"/>
          </a:xfrm>
          <a:prstGeom prst="roundRect">
            <a:avLst>
              <a:gd fmla="val 16667" name="adj"/>
            </a:avLst>
          </a:prstGeom>
          <a:solidFill>
            <a:srgbClr val="1F3864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, company name&#10;&#10;Description automatically generated" id="23" name="Google Shape;23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48461" y="167256"/>
            <a:ext cx="2234279" cy="10275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p14:dur="1750">
    <p:wipe dir="l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al slide">
  <p:cSld name="Final slide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outdoor object, solar cell&#10;&#10;Description automatically generated" id="25" name="Google Shape;25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787900"/>
            <a:ext cx="12192000" cy="207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13"/>
          <p:cNvPicPr preferRelativeResize="0"/>
          <p:nvPr/>
        </p:nvPicPr>
        <p:blipFill rotWithShape="1">
          <a:blip r:embed="rId3">
            <a:alphaModFix/>
          </a:blip>
          <a:srcRect b="8520" l="0" r="0" t="0"/>
          <a:stretch/>
        </p:blipFill>
        <p:spPr>
          <a:xfrm>
            <a:off x="1001808" y="443328"/>
            <a:ext cx="1602653" cy="759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51685" y="250033"/>
            <a:ext cx="1277014" cy="11459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company name&#10;&#10;Description automatically generated" id="28" name="Google Shape;28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04911" y="1477514"/>
            <a:ext cx="3429389" cy="1577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p14:dur="1750">
    <p:wipe dir="l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2" name="Google Shape;32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 p14:dur="1750">
    <p:wipe dir="l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 p14:dur="1750">
    <p:wipe dir="l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4" name="Google Shape;44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 p14:dur="1750">
    <p:wipe dir="l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1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 p14:dur="1750">
    <p:wipe dir="l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7" name="Google Shape;57;p1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1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9" name="Google Shape;59;p1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" name="Google Shape;60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 p14:dur="1750">
    <p:wipe dir="l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 p14:dur="1750">
    <p:wipe dir="l"/>
  </p:transition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slow" p14:dur="1750">
    <p:wipe dir="l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"/>
          <p:cNvSpPr/>
          <p:nvPr/>
        </p:nvSpPr>
        <p:spPr>
          <a:xfrm>
            <a:off x="2364059" y="3308660"/>
            <a:ext cx="7738947" cy="22775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Highlights of ECA’s key achievements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Report of the Executive Secretary on the activities of ECA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(April 2021 to March 2022)</a:t>
            </a:r>
            <a:b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400" u="none" cap="none" strike="noStrik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Said Adejumobi</a:t>
            </a:r>
            <a:br>
              <a:rPr b="1" i="0" lang="en-US" sz="2400" u="none" cap="none" strike="noStrik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1600" u="none" cap="none" strike="noStrik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Director, Strategic Planning, Oversight and Results Division (SPORD)</a:t>
            </a:r>
            <a:br>
              <a:rPr b="1" i="0" lang="en-US" sz="1600" u="none" cap="none" strike="noStrik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US" sz="1800" u="none" cap="none" strike="noStrik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12 May 2022</a:t>
            </a:r>
            <a:endParaRPr b="0" i="1" sz="1800" u="none" cap="none" strike="noStrik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 p14:dur="1750">
    <p:wipe dir="l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"/>
          <p:cNvSpPr txBox="1"/>
          <p:nvPr>
            <p:ph idx="1" type="body"/>
          </p:nvPr>
        </p:nvSpPr>
        <p:spPr>
          <a:xfrm>
            <a:off x="198497" y="1520284"/>
            <a:ext cx="11795006" cy="48888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400"/>
              <a:buChar char="•"/>
            </a:pPr>
            <a:r>
              <a:rPr lang="en-US" sz="2400">
                <a:solidFill>
                  <a:srgbClr val="203864"/>
                </a:solidFill>
              </a:rPr>
              <a:t>Despite the continued challenges of Covid-19 in 2021, ECA re-purposed itself and intensified efforts to better support its member-states and deliver on its programme of work around the key strategic directions: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solidFill>
                <a:srgbClr val="203864"/>
              </a:solidFill>
            </a:endParaRPr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03864"/>
              </a:buClr>
              <a:buSzPts val="2400"/>
              <a:buChar char="•"/>
            </a:pPr>
            <a:r>
              <a:rPr lang="en-US" sz="2400">
                <a:solidFill>
                  <a:srgbClr val="203864"/>
                </a:solidFill>
              </a:rPr>
              <a:t>knowledge-generation to support effective policy making in Africa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03864"/>
              </a:buClr>
              <a:buSzPts val="2400"/>
              <a:buChar char="•"/>
            </a:pPr>
            <a:r>
              <a:rPr lang="en-US" sz="2400">
                <a:solidFill>
                  <a:srgbClr val="203864"/>
                </a:solidFill>
              </a:rPr>
              <a:t>formulation of macro-economic policies and economic diversification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03864"/>
              </a:buClr>
              <a:buSzPts val="2400"/>
              <a:buChar char="•"/>
            </a:pPr>
            <a:r>
              <a:rPr lang="en-US" sz="2400">
                <a:solidFill>
                  <a:srgbClr val="203864"/>
                </a:solidFill>
              </a:rPr>
              <a:t>innovative financing models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03864"/>
              </a:buClr>
              <a:buSzPts val="2400"/>
              <a:buChar char="•"/>
            </a:pPr>
            <a:r>
              <a:rPr lang="en-US" sz="2400">
                <a:solidFill>
                  <a:srgbClr val="203864"/>
                </a:solidFill>
              </a:rPr>
              <a:t>support for regional and transboundary issues, and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03864"/>
              </a:buClr>
              <a:buSzPts val="2400"/>
              <a:buChar char="•"/>
            </a:pPr>
            <a:r>
              <a:rPr lang="en-US" sz="2400">
                <a:solidFill>
                  <a:srgbClr val="203864"/>
                </a:solidFill>
              </a:rPr>
              <a:t>advancing of the continent’s position at the global level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solidFill>
                <a:srgbClr val="203864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03864"/>
              </a:buClr>
              <a:buSzPts val="2400"/>
              <a:buChar char="•"/>
            </a:pPr>
            <a:r>
              <a:rPr lang="en-US" sz="2400">
                <a:solidFill>
                  <a:srgbClr val="203864"/>
                </a:solidFill>
              </a:rPr>
              <a:t>Tangible successes and impacts have contributed to a consolidation of ECA’s position at the forefront of positively influencing decision-making and promoting economic resilience on the continent.</a:t>
            </a:r>
            <a:endParaRPr/>
          </a:p>
        </p:txBody>
      </p:sp>
      <p:sp>
        <p:nvSpPr>
          <p:cNvPr id="108" name="Google Shape;108;p2"/>
          <p:cNvSpPr txBox="1"/>
          <p:nvPr/>
        </p:nvSpPr>
        <p:spPr>
          <a:xfrm>
            <a:off x="184558" y="311705"/>
            <a:ext cx="694608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Responding to new and emerging challenges</a:t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 p14:dur="1750">
    <p:wipe dir="l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 txBox="1"/>
          <p:nvPr/>
        </p:nvSpPr>
        <p:spPr>
          <a:xfrm>
            <a:off x="184558" y="311705"/>
            <a:ext cx="694608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Supporting resilient recovery from the pandemic</a:t>
            </a:r>
            <a:endParaRPr/>
          </a:p>
        </p:txBody>
      </p:sp>
      <p:grpSp>
        <p:nvGrpSpPr>
          <p:cNvPr id="114" name="Google Shape;114;p3"/>
          <p:cNvGrpSpPr/>
          <p:nvPr/>
        </p:nvGrpSpPr>
        <p:grpSpPr>
          <a:xfrm>
            <a:off x="351387" y="1325017"/>
            <a:ext cx="10915028" cy="1277455"/>
            <a:chOff x="569843" y="527302"/>
            <a:chExt cx="8090995" cy="1411226"/>
          </a:xfrm>
        </p:grpSpPr>
        <p:grpSp>
          <p:nvGrpSpPr>
            <p:cNvPr id="115" name="Google Shape;115;p3"/>
            <p:cNvGrpSpPr/>
            <p:nvPr/>
          </p:nvGrpSpPr>
          <p:grpSpPr>
            <a:xfrm>
              <a:off x="2395727" y="527302"/>
              <a:ext cx="6265111" cy="1411226"/>
              <a:chOff x="2395727" y="527302"/>
              <a:chExt cx="6265111" cy="1411226"/>
            </a:xfrm>
          </p:grpSpPr>
          <p:sp>
            <p:nvSpPr>
              <p:cNvPr id="116" name="Google Shape;116;p3"/>
              <p:cNvSpPr/>
              <p:nvPr/>
            </p:nvSpPr>
            <p:spPr>
              <a:xfrm>
                <a:off x="2395727" y="527302"/>
                <a:ext cx="6265111" cy="1411226"/>
              </a:xfrm>
              <a:prstGeom prst="rect">
                <a:avLst/>
              </a:prstGeom>
              <a:gradFill>
                <a:gsLst>
                  <a:gs pos="0">
                    <a:srgbClr val="DCDCDC"/>
                  </a:gs>
                  <a:gs pos="100000">
                    <a:srgbClr val="F2F2F2"/>
                  </a:gs>
                </a:gsLst>
                <a:lin ang="6600000" scaled="0"/>
              </a:gradFill>
              <a:ln cap="flat" cmpd="sng" w="12700">
                <a:solidFill>
                  <a:srgbClr val="D8D8D8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117;p3"/>
              <p:cNvSpPr/>
              <p:nvPr/>
            </p:nvSpPr>
            <p:spPr>
              <a:xfrm>
                <a:off x="2551164" y="648139"/>
                <a:ext cx="5845389" cy="11695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-285750" lvl="0" marL="28575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3F3F3F"/>
                  </a:buClr>
                  <a:buSzPts val="1400"/>
                  <a:buFont typeface="Noto Sans Symbols"/>
                  <a:buChar char="✔"/>
                </a:pPr>
                <a:r>
                  <a:rPr lang="en-US" sz="14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African countries benefit from the Debt Service Suspension initiative, with potential savings of over US$30 billion.</a:t>
                </a:r>
                <a:endParaRPr/>
              </a:p>
              <a:p>
                <a:pPr indent="-285750" lvl="0" marL="28575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3F3F3F"/>
                  </a:buClr>
                  <a:buSzPts val="1400"/>
                  <a:buFont typeface="Noto Sans Symbols"/>
                  <a:buChar char="✔"/>
                </a:pPr>
                <a:r>
                  <a:rPr lang="en-US" sz="14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Release of Special Drawing Rights, resulting in resulting in up to USD 33 billion in additional liquidity for countries. </a:t>
                </a:r>
                <a:endParaRPr/>
              </a:p>
              <a:p>
                <a:pPr indent="-285750" lvl="0" marL="28575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3F3F3F"/>
                  </a:buClr>
                  <a:buSzPts val="1400"/>
                  <a:buFont typeface="Noto Sans Symbols"/>
                  <a:buChar char="✔"/>
                </a:pPr>
                <a:r>
                  <a:rPr lang="en-US" sz="14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Launch of the Liquidity and Sustainability Facility </a:t>
                </a:r>
                <a:endParaRPr/>
              </a:p>
            </p:txBody>
          </p:sp>
        </p:grpSp>
        <p:sp>
          <p:nvSpPr>
            <p:cNvPr id="118" name="Google Shape;118;p3"/>
            <p:cNvSpPr/>
            <p:nvPr/>
          </p:nvSpPr>
          <p:spPr>
            <a:xfrm>
              <a:off x="569843" y="527302"/>
              <a:ext cx="1678065" cy="141122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9" name="Google Shape;119;p3"/>
          <p:cNvGrpSpPr/>
          <p:nvPr/>
        </p:nvGrpSpPr>
        <p:grpSpPr>
          <a:xfrm>
            <a:off x="351387" y="2792550"/>
            <a:ext cx="10915028" cy="1198735"/>
            <a:chOff x="569843" y="2120536"/>
            <a:chExt cx="8090995" cy="1411226"/>
          </a:xfrm>
        </p:grpSpPr>
        <p:grpSp>
          <p:nvGrpSpPr>
            <p:cNvPr id="120" name="Google Shape;120;p3"/>
            <p:cNvGrpSpPr/>
            <p:nvPr/>
          </p:nvGrpSpPr>
          <p:grpSpPr>
            <a:xfrm>
              <a:off x="2410896" y="2120536"/>
              <a:ext cx="6249942" cy="1411226"/>
              <a:chOff x="2410896" y="2120536"/>
              <a:chExt cx="6249942" cy="1411226"/>
            </a:xfrm>
          </p:grpSpPr>
          <p:sp>
            <p:nvSpPr>
              <p:cNvPr id="121" name="Google Shape;121;p3"/>
              <p:cNvSpPr/>
              <p:nvPr/>
            </p:nvSpPr>
            <p:spPr>
              <a:xfrm>
                <a:off x="2410896" y="2120536"/>
                <a:ext cx="6249942" cy="1411226"/>
              </a:xfrm>
              <a:prstGeom prst="rect">
                <a:avLst/>
              </a:prstGeom>
              <a:gradFill>
                <a:gsLst>
                  <a:gs pos="0">
                    <a:srgbClr val="DCDCDC"/>
                  </a:gs>
                  <a:gs pos="100000">
                    <a:srgbClr val="F2F2F2"/>
                  </a:gs>
                </a:gsLst>
                <a:lin ang="6600000" scaled="0"/>
              </a:gradFill>
              <a:ln cap="flat" cmpd="sng" w="12700">
                <a:solidFill>
                  <a:srgbClr val="D8D8D8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122;p3"/>
              <p:cNvSpPr/>
              <p:nvPr/>
            </p:nvSpPr>
            <p:spPr>
              <a:xfrm>
                <a:off x="2494799" y="2274467"/>
                <a:ext cx="5943479" cy="10772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-342900" lvl="0" marL="34290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3F3F3F"/>
                  </a:buClr>
                  <a:buSzPts val="1600"/>
                  <a:buFont typeface="Noto Sans Symbols"/>
                  <a:buChar char="✔"/>
                </a:pPr>
                <a:r>
                  <a:rPr lang="en-US" sz="16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Technical and global leadership for the negotiation and acquisition of 35% of the vaccines needed for Africa. Over 120 million vaccines made available to countries through the African Union Vaccine Acquisition Trust. </a:t>
                </a:r>
                <a:endParaRPr/>
              </a:p>
            </p:txBody>
          </p:sp>
        </p:grpSp>
        <p:sp>
          <p:nvSpPr>
            <p:cNvPr id="123" name="Google Shape;123;p3"/>
            <p:cNvSpPr/>
            <p:nvPr/>
          </p:nvSpPr>
          <p:spPr>
            <a:xfrm>
              <a:off x="569843" y="2120536"/>
              <a:ext cx="1678065" cy="141122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" name="Google Shape;124;p3"/>
          <p:cNvGrpSpPr/>
          <p:nvPr/>
        </p:nvGrpSpPr>
        <p:grpSpPr>
          <a:xfrm>
            <a:off x="351387" y="4160185"/>
            <a:ext cx="10915028" cy="1135207"/>
            <a:chOff x="569843" y="3713770"/>
            <a:chExt cx="8090995" cy="1411226"/>
          </a:xfrm>
        </p:grpSpPr>
        <p:grpSp>
          <p:nvGrpSpPr>
            <p:cNvPr id="125" name="Google Shape;125;p3"/>
            <p:cNvGrpSpPr/>
            <p:nvPr/>
          </p:nvGrpSpPr>
          <p:grpSpPr>
            <a:xfrm>
              <a:off x="2410896" y="3713770"/>
              <a:ext cx="6249942" cy="1411226"/>
              <a:chOff x="2410896" y="3713770"/>
              <a:chExt cx="6249942" cy="1411226"/>
            </a:xfrm>
          </p:grpSpPr>
          <p:sp>
            <p:nvSpPr>
              <p:cNvPr id="126" name="Google Shape;126;p3"/>
              <p:cNvSpPr/>
              <p:nvPr/>
            </p:nvSpPr>
            <p:spPr>
              <a:xfrm>
                <a:off x="2410896" y="3713770"/>
                <a:ext cx="6249942" cy="1411226"/>
              </a:xfrm>
              <a:prstGeom prst="rect">
                <a:avLst/>
              </a:prstGeom>
              <a:gradFill>
                <a:gsLst>
                  <a:gs pos="0">
                    <a:srgbClr val="DCDCDC"/>
                  </a:gs>
                  <a:gs pos="100000">
                    <a:srgbClr val="F2F2F2"/>
                  </a:gs>
                </a:gsLst>
                <a:lin ang="6600000" scaled="0"/>
              </a:gradFill>
              <a:ln cap="flat" cmpd="sng" w="12700">
                <a:solidFill>
                  <a:srgbClr val="D8D8D8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>
                <a:off x="2494800" y="4086043"/>
                <a:ext cx="5943479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-285750" lvl="0" marL="28575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3F3F3F"/>
                  </a:buClr>
                  <a:buSzPts val="1600"/>
                  <a:buFont typeface="Noto Sans Symbols"/>
                  <a:buChar char="✔"/>
                </a:pPr>
                <a:r>
                  <a:rPr lang="en-US" sz="16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Launch of the Africa UN Data for Development Platform</a:t>
                </a:r>
                <a:endParaRPr/>
              </a:p>
              <a:p>
                <a:pPr indent="-285750" lvl="0" marL="28575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3F3F3F"/>
                  </a:buClr>
                  <a:buSzPts val="1600"/>
                  <a:buFont typeface="Noto Sans Symbols"/>
                  <a:buChar char="✔"/>
                </a:pPr>
                <a:r>
                  <a:rPr lang="en-US" sz="16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Africa Data Leadership Initiative</a:t>
                </a:r>
                <a:endParaRPr/>
              </a:p>
            </p:txBody>
          </p:sp>
        </p:grpSp>
        <p:sp>
          <p:nvSpPr>
            <p:cNvPr id="128" name="Google Shape;128;p3"/>
            <p:cNvSpPr/>
            <p:nvPr/>
          </p:nvSpPr>
          <p:spPr>
            <a:xfrm>
              <a:off x="569843" y="3713770"/>
              <a:ext cx="1678065" cy="14112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" name="Google Shape;129;p3"/>
          <p:cNvGrpSpPr/>
          <p:nvPr/>
        </p:nvGrpSpPr>
        <p:grpSpPr>
          <a:xfrm>
            <a:off x="351387" y="5480584"/>
            <a:ext cx="10915028" cy="1027106"/>
            <a:chOff x="569843" y="5284258"/>
            <a:chExt cx="8090995" cy="1433972"/>
          </a:xfrm>
        </p:grpSpPr>
        <p:grpSp>
          <p:nvGrpSpPr>
            <p:cNvPr id="130" name="Google Shape;130;p3"/>
            <p:cNvGrpSpPr/>
            <p:nvPr/>
          </p:nvGrpSpPr>
          <p:grpSpPr>
            <a:xfrm>
              <a:off x="2410896" y="5284258"/>
              <a:ext cx="6249942" cy="1433972"/>
              <a:chOff x="2410896" y="5284258"/>
              <a:chExt cx="6249942" cy="1433972"/>
            </a:xfrm>
          </p:grpSpPr>
          <p:sp>
            <p:nvSpPr>
              <p:cNvPr id="131" name="Google Shape;131;p3"/>
              <p:cNvSpPr/>
              <p:nvPr/>
            </p:nvSpPr>
            <p:spPr>
              <a:xfrm>
                <a:off x="2410896" y="5307004"/>
                <a:ext cx="6249942" cy="1411226"/>
              </a:xfrm>
              <a:prstGeom prst="rect">
                <a:avLst/>
              </a:prstGeom>
              <a:gradFill>
                <a:gsLst>
                  <a:gs pos="0">
                    <a:srgbClr val="DCDCDC"/>
                  </a:gs>
                  <a:gs pos="100000">
                    <a:srgbClr val="F2F2F2"/>
                  </a:gs>
                </a:gsLst>
                <a:lin ang="6600000" scaled="0"/>
              </a:gradFill>
              <a:ln cap="flat" cmpd="sng" w="12700">
                <a:solidFill>
                  <a:srgbClr val="D8D8D8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" name="Google Shape;132;p3"/>
              <p:cNvSpPr/>
              <p:nvPr/>
            </p:nvSpPr>
            <p:spPr>
              <a:xfrm>
                <a:off x="2426635" y="5284258"/>
                <a:ext cx="6234203" cy="13234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-285750" lvl="0" marL="28575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3F3F3F"/>
                  </a:buClr>
                  <a:buSzPts val="1600"/>
                  <a:buFont typeface="Noto Sans Symbols"/>
                  <a:buChar char="✔"/>
                </a:pPr>
                <a:r>
                  <a:rPr lang="en-US" sz="16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African Common Position at the United Nations Food System Summit.</a:t>
                </a:r>
                <a:endParaRPr/>
              </a:p>
              <a:p>
                <a:pPr indent="-285750" lvl="0" marL="28575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3F3F3F"/>
                  </a:buClr>
                  <a:buSzPts val="1600"/>
                  <a:buFont typeface="Noto Sans Symbols"/>
                  <a:buChar char="✔"/>
                </a:pPr>
                <a:r>
                  <a:rPr lang="en-US" sz="16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Establishment of high level group on the reform of the global financial architecture</a:t>
                </a:r>
                <a:endParaRPr/>
              </a:p>
              <a:p>
                <a:pPr indent="-285750" lvl="0" marL="28575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3F3F3F"/>
                  </a:buClr>
                  <a:buSzPts val="1600"/>
                  <a:buFont typeface="Noto Sans Symbols"/>
                  <a:buChar char="✔"/>
                </a:pPr>
                <a:r>
                  <a:rPr lang="en-US" sz="16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Consensus on financing asks for recovery from Covid-19</a:t>
                </a:r>
                <a:endParaRPr/>
              </a:p>
            </p:txBody>
          </p:sp>
        </p:grpSp>
        <p:sp>
          <p:nvSpPr>
            <p:cNvPr id="133" name="Google Shape;133;p3"/>
            <p:cNvSpPr/>
            <p:nvPr/>
          </p:nvSpPr>
          <p:spPr>
            <a:xfrm>
              <a:off x="569843" y="5307004"/>
              <a:ext cx="1675697" cy="1411226"/>
            </a:xfrm>
            <a:prstGeom prst="rect">
              <a:avLst/>
            </a:prstGeom>
            <a:solidFill>
              <a:srgbClr val="323F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4" name="Google Shape;134;p3"/>
          <p:cNvSpPr txBox="1"/>
          <p:nvPr/>
        </p:nvSpPr>
        <p:spPr>
          <a:xfrm>
            <a:off x="501921" y="1521654"/>
            <a:ext cx="154451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Financing response to Covid-19</a:t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3"/>
          <p:cNvSpPr txBox="1"/>
          <p:nvPr/>
        </p:nvSpPr>
        <p:spPr>
          <a:xfrm>
            <a:off x="501921" y="2907467"/>
            <a:ext cx="1321952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Support to recovery </a:t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3"/>
          <p:cNvSpPr txBox="1"/>
          <p:nvPr/>
        </p:nvSpPr>
        <p:spPr>
          <a:xfrm>
            <a:off x="501921" y="4266123"/>
            <a:ext cx="1667873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Data for results and impact</a:t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3"/>
          <p:cNvSpPr txBox="1"/>
          <p:nvPr/>
        </p:nvSpPr>
        <p:spPr>
          <a:xfrm>
            <a:off x="501921" y="5568880"/>
            <a:ext cx="1667873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Africa’s voice at the global level</a:t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 p14:dur="1750">
    <p:wipe dir="l"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"/>
          <p:cNvSpPr txBox="1"/>
          <p:nvPr/>
        </p:nvSpPr>
        <p:spPr>
          <a:xfrm>
            <a:off x="180975" y="324197"/>
            <a:ext cx="829246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Supporting AfCFTA implementation</a:t>
            </a:r>
            <a:endParaRPr/>
          </a:p>
        </p:txBody>
      </p:sp>
      <p:grpSp>
        <p:nvGrpSpPr>
          <p:cNvPr id="143" name="Google Shape;143;p4"/>
          <p:cNvGrpSpPr/>
          <p:nvPr/>
        </p:nvGrpSpPr>
        <p:grpSpPr>
          <a:xfrm>
            <a:off x="752475" y="1405538"/>
            <a:ext cx="9144000" cy="4603060"/>
            <a:chOff x="0" y="1367438"/>
            <a:chExt cx="9144000" cy="4603060"/>
          </a:xfrm>
        </p:grpSpPr>
        <p:grpSp>
          <p:nvGrpSpPr>
            <p:cNvPr id="144" name="Google Shape;144;p4"/>
            <p:cNvGrpSpPr/>
            <p:nvPr/>
          </p:nvGrpSpPr>
          <p:grpSpPr>
            <a:xfrm>
              <a:off x="0" y="2378180"/>
              <a:ext cx="9144000" cy="2591209"/>
              <a:chOff x="0" y="1695391"/>
              <a:chExt cx="12192000" cy="3454945"/>
            </a:xfrm>
          </p:grpSpPr>
          <p:sp>
            <p:nvSpPr>
              <p:cNvPr id="145" name="Google Shape;145;p4"/>
              <p:cNvSpPr/>
              <p:nvPr/>
            </p:nvSpPr>
            <p:spPr>
              <a:xfrm>
                <a:off x="0" y="2980138"/>
                <a:ext cx="12192000" cy="881373"/>
              </a:xfrm>
              <a:prstGeom prst="rect">
                <a:avLst/>
              </a:prstGeom>
              <a:solidFill>
                <a:srgbClr val="3F3F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46" name="Google Shape;146;p4"/>
              <p:cNvGrpSpPr/>
              <p:nvPr/>
            </p:nvGrpSpPr>
            <p:grpSpPr>
              <a:xfrm>
                <a:off x="784479" y="1695391"/>
                <a:ext cx="10630282" cy="3454945"/>
                <a:chOff x="784479" y="1695391"/>
                <a:chExt cx="10630282" cy="3454945"/>
              </a:xfrm>
            </p:grpSpPr>
            <p:grpSp>
              <p:nvGrpSpPr>
                <p:cNvPr id="147" name="Google Shape;147;p4"/>
                <p:cNvGrpSpPr/>
                <p:nvPr/>
              </p:nvGrpSpPr>
              <p:grpSpPr>
                <a:xfrm>
                  <a:off x="4968145" y="2721105"/>
                  <a:ext cx="2246257" cy="2427251"/>
                  <a:chOff x="4968145" y="2721105"/>
                  <a:chExt cx="2246257" cy="2427251"/>
                </a:xfrm>
              </p:grpSpPr>
              <p:grpSp>
                <p:nvGrpSpPr>
                  <p:cNvPr id="148" name="Google Shape;148;p4"/>
                  <p:cNvGrpSpPr/>
                  <p:nvPr/>
                </p:nvGrpSpPr>
                <p:grpSpPr>
                  <a:xfrm>
                    <a:off x="4968145" y="2721105"/>
                    <a:ext cx="2246257" cy="2427251"/>
                    <a:chOff x="4965240" y="2721105"/>
                    <a:chExt cx="2246257" cy="2427251"/>
                  </a:xfrm>
                </p:grpSpPr>
                <p:grpSp>
                  <p:nvGrpSpPr>
                    <p:cNvPr id="149" name="Google Shape;149;p4"/>
                    <p:cNvGrpSpPr/>
                    <p:nvPr/>
                  </p:nvGrpSpPr>
                  <p:grpSpPr>
                    <a:xfrm>
                      <a:off x="4965240" y="3809477"/>
                      <a:ext cx="2246257" cy="1338879"/>
                      <a:chOff x="4748550" y="3261218"/>
                      <a:chExt cx="2700336" cy="1609532"/>
                    </a:xfrm>
                  </p:grpSpPr>
                  <p:sp>
                    <p:nvSpPr>
                      <p:cNvPr id="150" name="Google Shape;150;p4"/>
                      <p:cNvSpPr/>
                      <p:nvPr/>
                    </p:nvSpPr>
                    <p:spPr>
                      <a:xfrm>
                        <a:off x="4748550" y="3261218"/>
                        <a:ext cx="2700336" cy="1030732"/>
                      </a:xfrm>
                      <a:custGeom>
                        <a:rect b="b" l="l" r="r" t="t"/>
                        <a:pathLst>
                          <a:path extrusionOk="0" h="577114" w="1511935">
                            <a:moveTo>
                              <a:pt x="0" y="0"/>
                            </a:moveTo>
                            <a:lnTo>
                              <a:pt x="1511935" y="0"/>
                            </a:lnTo>
                            <a:lnTo>
                              <a:pt x="1482221" y="95721"/>
                            </a:lnTo>
                            <a:cubicBezTo>
                              <a:pt x="1362567" y="378616"/>
                              <a:pt x="1082448" y="577114"/>
                              <a:pt x="755967" y="577114"/>
                            </a:cubicBezTo>
                            <a:cubicBezTo>
                              <a:pt x="429486" y="577114"/>
                              <a:pt x="149368" y="378616"/>
                              <a:pt x="29713" y="95721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noFill/>
                      <a:ln cap="flat" cmpd="sng" w="12700">
                        <a:solidFill>
                          <a:srgbClr val="3F3F3F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 sz="135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grpSp>
                    <p:nvGrpSpPr>
                      <p:cNvPr id="151" name="Google Shape;151;p4"/>
                      <p:cNvGrpSpPr/>
                      <p:nvPr/>
                    </p:nvGrpSpPr>
                    <p:grpSpPr>
                      <a:xfrm>
                        <a:off x="6013658" y="4206891"/>
                        <a:ext cx="170118" cy="663859"/>
                        <a:chOff x="5460207" y="3593082"/>
                        <a:chExt cx="95250" cy="371699"/>
                      </a:xfrm>
                    </p:grpSpPr>
                    <p:cxnSp>
                      <p:nvCxnSpPr>
                        <p:cNvPr id="152" name="Google Shape;152;p4"/>
                        <p:cNvCxnSpPr/>
                        <p:nvPr/>
                      </p:nvCxnSpPr>
                      <p:spPr>
                        <a:xfrm>
                          <a:off x="5507832" y="3640707"/>
                          <a:ext cx="0" cy="324074"/>
                        </a:xfrm>
                        <a:prstGeom prst="straightConnector1">
                          <a:avLst/>
                        </a:prstGeom>
                        <a:noFill/>
                        <a:ln cap="flat" cmpd="sng" w="9525">
                          <a:solidFill>
                            <a:srgbClr val="3F3F3F"/>
                          </a:solidFill>
                          <a:prstDash val="solid"/>
                          <a:miter lim="800000"/>
                          <a:headEnd len="sm" w="sm" type="none"/>
                          <a:tailEnd len="med" w="med" type="triangle"/>
                        </a:ln>
                      </p:spPr>
                    </p:cxnSp>
                    <p:sp>
                      <p:nvSpPr>
                        <p:cNvPr id="153" name="Google Shape;153;p4"/>
                        <p:cNvSpPr/>
                        <p:nvPr/>
                      </p:nvSpPr>
                      <p:spPr>
                        <a:xfrm>
                          <a:off x="5460207" y="3593082"/>
                          <a:ext cx="95250" cy="95250"/>
                        </a:xfrm>
                        <a:prstGeom prst="ellipse">
                          <a:avLst/>
                        </a:prstGeom>
                        <a:solidFill>
                          <a:srgbClr val="3F3F3F"/>
                        </a:solidFill>
                        <a:ln>
                          <a:noFill/>
                        </a:ln>
                      </p:spPr>
                      <p:txBody>
                        <a:bodyPr anchorCtr="0" anchor="ctr" bIns="45700" lIns="91425" spcFirstLastPara="1" rIns="91425" wrap="square" tIns="45700">
                          <a:noAutofit/>
                        </a:bodyPr>
                        <a:lstStyle/>
                        <a:p>
                          <a:pPr indent="0" lvl="0" marL="0" marR="0" rtl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t/>
                          </a:r>
                          <a:endParaRPr sz="1350">
                            <a:solidFill>
                              <a:schemeClr val="lt1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54" name="Google Shape;154;p4"/>
                    <p:cNvGrpSpPr/>
                    <p:nvPr/>
                  </p:nvGrpSpPr>
                  <p:grpSpPr>
                    <a:xfrm>
                      <a:off x="5299440" y="2721105"/>
                      <a:ext cx="1577852" cy="1577850"/>
                      <a:chOff x="4976812" y="2331019"/>
                      <a:chExt cx="1062038" cy="1062038"/>
                    </a:xfrm>
                  </p:grpSpPr>
                  <p:sp>
                    <p:nvSpPr>
                      <p:cNvPr id="155" name="Google Shape;155;p4"/>
                      <p:cNvSpPr/>
                      <p:nvPr/>
                    </p:nvSpPr>
                    <p:spPr>
                      <a:xfrm>
                        <a:off x="4976812" y="2331019"/>
                        <a:ext cx="1062038" cy="1062038"/>
                      </a:xfrm>
                      <a:prstGeom prst="ellipse">
                        <a:avLst/>
                      </a:prstGeom>
                      <a:gradFill>
                        <a:gsLst>
                          <a:gs pos="0">
                            <a:srgbClr val="04A597"/>
                          </a:gs>
                          <a:gs pos="76000">
                            <a:srgbClr val="3E74AB"/>
                          </a:gs>
                          <a:gs pos="100000">
                            <a:srgbClr val="3E74AB"/>
                          </a:gs>
                        </a:gsLst>
                        <a:lin ang="13500000" scaled="0"/>
                      </a:gradFill>
                      <a:ln>
                        <a:noFill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 sz="135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156" name="Google Shape;156;p4"/>
                      <p:cNvSpPr/>
                      <p:nvPr/>
                    </p:nvSpPr>
                    <p:spPr>
                      <a:xfrm>
                        <a:off x="5050631" y="2404838"/>
                        <a:ext cx="914400" cy="914400"/>
                      </a:xfrm>
                      <a:prstGeom prst="ellipse">
                        <a:avLst/>
                      </a:prstGeom>
                      <a:solidFill>
                        <a:schemeClr val="lt1"/>
                      </a:solidFill>
                      <a:ln>
                        <a:noFill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 sz="135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</p:grpSp>
              </p:grpSp>
              <p:sp>
                <p:nvSpPr>
                  <p:cNvPr id="157" name="Google Shape;157;p4"/>
                  <p:cNvSpPr/>
                  <p:nvPr/>
                </p:nvSpPr>
                <p:spPr>
                  <a:xfrm>
                    <a:off x="5729656" y="3148380"/>
                    <a:ext cx="723230" cy="723301"/>
                  </a:xfrm>
                  <a:custGeom>
                    <a:rect b="b" l="l" r="r" t="t"/>
                    <a:pathLst>
                      <a:path extrusionOk="0" h="1161144" w="1161028">
                        <a:moveTo>
                          <a:pt x="478609" y="614260"/>
                        </a:moveTo>
                        <a:lnTo>
                          <a:pt x="406458" y="614739"/>
                        </a:lnTo>
                        <a:cubicBezTo>
                          <a:pt x="414209" y="626481"/>
                          <a:pt x="423150" y="637541"/>
                          <a:pt x="433397" y="647672"/>
                        </a:cubicBezTo>
                        <a:cubicBezTo>
                          <a:pt x="464167" y="678123"/>
                          <a:pt x="502934" y="697340"/>
                          <a:pt x="544852" y="703842"/>
                        </a:cubicBezTo>
                        <a:cubicBezTo>
                          <a:pt x="525577" y="685598"/>
                          <a:pt x="498551" y="655408"/>
                          <a:pt x="478609" y="614260"/>
                        </a:cubicBezTo>
                        <a:close/>
                        <a:moveTo>
                          <a:pt x="562385" y="613709"/>
                        </a:moveTo>
                        <a:lnTo>
                          <a:pt x="508247" y="614071"/>
                        </a:lnTo>
                        <a:cubicBezTo>
                          <a:pt x="525678" y="645843"/>
                          <a:pt x="547232" y="669864"/>
                          <a:pt x="562849" y="684800"/>
                        </a:cubicBezTo>
                        <a:close/>
                        <a:moveTo>
                          <a:pt x="645828" y="613157"/>
                        </a:moveTo>
                        <a:lnTo>
                          <a:pt x="588511" y="613534"/>
                        </a:lnTo>
                        <a:lnTo>
                          <a:pt x="589004" y="687906"/>
                        </a:lnTo>
                        <a:cubicBezTo>
                          <a:pt x="604593" y="673014"/>
                          <a:pt x="627569" y="647454"/>
                          <a:pt x="645828" y="613157"/>
                        </a:cubicBezTo>
                        <a:close/>
                        <a:moveTo>
                          <a:pt x="747500" y="612489"/>
                        </a:moveTo>
                        <a:lnTo>
                          <a:pt x="675669" y="612968"/>
                        </a:lnTo>
                        <a:cubicBezTo>
                          <a:pt x="656380" y="654203"/>
                          <a:pt x="629934" y="684698"/>
                          <a:pt x="610877" y="703305"/>
                        </a:cubicBezTo>
                        <a:cubicBezTo>
                          <a:pt x="668165" y="693421"/>
                          <a:pt x="717238" y="659646"/>
                          <a:pt x="747500" y="612489"/>
                        </a:cubicBezTo>
                        <a:close/>
                        <a:moveTo>
                          <a:pt x="230923" y="551095"/>
                        </a:moveTo>
                        <a:cubicBezTo>
                          <a:pt x="234515" y="550157"/>
                          <a:pt x="238470" y="550593"/>
                          <a:pt x="241939" y="552632"/>
                        </a:cubicBezTo>
                        <a:lnTo>
                          <a:pt x="303494" y="588700"/>
                        </a:lnTo>
                        <a:cubicBezTo>
                          <a:pt x="310403" y="592735"/>
                          <a:pt x="312711" y="601632"/>
                          <a:pt x="308661" y="608555"/>
                        </a:cubicBezTo>
                        <a:cubicBezTo>
                          <a:pt x="304612" y="615449"/>
                          <a:pt x="295729" y="617801"/>
                          <a:pt x="288806" y="613722"/>
                        </a:cubicBezTo>
                        <a:lnTo>
                          <a:pt x="254552" y="593649"/>
                        </a:lnTo>
                        <a:cubicBezTo>
                          <a:pt x="295134" y="736543"/>
                          <a:pt x="424921" y="835473"/>
                          <a:pt x="574636" y="835473"/>
                        </a:cubicBezTo>
                        <a:cubicBezTo>
                          <a:pt x="728299" y="835473"/>
                          <a:pt x="861264" y="731391"/>
                          <a:pt x="898000" y="582328"/>
                        </a:cubicBezTo>
                        <a:cubicBezTo>
                          <a:pt x="899916" y="574548"/>
                          <a:pt x="907812" y="569744"/>
                          <a:pt x="915562" y="571718"/>
                        </a:cubicBezTo>
                        <a:cubicBezTo>
                          <a:pt x="923342" y="573634"/>
                          <a:pt x="928103" y="581501"/>
                          <a:pt x="926172" y="589280"/>
                        </a:cubicBezTo>
                        <a:cubicBezTo>
                          <a:pt x="886243" y="751333"/>
                          <a:pt x="741681" y="864516"/>
                          <a:pt x="574622" y="864516"/>
                        </a:cubicBezTo>
                        <a:cubicBezTo>
                          <a:pt x="413238" y="864516"/>
                          <a:pt x="273130" y="758736"/>
                          <a:pt x="227788" y="605464"/>
                        </a:cubicBezTo>
                        <a:lnTo>
                          <a:pt x="211038" y="634042"/>
                        </a:lnTo>
                        <a:cubicBezTo>
                          <a:pt x="208353" y="638643"/>
                          <a:pt x="203505" y="641212"/>
                          <a:pt x="198512" y="641212"/>
                        </a:cubicBezTo>
                        <a:cubicBezTo>
                          <a:pt x="196016" y="641212"/>
                          <a:pt x="193490" y="640574"/>
                          <a:pt x="191183" y="639209"/>
                        </a:cubicBezTo>
                        <a:cubicBezTo>
                          <a:pt x="184259" y="635174"/>
                          <a:pt x="181951" y="626263"/>
                          <a:pt x="186015" y="619354"/>
                        </a:cubicBezTo>
                        <a:lnTo>
                          <a:pt x="222083" y="557799"/>
                        </a:lnTo>
                        <a:cubicBezTo>
                          <a:pt x="224101" y="554345"/>
                          <a:pt x="227330" y="552033"/>
                          <a:pt x="230923" y="551095"/>
                        </a:cubicBezTo>
                        <a:close/>
                        <a:moveTo>
                          <a:pt x="453034" y="516274"/>
                        </a:moveTo>
                        <a:lnTo>
                          <a:pt x="373525" y="516797"/>
                        </a:lnTo>
                        <a:cubicBezTo>
                          <a:pt x="375267" y="542008"/>
                          <a:pt x="381566" y="566261"/>
                          <a:pt x="392031" y="588715"/>
                        </a:cubicBezTo>
                        <a:lnTo>
                          <a:pt x="467795" y="588207"/>
                        </a:lnTo>
                        <a:cubicBezTo>
                          <a:pt x="459943" y="566566"/>
                          <a:pt x="454573" y="542531"/>
                          <a:pt x="453034" y="516274"/>
                        </a:cubicBezTo>
                        <a:close/>
                        <a:moveTo>
                          <a:pt x="561746" y="515548"/>
                        </a:moveTo>
                        <a:lnTo>
                          <a:pt x="479015" y="516100"/>
                        </a:lnTo>
                        <a:cubicBezTo>
                          <a:pt x="480742" y="542574"/>
                          <a:pt x="487056" y="566624"/>
                          <a:pt x="495837" y="588004"/>
                        </a:cubicBezTo>
                        <a:lnTo>
                          <a:pt x="562225" y="587568"/>
                        </a:lnTo>
                        <a:close/>
                        <a:moveTo>
                          <a:pt x="673739" y="514808"/>
                        </a:moveTo>
                        <a:lnTo>
                          <a:pt x="587872" y="515374"/>
                        </a:lnTo>
                        <a:lnTo>
                          <a:pt x="588351" y="587394"/>
                        </a:lnTo>
                        <a:lnTo>
                          <a:pt x="658063" y="586944"/>
                        </a:lnTo>
                        <a:cubicBezTo>
                          <a:pt x="666540" y="565449"/>
                          <a:pt x="672345" y="541239"/>
                          <a:pt x="673739" y="514808"/>
                        </a:cubicBezTo>
                        <a:close/>
                        <a:moveTo>
                          <a:pt x="779301" y="514097"/>
                        </a:moveTo>
                        <a:lnTo>
                          <a:pt x="699893" y="514620"/>
                        </a:lnTo>
                        <a:cubicBezTo>
                          <a:pt x="698703" y="540890"/>
                          <a:pt x="693667" y="564999"/>
                          <a:pt x="686119" y="586741"/>
                        </a:cubicBezTo>
                        <a:lnTo>
                          <a:pt x="761666" y="586247"/>
                        </a:lnTo>
                        <a:cubicBezTo>
                          <a:pt x="771710" y="563997"/>
                          <a:pt x="777835" y="539686"/>
                          <a:pt x="779301" y="514097"/>
                        </a:cubicBezTo>
                        <a:close/>
                        <a:moveTo>
                          <a:pt x="466184" y="412670"/>
                        </a:moveTo>
                        <a:lnTo>
                          <a:pt x="393540" y="413149"/>
                        </a:lnTo>
                        <a:cubicBezTo>
                          <a:pt x="382002" y="436823"/>
                          <a:pt x="374948" y="462992"/>
                          <a:pt x="373380" y="490656"/>
                        </a:cubicBezTo>
                        <a:lnTo>
                          <a:pt x="452773" y="490134"/>
                        </a:lnTo>
                        <a:cubicBezTo>
                          <a:pt x="453862" y="461628"/>
                          <a:pt x="458782" y="435646"/>
                          <a:pt x="466184" y="412670"/>
                        </a:cubicBezTo>
                        <a:close/>
                        <a:moveTo>
                          <a:pt x="561050" y="412032"/>
                        </a:moveTo>
                        <a:lnTo>
                          <a:pt x="494153" y="412481"/>
                        </a:lnTo>
                        <a:cubicBezTo>
                          <a:pt x="485924" y="435182"/>
                          <a:pt x="480104" y="461134"/>
                          <a:pt x="478841" y="489960"/>
                        </a:cubicBezTo>
                        <a:lnTo>
                          <a:pt x="561558" y="489408"/>
                        </a:lnTo>
                        <a:close/>
                        <a:moveTo>
                          <a:pt x="657265" y="411393"/>
                        </a:moveTo>
                        <a:lnTo>
                          <a:pt x="587175" y="411843"/>
                        </a:lnTo>
                        <a:lnTo>
                          <a:pt x="587683" y="489220"/>
                        </a:lnTo>
                        <a:lnTo>
                          <a:pt x="673651" y="488653"/>
                        </a:lnTo>
                        <a:cubicBezTo>
                          <a:pt x="671997" y="459843"/>
                          <a:pt x="665828" y="433992"/>
                          <a:pt x="657265" y="411393"/>
                        </a:cubicBezTo>
                        <a:close/>
                        <a:moveTo>
                          <a:pt x="758096" y="410740"/>
                        </a:moveTo>
                        <a:lnTo>
                          <a:pt x="685350" y="411219"/>
                        </a:lnTo>
                        <a:cubicBezTo>
                          <a:pt x="693072" y="434108"/>
                          <a:pt x="698355" y="460002"/>
                          <a:pt x="699821" y="488494"/>
                        </a:cubicBezTo>
                        <a:lnTo>
                          <a:pt x="779156" y="487971"/>
                        </a:lnTo>
                        <a:cubicBezTo>
                          <a:pt x="777269" y="460742"/>
                          <a:pt x="770099" y="434616"/>
                          <a:pt x="758096" y="410740"/>
                        </a:cubicBezTo>
                        <a:close/>
                        <a:moveTo>
                          <a:pt x="560368" y="308791"/>
                        </a:moveTo>
                        <a:cubicBezTo>
                          <a:pt x="549714" y="319140"/>
                          <a:pt x="524764" y="345875"/>
                          <a:pt x="505184" y="386254"/>
                        </a:cubicBezTo>
                        <a:lnTo>
                          <a:pt x="560876" y="385891"/>
                        </a:lnTo>
                        <a:close/>
                        <a:moveTo>
                          <a:pt x="586493" y="305656"/>
                        </a:moveTo>
                        <a:lnTo>
                          <a:pt x="587016" y="385732"/>
                        </a:lnTo>
                        <a:lnTo>
                          <a:pt x="645987" y="385340"/>
                        </a:lnTo>
                        <a:cubicBezTo>
                          <a:pt x="623418" y="340389"/>
                          <a:pt x="594534" y="312812"/>
                          <a:pt x="586493" y="305656"/>
                        </a:cubicBezTo>
                        <a:close/>
                        <a:moveTo>
                          <a:pt x="528596" y="304132"/>
                        </a:moveTo>
                        <a:cubicBezTo>
                          <a:pt x="479146" y="316121"/>
                          <a:pt x="436749" y="346122"/>
                          <a:pt x="408737" y="386907"/>
                        </a:cubicBezTo>
                        <a:lnTo>
                          <a:pt x="476156" y="386457"/>
                        </a:lnTo>
                        <a:cubicBezTo>
                          <a:pt x="492296" y="349054"/>
                          <a:pt x="513240" y="321274"/>
                          <a:pt x="528596" y="304132"/>
                        </a:cubicBezTo>
                        <a:close/>
                        <a:moveTo>
                          <a:pt x="621342" y="303436"/>
                        </a:moveTo>
                        <a:cubicBezTo>
                          <a:pt x="637003" y="320432"/>
                          <a:pt x="658353" y="347951"/>
                          <a:pt x="675016" y="385151"/>
                        </a:cubicBezTo>
                        <a:lnTo>
                          <a:pt x="742507" y="384701"/>
                        </a:lnTo>
                        <a:cubicBezTo>
                          <a:pt x="735613" y="374948"/>
                          <a:pt x="727949" y="365644"/>
                          <a:pt x="719284" y="357080"/>
                        </a:cubicBezTo>
                        <a:cubicBezTo>
                          <a:pt x="691852" y="329939"/>
                          <a:pt x="658034" y="311723"/>
                          <a:pt x="621342" y="303436"/>
                        </a:cubicBezTo>
                        <a:close/>
                        <a:moveTo>
                          <a:pt x="574809" y="272128"/>
                        </a:moveTo>
                        <a:cubicBezTo>
                          <a:pt x="636408" y="272128"/>
                          <a:pt x="694001" y="295293"/>
                          <a:pt x="737659" y="338502"/>
                        </a:cubicBezTo>
                        <a:cubicBezTo>
                          <a:pt x="781318" y="381697"/>
                          <a:pt x="805586" y="439363"/>
                          <a:pt x="805993" y="500860"/>
                        </a:cubicBezTo>
                        <a:cubicBezTo>
                          <a:pt x="806820" y="627802"/>
                          <a:pt x="704480" y="731768"/>
                          <a:pt x="577843" y="732624"/>
                        </a:cubicBezTo>
                        <a:cubicBezTo>
                          <a:pt x="577320" y="732624"/>
                          <a:pt x="576812" y="732624"/>
                          <a:pt x="576290" y="732624"/>
                        </a:cubicBezTo>
                        <a:cubicBezTo>
                          <a:pt x="515518" y="732624"/>
                          <a:pt x="458289" y="709096"/>
                          <a:pt x="414992" y="666250"/>
                        </a:cubicBezTo>
                        <a:cubicBezTo>
                          <a:pt x="371334" y="623056"/>
                          <a:pt x="347066" y="565390"/>
                          <a:pt x="346659" y="503908"/>
                        </a:cubicBezTo>
                        <a:cubicBezTo>
                          <a:pt x="345832" y="376950"/>
                          <a:pt x="448172" y="272985"/>
                          <a:pt x="574809" y="272128"/>
                        </a:cubicBezTo>
                        <a:close/>
                        <a:moveTo>
                          <a:pt x="574651" y="140251"/>
                        </a:moveTo>
                        <a:cubicBezTo>
                          <a:pt x="733625" y="140251"/>
                          <a:pt x="871961" y="242780"/>
                          <a:pt x="919452" y="392293"/>
                        </a:cubicBezTo>
                        <a:lnTo>
                          <a:pt x="934997" y="359970"/>
                        </a:lnTo>
                        <a:cubicBezTo>
                          <a:pt x="938480" y="352756"/>
                          <a:pt x="947174" y="349708"/>
                          <a:pt x="954373" y="353177"/>
                        </a:cubicBezTo>
                        <a:cubicBezTo>
                          <a:pt x="961601" y="356646"/>
                          <a:pt x="964635" y="365325"/>
                          <a:pt x="961166" y="372553"/>
                        </a:cubicBezTo>
                        <a:lnTo>
                          <a:pt x="930236" y="436837"/>
                        </a:lnTo>
                        <a:cubicBezTo>
                          <a:pt x="928567" y="440306"/>
                          <a:pt x="925591" y="442977"/>
                          <a:pt x="921948" y="444240"/>
                        </a:cubicBezTo>
                        <a:cubicBezTo>
                          <a:pt x="920410" y="444791"/>
                          <a:pt x="918770" y="445067"/>
                          <a:pt x="917159" y="445067"/>
                        </a:cubicBezTo>
                        <a:cubicBezTo>
                          <a:pt x="914996" y="445067"/>
                          <a:pt x="912848" y="444573"/>
                          <a:pt x="910859" y="443630"/>
                        </a:cubicBezTo>
                        <a:lnTo>
                          <a:pt x="846576" y="412685"/>
                        </a:lnTo>
                        <a:cubicBezTo>
                          <a:pt x="839347" y="409202"/>
                          <a:pt x="836314" y="400523"/>
                          <a:pt x="839783" y="393309"/>
                        </a:cubicBezTo>
                        <a:cubicBezTo>
                          <a:pt x="843281" y="386081"/>
                          <a:pt x="851960" y="383062"/>
                          <a:pt x="859159" y="386516"/>
                        </a:cubicBezTo>
                        <a:lnTo>
                          <a:pt x="892165" y="402409"/>
                        </a:lnTo>
                        <a:cubicBezTo>
                          <a:pt x="848883" y="264175"/>
                          <a:pt x="721332" y="169265"/>
                          <a:pt x="574636" y="169265"/>
                        </a:cubicBezTo>
                        <a:cubicBezTo>
                          <a:pt x="420814" y="169265"/>
                          <a:pt x="287789" y="273508"/>
                          <a:pt x="251184" y="422758"/>
                        </a:cubicBezTo>
                        <a:cubicBezTo>
                          <a:pt x="249268" y="430538"/>
                          <a:pt x="241387" y="435313"/>
                          <a:pt x="233622" y="433397"/>
                        </a:cubicBezTo>
                        <a:cubicBezTo>
                          <a:pt x="225828" y="431496"/>
                          <a:pt x="221067" y="423629"/>
                          <a:pt x="222983" y="415850"/>
                        </a:cubicBezTo>
                        <a:cubicBezTo>
                          <a:pt x="262810" y="253594"/>
                          <a:pt x="407417" y="140251"/>
                          <a:pt x="574651" y="140251"/>
                        </a:cubicBezTo>
                        <a:close/>
                        <a:moveTo>
                          <a:pt x="29029" y="29029"/>
                        </a:moveTo>
                        <a:lnTo>
                          <a:pt x="29029" y="941601"/>
                        </a:lnTo>
                        <a:lnTo>
                          <a:pt x="180645" y="941601"/>
                        </a:lnTo>
                        <a:cubicBezTo>
                          <a:pt x="184520" y="941601"/>
                          <a:pt x="188221" y="943154"/>
                          <a:pt x="190950" y="945897"/>
                        </a:cubicBezTo>
                        <a:lnTo>
                          <a:pt x="369578" y="1126020"/>
                        </a:lnTo>
                        <a:lnTo>
                          <a:pt x="548191" y="945897"/>
                        </a:lnTo>
                        <a:cubicBezTo>
                          <a:pt x="550920" y="943140"/>
                          <a:pt x="554621" y="941601"/>
                          <a:pt x="558496" y="941601"/>
                        </a:cubicBezTo>
                        <a:lnTo>
                          <a:pt x="1131985" y="941601"/>
                        </a:lnTo>
                        <a:lnTo>
                          <a:pt x="1131985" y="29029"/>
                        </a:lnTo>
                        <a:close/>
                        <a:moveTo>
                          <a:pt x="14515" y="0"/>
                        </a:moveTo>
                        <a:lnTo>
                          <a:pt x="1146513" y="0"/>
                        </a:lnTo>
                        <a:cubicBezTo>
                          <a:pt x="1154540" y="0"/>
                          <a:pt x="1161028" y="6488"/>
                          <a:pt x="1161028" y="14515"/>
                        </a:cubicBezTo>
                        <a:lnTo>
                          <a:pt x="1161028" y="956116"/>
                        </a:lnTo>
                        <a:cubicBezTo>
                          <a:pt x="1161028" y="964142"/>
                          <a:pt x="1154540" y="970630"/>
                          <a:pt x="1146513" y="970630"/>
                        </a:cubicBezTo>
                        <a:lnTo>
                          <a:pt x="564563" y="970630"/>
                        </a:lnTo>
                        <a:lnTo>
                          <a:pt x="379884" y="1156848"/>
                        </a:lnTo>
                        <a:cubicBezTo>
                          <a:pt x="377155" y="1159606"/>
                          <a:pt x="373454" y="1161144"/>
                          <a:pt x="369578" y="1161144"/>
                        </a:cubicBezTo>
                        <a:cubicBezTo>
                          <a:pt x="365703" y="1161144"/>
                          <a:pt x="361987" y="1159606"/>
                          <a:pt x="359273" y="1156848"/>
                        </a:cubicBezTo>
                        <a:lnTo>
                          <a:pt x="174593" y="970630"/>
                        </a:lnTo>
                        <a:lnTo>
                          <a:pt x="14515" y="970630"/>
                        </a:lnTo>
                        <a:cubicBezTo>
                          <a:pt x="6488" y="970630"/>
                          <a:pt x="0" y="964142"/>
                          <a:pt x="0" y="956116"/>
                        </a:cubicBezTo>
                        <a:lnTo>
                          <a:pt x="0" y="14515"/>
                        </a:lnTo>
                        <a:cubicBezTo>
                          <a:pt x="0" y="6488"/>
                          <a:pt x="6488" y="0"/>
                          <a:pt x="14515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cap="flat" cmpd="sng" w="9525">
                    <a:solidFill>
                      <a:schemeClr val="dk1"/>
                    </a:solidFill>
                    <a:prstDash val="solid"/>
                    <a:miter lim="8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35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58" name="Google Shape;158;p4"/>
                <p:cNvGrpSpPr/>
                <p:nvPr/>
              </p:nvGrpSpPr>
              <p:grpSpPr>
                <a:xfrm>
                  <a:off x="2867965" y="1695391"/>
                  <a:ext cx="2246257" cy="2427250"/>
                  <a:chOff x="2867965" y="1695391"/>
                  <a:chExt cx="2246257" cy="2427250"/>
                </a:xfrm>
              </p:grpSpPr>
              <p:grpSp>
                <p:nvGrpSpPr>
                  <p:cNvPr id="159" name="Google Shape;159;p4"/>
                  <p:cNvGrpSpPr/>
                  <p:nvPr/>
                </p:nvGrpSpPr>
                <p:grpSpPr>
                  <a:xfrm>
                    <a:off x="2867965" y="1695391"/>
                    <a:ext cx="2246257" cy="2427250"/>
                    <a:chOff x="3324420" y="1695391"/>
                    <a:chExt cx="2246257" cy="2427250"/>
                  </a:xfrm>
                </p:grpSpPr>
                <p:grpSp>
                  <p:nvGrpSpPr>
                    <p:cNvPr id="160" name="Google Shape;160;p4"/>
                    <p:cNvGrpSpPr/>
                    <p:nvPr/>
                  </p:nvGrpSpPr>
                  <p:grpSpPr>
                    <a:xfrm>
                      <a:off x="3324420" y="1695391"/>
                      <a:ext cx="2246257" cy="1338879"/>
                      <a:chOff x="2779015" y="719771"/>
                      <a:chExt cx="2700336" cy="1609532"/>
                    </a:xfrm>
                  </p:grpSpPr>
                  <p:sp>
                    <p:nvSpPr>
                      <p:cNvPr id="161" name="Google Shape;161;p4"/>
                      <p:cNvSpPr/>
                      <p:nvPr/>
                    </p:nvSpPr>
                    <p:spPr>
                      <a:xfrm rot="10800000">
                        <a:off x="2779015" y="1298571"/>
                        <a:ext cx="2700336" cy="1030732"/>
                      </a:xfrm>
                      <a:custGeom>
                        <a:rect b="b" l="l" r="r" t="t"/>
                        <a:pathLst>
                          <a:path extrusionOk="0" h="577114" w="1511935">
                            <a:moveTo>
                              <a:pt x="0" y="0"/>
                            </a:moveTo>
                            <a:lnTo>
                              <a:pt x="1511935" y="0"/>
                            </a:lnTo>
                            <a:lnTo>
                              <a:pt x="1482221" y="95721"/>
                            </a:lnTo>
                            <a:cubicBezTo>
                              <a:pt x="1362567" y="378616"/>
                              <a:pt x="1082448" y="577114"/>
                              <a:pt x="755967" y="577114"/>
                            </a:cubicBezTo>
                            <a:cubicBezTo>
                              <a:pt x="429486" y="577114"/>
                              <a:pt x="149368" y="378616"/>
                              <a:pt x="29713" y="95721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noFill/>
                      <a:ln cap="flat" cmpd="sng" w="12700">
                        <a:solidFill>
                          <a:srgbClr val="3F3F3F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 sz="135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grpSp>
                    <p:nvGrpSpPr>
                      <p:cNvPr id="162" name="Google Shape;162;p4"/>
                      <p:cNvGrpSpPr/>
                      <p:nvPr/>
                    </p:nvGrpSpPr>
                    <p:grpSpPr>
                      <a:xfrm rot="10800000">
                        <a:off x="4044125" y="719771"/>
                        <a:ext cx="170118" cy="663859"/>
                        <a:chOff x="5460207" y="3593082"/>
                        <a:chExt cx="95250" cy="371699"/>
                      </a:xfrm>
                    </p:grpSpPr>
                    <p:cxnSp>
                      <p:nvCxnSpPr>
                        <p:cNvPr id="163" name="Google Shape;163;p4"/>
                        <p:cNvCxnSpPr/>
                        <p:nvPr/>
                      </p:nvCxnSpPr>
                      <p:spPr>
                        <a:xfrm>
                          <a:off x="5507832" y="3640707"/>
                          <a:ext cx="0" cy="324074"/>
                        </a:xfrm>
                        <a:prstGeom prst="straightConnector1">
                          <a:avLst/>
                        </a:prstGeom>
                        <a:noFill/>
                        <a:ln cap="flat" cmpd="sng" w="9525">
                          <a:solidFill>
                            <a:srgbClr val="3F3F3F"/>
                          </a:solidFill>
                          <a:prstDash val="solid"/>
                          <a:miter lim="800000"/>
                          <a:headEnd len="sm" w="sm" type="none"/>
                          <a:tailEnd len="med" w="med" type="triangle"/>
                        </a:ln>
                      </p:spPr>
                    </p:cxnSp>
                    <p:sp>
                      <p:nvSpPr>
                        <p:cNvPr id="164" name="Google Shape;164;p4"/>
                        <p:cNvSpPr/>
                        <p:nvPr/>
                      </p:nvSpPr>
                      <p:spPr>
                        <a:xfrm>
                          <a:off x="5460207" y="3593082"/>
                          <a:ext cx="95250" cy="95250"/>
                        </a:xfrm>
                        <a:prstGeom prst="ellipse">
                          <a:avLst/>
                        </a:prstGeom>
                        <a:solidFill>
                          <a:srgbClr val="3F3F3F"/>
                        </a:solidFill>
                        <a:ln>
                          <a:noFill/>
                        </a:ln>
                      </p:spPr>
                      <p:txBody>
                        <a:bodyPr anchorCtr="0" anchor="ctr" bIns="45700" lIns="91425" spcFirstLastPara="1" rIns="91425" wrap="square" tIns="45700">
                          <a:noAutofit/>
                        </a:bodyPr>
                        <a:lstStyle/>
                        <a:p>
                          <a:pPr indent="0" lvl="0" marL="0" marR="0" rtl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t/>
                          </a:r>
                          <a:endParaRPr sz="1350">
                            <a:solidFill>
                              <a:schemeClr val="lt1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65" name="Google Shape;165;p4"/>
                    <p:cNvGrpSpPr/>
                    <p:nvPr/>
                  </p:nvGrpSpPr>
                  <p:grpSpPr>
                    <a:xfrm rot="10800000">
                      <a:off x="3658625" y="2544791"/>
                      <a:ext cx="1577852" cy="1577850"/>
                      <a:chOff x="4976812" y="2331019"/>
                      <a:chExt cx="1062038" cy="1062038"/>
                    </a:xfrm>
                  </p:grpSpPr>
                  <p:sp>
                    <p:nvSpPr>
                      <p:cNvPr id="166" name="Google Shape;166;p4"/>
                      <p:cNvSpPr/>
                      <p:nvPr/>
                    </p:nvSpPr>
                    <p:spPr>
                      <a:xfrm>
                        <a:off x="4976812" y="2331019"/>
                        <a:ext cx="1062038" cy="1062038"/>
                      </a:xfrm>
                      <a:prstGeom prst="ellipse">
                        <a:avLst/>
                      </a:prstGeom>
                      <a:gradFill>
                        <a:gsLst>
                          <a:gs pos="0">
                            <a:srgbClr val="04A597"/>
                          </a:gs>
                          <a:gs pos="76000">
                            <a:srgbClr val="3E74AB"/>
                          </a:gs>
                          <a:gs pos="100000">
                            <a:srgbClr val="3E74AB"/>
                          </a:gs>
                        </a:gsLst>
                        <a:lin ang="13500000" scaled="0"/>
                      </a:gradFill>
                      <a:ln>
                        <a:noFill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 sz="135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167" name="Google Shape;167;p4"/>
                      <p:cNvSpPr/>
                      <p:nvPr/>
                    </p:nvSpPr>
                    <p:spPr>
                      <a:xfrm>
                        <a:off x="5050631" y="2404838"/>
                        <a:ext cx="914400" cy="914400"/>
                      </a:xfrm>
                      <a:prstGeom prst="ellipse">
                        <a:avLst/>
                      </a:prstGeom>
                      <a:solidFill>
                        <a:schemeClr val="lt1"/>
                      </a:solidFill>
                      <a:ln>
                        <a:noFill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 sz="135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</p:grpSp>
              </p:grpSp>
              <p:sp>
                <p:nvSpPr>
                  <p:cNvPr id="168" name="Google Shape;168;p4"/>
                  <p:cNvSpPr/>
                  <p:nvPr/>
                </p:nvSpPr>
                <p:spPr>
                  <a:xfrm>
                    <a:off x="3606859" y="2950761"/>
                    <a:ext cx="768474" cy="765913"/>
                  </a:xfrm>
                  <a:custGeom>
                    <a:rect b="b" l="l" r="r" t="t"/>
                    <a:pathLst>
                      <a:path extrusionOk="0" h="1840934" w="1847088">
                        <a:moveTo>
                          <a:pt x="1434572" y="1356586"/>
                        </a:moveTo>
                        <a:lnTo>
                          <a:pt x="1354532" y="1430470"/>
                        </a:lnTo>
                        <a:cubicBezTo>
                          <a:pt x="1354532" y="1453045"/>
                          <a:pt x="1362741" y="1475621"/>
                          <a:pt x="1379159" y="1489987"/>
                        </a:cubicBezTo>
                        <a:lnTo>
                          <a:pt x="1687007" y="1791678"/>
                        </a:lnTo>
                        <a:cubicBezTo>
                          <a:pt x="1703426" y="1806044"/>
                          <a:pt x="1721897" y="1814254"/>
                          <a:pt x="1742420" y="1814254"/>
                        </a:cubicBezTo>
                        <a:cubicBezTo>
                          <a:pt x="1762943" y="1814254"/>
                          <a:pt x="1783467" y="1806044"/>
                          <a:pt x="1797833" y="1791678"/>
                        </a:cubicBezTo>
                        <a:cubicBezTo>
                          <a:pt x="1828618" y="1760893"/>
                          <a:pt x="1826565" y="1711638"/>
                          <a:pt x="1795780" y="1680853"/>
                        </a:cubicBezTo>
                        <a:lnTo>
                          <a:pt x="1487932" y="1379162"/>
                        </a:lnTo>
                        <a:cubicBezTo>
                          <a:pt x="1473566" y="1364795"/>
                          <a:pt x="1455095" y="1356586"/>
                          <a:pt x="1434572" y="1356586"/>
                        </a:cubicBezTo>
                        <a:close/>
                        <a:moveTo>
                          <a:pt x="455616" y="820930"/>
                        </a:moveTo>
                        <a:cubicBezTo>
                          <a:pt x="426882" y="820930"/>
                          <a:pt x="400202" y="837349"/>
                          <a:pt x="383784" y="861977"/>
                        </a:cubicBezTo>
                        <a:cubicBezTo>
                          <a:pt x="383784" y="861977"/>
                          <a:pt x="367365" y="888657"/>
                          <a:pt x="371470" y="909180"/>
                        </a:cubicBezTo>
                        <a:cubicBezTo>
                          <a:pt x="373522" y="952279"/>
                          <a:pt x="410464" y="987169"/>
                          <a:pt x="455616" y="987169"/>
                        </a:cubicBezTo>
                        <a:cubicBezTo>
                          <a:pt x="502819" y="987169"/>
                          <a:pt x="539761" y="950227"/>
                          <a:pt x="539761" y="903023"/>
                        </a:cubicBezTo>
                        <a:cubicBezTo>
                          <a:pt x="539761" y="888657"/>
                          <a:pt x="535656" y="874291"/>
                          <a:pt x="529499" y="861977"/>
                        </a:cubicBezTo>
                        <a:cubicBezTo>
                          <a:pt x="508976" y="831192"/>
                          <a:pt x="494610" y="827087"/>
                          <a:pt x="494610" y="829140"/>
                        </a:cubicBezTo>
                        <a:cubicBezTo>
                          <a:pt x="494610" y="829140"/>
                          <a:pt x="492558" y="829140"/>
                          <a:pt x="492558" y="829140"/>
                        </a:cubicBezTo>
                        <a:cubicBezTo>
                          <a:pt x="492558" y="829140"/>
                          <a:pt x="490505" y="829140"/>
                          <a:pt x="490505" y="829140"/>
                        </a:cubicBezTo>
                        <a:cubicBezTo>
                          <a:pt x="480244" y="822983"/>
                          <a:pt x="467930" y="820930"/>
                          <a:pt x="455616" y="820930"/>
                        </a:cubicBezTo>
                        <a:close/>
                        <a:moveTo>
                          <a:pt x="865310" y="794763"/>
                        </a:moveTo>
                        <a:cubicBezTo>
                          <a:pt x="856331" y="795789"/>
                          <a:pt x="847609" y="798355"/>
                          <a:pt x="839400" y="802460"/>
                        </a:cubicBezTo>
                        <a:cubicBezTo>
                          <a:pt x="831190" y="804512"/>
                          <a:pt x="806563" y="818878"/>
                          <a:pt x="800406" y="837349"/>
                        </a:cubicBezTo>
                        <a:cubicBezTo>
                          <a:pt x="800406" y="839401"/>
                          <a:pt x="800406" y="839401"/>
                          <a:pt x="800406" y="839401"/>
                        </a:cubicBezTo>
                        <a:cubicBezTo>
                          <a:pt x="794249" y="851715"/>
                          <a:pt x="790144" y="864029"/>
                          <a:pt x="790144" y="878395"/>
                        </a:cubicBezTo>
                        <a:cubicBezTo>
                          <a:pt x="790144" y="925599"/>
                          <a:pt x="827086" y="962541"/>
                          <a:pt x="874289" y="962541"/>
                        </a:cubicBezTo>
                        <a:cubicBezTo>
                          <a:pt x="921493" y="962541"/>
                          <a:pt x="958434" y="925599"/>
                          <a:pt x="958434" y="878395"/>
                        </a:cubicBezTo>
                        <a:cubicBezTo>
                          <a:pt x="958434" y="861977"/>
                          <a:pt x="954330" y="845558"/>
                          <a:pt x="946120" y="833244"/>
                        </a:cubicBezTo>
                        <a:cubicBezTo>
                          <a:pt x="946120" y="833244"/>
                          <a:pt x="944068" y="831192"/>
                          <a:pt x="944068" y="831192"/>
                        </a:cubicBezTo>
                        <a:cubicBezTo>
                          <a:pt x="939963" y="829140"/>
                          <a:pt x="937911" y="825035"/>
                          <a:pt x="933806" y="820930"/>
                        </a:cubicBezTo>
                        <a:cubicBezTo>
                          <a:pt x="917388" y="806564"/>
                          <a:pt x="894812" y="798355"/>
                          <a:pt x="892760" y="796303"/>
                        </a:cubicBezTo>
                        <a:cubicBezTo>
                          <a:pt x="883524" y="794250"/>
                          <a:pt x="874289" y="793737"/>
                          <a:pt x="865310" y="794763"/>
                        </a:cubicBezTo>
                        <a:close/>
                        <a:moveTo>
                          <a:pt x="1141091" y="613646"/>
                        </a:moveTo>
                        <a:cubicBezTo>
                          <a:pt x="1141091" y="625960"/>
                          <a:pt x="1141091" y="646483"/>
                          <a:pt x="1132882" y="662902"/>
                        </a:cubicBezTo>
                        <a:cubicBezTo>
                          <a:pt x="1116463" y="706000"/>
                          <a:pt x="1075417" y="732681"/>
                          <a:pt x="1030266" y="732681"/>
                        </a:cubicBezTo>
                        <a:cubicBezTo>
                          <a:pt x="1020004" y="732681"/>
                          <a:pt x="1011795" y="730628"/>
                          <a:pt x="1001533" y="728576"/>
                        </a:cubicBezTo>
                        <a:cubicBezTo>
                          <a:pt x="985114" y="726524"/>
                          <a:pt x="970748" y="716262"/>
                          <a:pt x="960487" y="708053"/>
                        </a:cubicBezTo>
                        <a:lnTo>
                          <a:pt x="915336" y="777832"/>
                        </a:lnTo>
                        <a:cubicBezTo>
                          <a:pt x="925597" y="783989"/>
                          <a:pt x="937911" y="790146"/>
                          <a:pt x="950225" y="800407"/>
                        </a:cubicBezTo>
                        <a:cubicBezTo>
                          <a:pt x="950225" y="800407"/>
                          <a:pt x="952277" y="802460"/>
                          <a:pt x="952277" y="802460"/>
                        </a:cubicBezTo>
                        <a:cubicBezTo>
                          <a:pt x="956382" y="806564"/>
                          <a:pt x="960487" y="810669"/>
                          <a:pt x="964591" y="816826"/>
                        </a:cubicBezTo>
                        <a:cubicBezTo>
                          <a:pt x="978958" y="835297"/>
                          <a:pt x="985114" y="857872"/>
                          <a:pt x="985114" y="880448"/>
                        </a:cubicBezTo>
                        <a:cubicBezTo>
                          <a:pt x="985114" y="942017"/>
                          <a:pt x="935859" y="995378"/>
                          <a:pt x="874289" y="995378"/>
                        </a:cubicBezTo>
                        <a:cubicBezTo>
                          <a:pt x="812720" y="995378"/>
                          <a:pt x="763464" y="946122"/>
                          <a:pt x="763464" y="884552"/>
                        </a:cubicBezTo>
                        <a:cubicBezTo>
                          <a:pt x="763464" y="866081"/>
                          <a:pt x="767569" y="849663"/>
                          <a:pt x="775778" y="833244"/>
                        </a:cubicBezTo>
                        <a:cubicBezTo>
                          <a:pt x="781935" y="814773"/>
                          <a:pt x="798353" y="800407"/>
                          <a:pt x="810667" y="792198"/>
                        </a:cubicBezTo>
                        <a:lnTo>
                          <a:pt x="744993" y="736785"/>
                        </a:lnTo>
                        <a:cubicBezTo>
                          <a:pt x="736784" y="751152"/>
                          <a:pt x="724470" y="769622"/>
                          <a:pt x="705999" y="777832"/>
                        </a:cubicBezTo>
                        <a:cubicBezTo>
                          <a:pt x="687528" y="788093"/>
                          <a:pt x="667005" y="794250"/>
                          <a:pt x="646482" y="794250"/>
                        </a:cubicBezTo>
                        <a:cubicBezTo>
                          <a:pt x="630063" y="794250"/>
                          <a:pt x="613645" y="790146"/>
                          <a:pt x="599278" y="783989"/>
                        </a:cubicBezTo>
                        <a:cubicBezTo>
                          <a:pt x="580807" y="777832"/>
                          <a:pt x="568494" y="765518"/>
                          <a:pt x="560284" y="755256"/>
                        </a:cubicBezTo>
                        <a:lnTo>
                          <a:pt x="517186" y="812721"/>
                        </a:lnTo>
                        <a:cubicBezTo>
                          <a:pt x="525395" y="818878"/>
                          <a:pt x="537709" y="831192"/>
                          <a:pt x="550023" y="849663"/>
                        </a:cubicBezTo>
                        <a:cubicBezTo>
                          <a:pt x="560284" y="868134"/>
                          <a:pt x="564389" y="886605"/>
                          <a:pt x="564389" y="905076"/>
                        </a:cubicBezTo>
                        <a:cubicBezTo>
                          <a:pt x="564389" y="966645"/>
                          <a:pt x="515133" y="1015901"/>
                          <a:pt x="453564" y="1015901"/>
                        </a:cubicBezTo>
                        <a:cubicBezTo>
                          <a:pt x="396098" y="1015901"/>
                          <a:pt x="346842" y="970750"/>
                          <a:pt x="342737" y="913285"/>
                        </a:cubicBezTo>
                        <a:cubicBezTo>
                          <a:pt x="338633" y="894814"/>
                          <a:pt x="344790" y="874291"/>
                          <a:pt x="350947" y="861977"/>
                        </a:cubicBezTo>
                        <a:cubicBezTo>
                          <a:pt x="320162" y="849663"/>
                          <a:pt x="270906" y="829140"/>
                          <a:pt x="227807" y="810669"/>
                        </a:cubicBezTo>
                        <a:cubicBezTo>
                          <a:pt x="197023" y="796303"/>
                          <a:pt x="166238" y="783989"/>
                          <a:pt x="145715" y="775779"/>
                        </a:cubicBezTo>
                        <a:cubicBezTo>
                          <a:pt x="155976" y="1100046"/>
                          <a:pt x="424830" y="1362743"/>
                          <a:pt x="753202" y="1362743"/>
                        </a:cubicBezTo>
                        <a:cubicBezTo>
                          <a:pt x="1087730" y="1362743"/>
                          <a:pt x="1360689" y="1089785"/>
                          <a:pt x="1358637" y="755256"/>
                        </a:cubicBezTo>
                        <a:cubicBezTo>
                          <a:pt x="1358637" y="706000"/>
                          <a:pt x="1352480" y="658797"/>
                          <a:pt x="1342218" y="613646"/>
                        </a:cubicBezTo>
                        <a:close/>
                        <a:moveTo>
                          <a:pt x="648534" y="599280"/>
                        </a:moveTo>
                        <a:cubicBezTo>
                          <a:pt x="601331" y="599280"/>
                          <a:pt x="564389" y="636221"/>
                          <a:pt x="564389" y="683425"/>
                        </a:cubicBezTo>
                        <a:cubicBezTo>
                          <a:pt x="564389" y="697791"/>
                          <a:pt x="568494" y="712157"/>
                          <a:pt x="574650" y="724471"/>
                        </a:cubicBezTo>
                        <a:cubicBezTo>
                          <a:pt x="574650" y="724471"/>
                          <a:pt x="589017" y="751152"/>
                          <a:pt x="609540" y="757308"/>
                        </a:cubicBezTo>
                        <a:cubicBezTo>
                          <a:pt x="636220" y="769622"/>
                          <a:pt x="667005" y="767570"/>
                          <a:pt x="693685" y="751152"/>
                        </a:cubicBezTo>
                        <a:cubicBezTo>
                          <a:pt x="712156" y="742942"/>
                          <a:pt x="722418" y="718314"/>
                          <a:pt x="728574" y="712157"/>
                        </a:cubicBezTo>
                        <a:cubicBezTo>
                          <a:pt x="730627" y="701896"/>
                          <a:pt x="732679" y="693687"/>
                          <a:pt x="732679" y="683425"/>
                        </a:cubicBezTo>
                        <a:cubicBezTo>
                          <a:pt x="732679" y="636221"/>
                          <a:pt x="695737" y="599280"/>
                          <a:pt x="648534" y="599280"/>
                        </a:cubicBezTo>
                        <a:close/>
                        <a:moveTo>
                          <a:pt x="1030266" y="535657"/>
                        </a:moveTo>
                        <a:cubicBezTo>
                          <a:pt x="983062" y="535657"/>
                          <a:pt x="946120" y="572600"/>
                          <a:pt x="946120" y="619803"/>
                        </a:cubicBezTo>
                        <a:cubicBezTo>
                          <a:pt x="946120" y="642378"/>
                          <a:pt x="954330" y="660849"/>
                          <a:pt x="968696" y="677268"/>
                        </a:cubicBezTo>
                        <a:cubicBezTo>
                          <a:pt x="968696" y="679320"/>
                          <a:pt x="985114" y="697791"/>
                          <a:pt x="1007690" y="701896"/>
                        </a:cubicBezTo>
                        <a:cubicBezTo>
                          <a:pt x="1050789" y="714210"/>
                          <a:pt x="1093887" y="691634"/>
                          <a:pt x="1108254" y="650588"/>
                        </a:cubicBezTo>
                        <a:cubicBezTo>
                          <a:pt x="1116463" y="636221"/>
                          <a:pt x="1114411" y="609541"/>
                          <a:pt x="1112358" y="601332"/>
                        </a:cubicBezTo>
                        <a:cubicBezTo>
                          <a:pt x="1104149" y="564389"/>
                          <a:pt x="1069260" y="535657"/>
                          <a:pt x="1030266" y="535657"/>
                        </a:cubicBezTo>
                        <a:close/>
                        <a:moveTo>
                          <a:pt x="753202" y="147768"/>
                        </a:moveTo>
                        <a:cubicBezTo>
                          <a:pt x="420725" y="147768"/>
                          <a:pt x="149819" y="414570"/>
                          <a:pt x="145715" y="747047"/>
                        </a:cubicBezTo>
                        <a:cubicBezTo>
                          <a:pt x="164185" y="755256"/>
                          <a:pt x="201127" y="769622"/>
                          <a:pt x="238069" y="786041"/>
                        </a:cubicBezTo>
                        <a:cubicBezTo>
                          <a:pt x="285272" y="804512"/>
                          <a:pt x="336580" y="825035"/>
                          <a:pt x="365313" y="837349"/>
                        </a:cubicBezTo>
                        <a:cubicBezTo>
                          <a:pt x="385836" y="808617"/>
                          <a:pt x="418673" y="792198"/>
                          <a:pt x="453564" y="792198"/>
                        </a:cubicBezTo>
                        <a:cubicBezTo>
                          <a:pt x="467930" y="792198"/>
                          <a:pt x="480244" y="794250"/>
                          <a:pt x="492558" y="798355"/>
                        </a:cubicBezTo>
                        <a:lnTo>
                          <a:pt x="545918" y="730628"/>
                        </a:lnTo>
                        <a:cubicBezTo>
                          <a:pt x="539761" y="716262"/>
                          <a:pt x="535656" y="699843"/>
                          <a:pt x="535656" y="683425"/>
                        </a:cubicBezTo>
                        <a:cubicBezTo>
                          <a:pt x="535656" y="621855"/>
                          <a:pt x="584912" y="572600"/>
                          <a:pt x="646482" y="572600"/>
                        </a:cubicBezTo>
                        <a:cubicBezTo>
                          <a:pt x="708051" y="572600"/>
                          <a:pt x="757307" y="621855"/>
                          <a:pt x="757307" y="683425"/>
                        </a:cubicBezTo>
                        <a:cubicBezTo>
                          <a:pt x="757307" y="691634"/>
                          <a:pt x="755255" y="701896"/>
                          <a:pt x="753202" y="710105"/>
                        </a:cubicBezTo>
                        <a:lnTo>
                          <a:pt x="835295" y="777832"/>
                        </a:lnTo>
                        <a:cubicBezTo>
                          <a:pt x="853766" y="771675"/>
                          <a:pt x="870185" y="769622"/>
                          <a:pt x="888655" y="771675"/>
                        </a:cubicBezTo>
                        <a:lnTo>
                          <a:pt x="942016" y="689582"/>
                        </a:lnTo>
                        <a:cubicBezTo>
                          <a:pt x="927650" y="669059"/>
                          <a:pt x="919440" y="646483"/>
                          <a:pt x="919440" y="621855"/>
                        </a:cubicBezTo>
                        <a:cubicBezTo>
                          <a:pt x="919440" y="560285"/>
                          <a:pt x="968696" y="511029"/>
                          <a:pt x="1030266" y="511029"/>
                        </a:cubicBezTo>
                        <a:cubicBezTo>
                          <a:pt x="1079521" y="511029"/>
                          <a:pt x="1122620" y="541814"/>
                          <a:pt x="1136986" y="586966"/>
                        </a:cubicBezTo>
                        <a:lnTo>
                          <a:pt x="1336061" y="586966"/>
                        </a:lnTo>
                        <a:cubicBezTo>
                          <a:pt x="1264230" y="334529"/>
                          <a:pt x="1030266" y="147768"/>
                          <a:pt x="753202" y="147768"/>
                        </a:cubicBezTo>
                        <a:close/>
                        <a:moveTo>
                          <a:pt x="753202" y="119035"/>
                        </a:moveTo>
                        <a:cubicBezTo>
                          <a:pt x="1102097" y="119035"/>
                          <a:pt x="1387369" y="404308"/>
                          <a:pt x="1387369" y="753204"/>
                        </a:cubicBezTo>
                        <a:cubicBezTo>
                          <a:pt x="1387369" y="1102098"/>
                          <a:pt x="1102097" y="1387371"/>
                          <a:pt x="753202" y="1387371"/>
                        </a:cubicBezTo>
                        <a:cubicBezTo>
                          <a:pt x="404307" y="1387371"/>
                          <a:pt x="119034" y="1102098"/>
                          <a:pt x="119034" y="753204"/>
                        </a:cubicBezTo>
                        <a:cubicBezTo>
                          <a:pt x="119034" y="404308"/>
                          <a:pt x="404307" y="119035"/>
                          <a:pt x="753202" y="119035"/>
                        </a:cubicBezTo>
                        <a:close/>
                        <a:moveTo>
                          <a:pt x="753202" y="28733"/>
                        </a:moveTo>
                        <a:cubicBezTo>
                          <a:pt x="352999" y="28733"/>
                          <a:pt x="26681" y="353000"/>
                          <a:pt x="26681" y="753203"/>
                        </a:cubicBezTo>
                        <a:cubicBezTo>
                          <a:pt x="26681" y="1153406"/>
                          <a:pt x="352999" y="1479725"/>
                          <a:pt x="753202" y="1479725"/>
                        </a:cubicBezTo>
                        <a:cubicBezTo>
                          <a:pt x="925597" y="1479725"/>
                          <a:pt x="1093887" y="1418156"/>
                          <a:pt x="1225235" y="1305278"/>
                        </a:cubicBezTo>
                        <a:cubicBezTo>
                          <a:pt x="1227288" y="1303226"/>
                          <a:pt x="1229340" y="1301173"/>
                          <a:pt x="1233445" y="1301173"/>
                        </a:cubicBezTo>
                        <a:cubicBezTo>
                          <a:pt x="1237549" y="1301173"/>
                          <a:pt x="1241654" y="1303226"/>
                          <a:pt x="1243706" y="1305278"/>
                        </a:cubicBezTo>
                        <a:lnTo>
                          <a:pt x="1342218" y="1405842"/>
                        </a:lnTo>
                        <a:lnTo>
                          <a:pt x="1409944" y="1344272"/>
                        </a:lnTo>
                        <a:lnTo>
                          <a:pt x="1307328" y="1241656"/>
                        </a:lnTo>
                        <a:cubicBezTo>
                          <a:pt x="1303224" y="1235499"/>
                          <a:pt x="1303224" y="1229342"/>
                          <a:pt x="1307328" y="1223185"/>
                        </a:cubicBezTo>
                        <a:cubicBezTo>
                          <a:pt x="1418154" y="1091837"/>
                          <a:pt x="1479723" y="925599"/>
                          <a:pt x="1479723" y="755256"/>
                        </a:cubicBezTo>
                        <a:cubicBezTo>
                          <a:pt x="1479723" y="355052"/>
                          <a:pt x="1153404" y="28733"/>
                          <a:pt x="753202" y="28733"/>
                        </a:cubicBezTo>
                        <a:close/>
                        <a:moveTo>
                          <a:pt x="755254" y="0"/>
                        </a:moveTo>
                        <a:cubicBezTo>
                          <a:pt x="1169823" y="0"/>
                          <a:pt x="1508456" y="338634"/>
                          <a:pt x="1508456" y="753203"/>
                        </a:cubicBezTo>
                        <a:cubicBezTo>
                          <a:pt x="1508456" y="925599"/>
                          <a:pt x="1448938" y="1095941"/>
                          <a:pt x="1338113" y="1229342"/>
                        </a:cubicBezTo>
                        <a:lnTo>
                          <a:pt x="1436624" y="1327854"/>
                        </a:lnTo>
                        <a:cubicBezTo>
                          <a:pt x="1463305" y="1329906"/>
                          <a:pt x="1489985" y="1340168"/>
                          <a:pt x="1508456" y="1358638"/>
                        </a:cubicBezTo>
                        <a:lnTo>
                          <a:pt x="1816304" y="1660330"/>
                        </a:lnTo>
                        <a:cubicBezTo>
                          <a:pt x="1857350" y="1701376"/>
                          <a:pt x="1857350" y="1769103"/>
                          <a:pt x="1816304" y="1810149"/>
                        </a:cubicBezTo>
                        <a:cubicBezTo>
                          <a:pt x="1795780" y="1830672"/>
                          <a:pt x="1769100" y="1840934"/>
                          <a:pt x="1740368" y="1840934"/>
                        </a:cubicBezTo>
                        <a:cubicBezTo>
                          <a:pt x="1711635" y="1840934"/>
                          <a:pt x="1687007" y="1828620"/>
                          <a:pt x="1666484" y="1810149"/>
                        </a:cubicBezTo>
                        <a:lnTo>
                          <a:pt x="1358636" y="1508458"/>
                        </a:lnTo>
                        <a:cubicBezTo>
                          <a:pt x="1338113" y="1487935"/>
                          <a:pt x="1325799" y="1459202"/>
                          <a:pt x="1327851" y="1428417"/>
                        </a:cubicBezTo>
                        <a:lnTo>
                          <a:pt x="1233445" y="1334010"/>
                        </a:lnTo>
                        <a:cubicBezTo>
                          <a:pt x="1097992" y="1446888"/>
                          <a:pt x="927649" y="1508458"/>
                          <a:pt x="753202" y="1508458"/>
                        </a:cubicBezTo>
                        <a:cubicBezTo>
                          <a:pt x="338633" y="1508458"/>
                          <a:pt x="0" y="1171877"/>
                          <a:pt x="0" y="755256"/>
                        </a:cubicBezTo>
                        <a:cubicBezTo>
                          <a:pt x="0" y="338634"/>
                          <a:pt x="340686" y="0"/>
                          <a:pt x="755254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cap="flat" cmpd="sng" w="9525">
                    <a:solidFill>
                      <a:schemeClr val="dk1"/>
                    </a:solidFill>
                    <a:prstDash val="solid"/>
                    <a:miter lim="8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35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69" name="Google Shape;169;p4"/>
                <p:cNvGrpSpPr/>
                <p:nvPr/>
              </p:nvGrpSpPr>
              <p:grpSpPr>
                <a:xfrm>
                  <a:off x="7068325" y="1695391"/>
                  <a:ext cx="2246257" cy="2427250"/>
                  <a:chOff x="7068325" y="1695391"/>
                  <a:chExt cx="2246257" cy="2427250"/>
                </a:xfrm>
              </p:grpSpPr>
              <p:grpSp>
                <p:nvGrpSpPr>
                  <p:cNvPr id="170" name="Google Shape;170;p4"/>
                  <p:cNvGrpSpPr/>
                  <p:nvPr/>
                </p:nvGrpSpPr>
                <p:grpSpPr>
                  <a:xfrm>
                    <a:off x="7068325" y="1695391"/>
                    <a:ext cx="2246257" cy="2427250"/>
                    <a:chOff x="6606061" y="1695391"/>
                    <a:chExt cx="2246257" cy="2427250"/>
                  </a:xfrm>
                </p:grpSpPr>
                <p:grpSp>
                  <p:nvGrpSpPr>
                    <p:cNvPr id="171" name="Google Shape;171;p4"/>
                    <p:cNvGrpSpPr/>
                    <p:nvPr/>
                  </p:nvGrpSpPr>
                  <p:grpSpPr>
                    <a:xfrm>
                      <a:off x="6606061" y="1695391"/>
                      <a:ext cx="2246257" cy="1338879"/>
                      <a:chOff x="6718085" y="719771"/>
                      <a:chExt cx="2700336" cy="1609532"/>
                    </a:xfrm>
                  </p:grpSpPr>
                  <p:sp>
                    <p:nvSpPr>
                      <p:cNvPr id="172" name="Google Shape;172;p4"/>
                      <p:cNvSpPr/>
                      <p:nvPr/>
                    </p:nvSpPr>
                    <p:spPr>
                      <a:xfrm rot="10800000">
                        <a:off x="6718085" y="1298571"/>
                        <a:ext cx="2700336" cy="1030732"/>
                      </a:xfrm>
                      <a:custGeom>
                        <a:rect b="b" l="l" r="r" t="t"/>
                        <a:pathLst>
                          <a:path extrusionOk="0" h="577114" w="1511935">
                            <a:moveTo>
                              <a:pt x="0" y="0"/>
                            </a:moveTo>
                            <a:lnTo>
                              <a:pt x="1511935" y="0"/>
                            </a:lnTo>
                            <a:lnTo>
                              <a:pt x="1482221" y="95721"/>
                            </a:lnTo>
                            <a:cubicBezTo>
                              <a:pt x="1362567" y="378616"/>
                              <a:pt x="1082448" y="577114"/>
                              <a:pt x="755967" y="577114"/>
                            </a:cubicBezTo>
                            <a:cubicBezTo>
                              <a:pt x="429486" y="577114"/>
                              <a:pt x="149368" y="378616"/>
                              <a:pt x="29713" y="95721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noFill/>
                      <a:ln cap="flat" cmpd="sng" w="12700">
                        <a:solidFill>
                          <a:srgbClr val="3F3F3F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 sz="135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grpSp>
                    <p:nvGrpSpPr>
                      <p:cNvPr id="173" name="Google Shape;173;p4"/>
                      <p:cNvGrpSpPr/>
                      <p:nvPr/>
                    </p:nvGrpSpPr>
                    <p:grpSpPr>
                      <a:xfrm rot="10800000">
                        <a:off x="7983195" y="719771"/>
                        <a:ext cx="170118" cy="663859"/>
                        <a:chOff x="5460207" y="3593082"/>
                        <a:chExt cx="95250" cy="371699"/>
                      </a:xfrm>
                    </p:grpSpPr>
                    <p:cxnSp>
                      <p:nvCxnSpPr>
                        <p:cNvPr id="174" name="Google Shape;174;p4"/>
                        <p:cNvCxnSpPr/>
                        <p:nvPr/>
                      </p:nvCxnSpPr>
                      <p:spPr>
                        <a:xfrm>
                          <a:off x="5507832" y="3640707"/>
                          <a:ext cx="0" cy="324074"/>
                        </a:xfrm>
                        <a:prstGeom prst="straightConnector1">
                          <a:avLst/>
                        </a:prstGeom>
                        <a:noFill/>
                        <a:ln cap="flat" cmpd="sng" w="9525">
                          <a:solidFill>
                            <a:srgbClr val="3F3F3F"/>
                          </a:solidFill>
                          <a:prstDash val="solid"/>
                          <a:miter lim="800000"/>
                          <a:headEnd len="sm" w="sm" type="none"/>
                          <a:tailEnd len="med" w="med" type="triangle"/>
                        </a:ln>
                      </p:spPr>
                    </p:cxnSp>
                    <p:sp>
                      <p:nvSpPr>
                        <p:cNvPr id="175" name="Google Shape;175;p4"/>
                        <p:cNvSpPr/>
                        <p:nvPr/>
                      </p:nvSpPr>
                      <p:spPr>
                        <a:xfrm>
                          <a:off x="5460207" y="3593082"/>
                          <a:ext cx="95250" cy="95250"/>
                        </a:xfrm>
                        <a:prstGeom prst="ellipse">
                          <a:avLst/>
                        </a:prstGeom>
                        <a:solidFill>
                          <a:srgbClr val="3F3F3F"/>
                        </a:solidFill>
                        <a:ln>
                          <a:noFill/>
                        </a:ln>
                      </p:spPr>
                      <p:txBody>
                        <a:bodyPr anchorCtr="0" anchor="ctr" bIns="45700" lIns="91425" spcFirstLastPara="1" rIns="91425" wrap="square" tIns="45700">
                          <a:noAutofit/>
                        </a:bodyPr>
                        <a:lstStyle/>
                        <a:p>
                          <a:pPr indent="0" lvl="0" marL="0" marR="0" rtl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t/>
                          </a:r>
                          <a:endParaRPr sz="1350">
                            <a:solidFill>
                              <a:schemeClr val="lt1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76" name="Google Shape;176;p4"/>
                    <p:cNvGrpSpPr/>
                    <p:nvPr/>
                  </p:nvGrpSpPr>
                  <p:grpSpPr>
                    <a:xfrm rot="10800000">
                      <a:off x="6940266" y="2544791"/>
                      <a:ext cx="1577852" cy="1577850"/>
                      <a:chOff x="4976812" y="2331019"/>
                      <a:chExt cx="1062038" cy="1062038"/>
                    </a:xfrm>
                  </p:grpSpPr>
                  <p:sp>
                    <p:nvSpPr>
                      <p:cNvPr id="177" name="Google Shape;177;p4"/>
                      <p:cNvSpPr/>
                      <p:nvPr/>
                    </p:nvSpPr>
                    <p:spPr>
                      <a:xfrm>
                        <a:off x="4976812" y="2331019"/>
                        <a:ext cx="1062038" cy="1062038"/>
                      </a:xfrm>
                      <a:prstGeom prst="ellipse">
                        <a:avLst/>
                      </a:prstGeom>
                      <a:gradFill>
                        <a:gsLst>
                          <a:gs pos="0">
                            <a:srgbClr val="04A597"/>
                          </a:gs>
                          <a:gs pos="76000">
                            <a:srgbClr val="3E74AB"/>
                          </a:gs>
                          <a:gs pos="100000">
                            <a:srgbClr val="3E74AB"/>
                          </a:gs>
                        </a:gsLst>
                        <a:lin ang="13500000" scaled="0"/>
                      </a:gradFill>
                      <a:ln>
                        <a:noFill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 sz="135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178" name="Google Shape;178;p4"/>
                      <p:cNvSpPr/>
                      <p:nvPr/>
                    </p:nvSpPr>
                    <p:spPr>
                      <a:xfrm>
                        <a:off x="5050631" y="2404838"/>
                        <a:ext cx="914400" cy="914400"/>
                      </a:xfrm>
                      <a:prstGeom prst="ellipse">
                        <a:avLst/>
                      </a:prstGeom>
                      <a:solidFill>
                        <a:schemeClr val="lt1"/>
                      </a:solidFill>
                      <a:ln>
                        <a:noFill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 sz="135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</p:grpSp>
              </p:grpSp>
              <p:sp>
                <p:nvSpPr>
                  <p:cNvPr id="179" name="Google Shape;179;p4"/>
                  <p:cNvSpPr/>
                  <p:nvPr/>
                </p:nvSpPr>
                <p:spPr>
                  <a:xfrm>
                    <a:off x="7841253" y="2983561"/>
                    <a:ext cx="700406" cy="700311"/>
                  </a:xfrm>
                  <a:custGeom>
                    <a:rect b="b" l="l" r="r" t="t"/>
                    <a:pathLst>
                      <a:path extrusionOk="0" h="2076485" w="2076762">
                        <a:moveTo>
                          <a:pt x="726757" y="1471441"/>
                        </a:moveTo>
                        <a:lnTo>
                          <a:pt x="726757" y="1574087"/>
                        </a:lnTo>
                        <a:lnTo>
                          <a:pt x="846534" y="1522764"/>
                        </a:lnTo>
                        <a:close/>
                        <a:moveTo>
                          <a:pt x="1669154" y="1431400"/>
                        </a:moveTo>
                        <a:lnTo>
                          <a:pt x="1722381" y="1475767"/>
                        </a:lnTo>
                        <a:lnTo>
                          <a:pt x="1549343" y="1683413"/>
                        </a:lnTo>
                        <a:cubicBezTo>
                          <a:pt x="1543086" y="1690858"/>
                          <a:pt x="1534002" y="1695350"/>
                          <a:pt x="1524287" y="1695802"/>
                        </a:cubicBezTo>
                        <a:lnTo>
                          <a:pt x="1522730" y="1695802"/>
                        </a:lnTo>
                        <a:cubicBezTo>
                          <a:pt x="1513547" y="1695827"/>
                          <a:pt x="1504736" y="1692176"/>
                          <a:pt x="1498263" y="1685662"/>
                        </a:cubicBezTo>
                        <a:lnTo>
                          <a:pt x="1394440" y="1581840"/>
                        </a:lnTo>
                        <a:lnTo>
                          <a:pt x="1443375" y="1532905"/>
                        </a:lnTo>
                        <a:lnTo>
                          <a:pt x="1520411" y="1609941"/>
                        </a:lnTo>
                        <a:close/>
                        <a:moveTo>
                          <a:pt x="1557339" y="1315119"/>
                        </a:moveTo>
                        <a:cubicBezTo>
                          <a:pt x="1423546" y="1315119"/>
                          <a:pt x="1315085" y="1423579"/>
                          <a:pt x="1315085" y="1557373"/>
                        </a:cubicBezTo>
                        <a:cubicBezTo>
                          <a:pt x="1315085" y="1691165"/>
                          <a:pt x="1423546" y="1799625"/>
                          <a:pt x="1557339" y="1799625"/>
                        </a:cubicBezTo>
                        <a:cubicBezTo>
                          <a:pt x="1691060" y="1799454"/>
                          <a:pt x="1799420" y="1691094"/>
                          <a:pt x="1799591" y="1557373"/>
                        </a:cubicBezTo>
                        <a:cubicBezTo>
                          <a:pt x="1799591" y="1423579"/>
                          <a:pt x="1691131" y="1315119"/>
                          <a:pt x="1557339" y="1315119"/>
                        </a:cubicBezTo>
                        <a:close/>
                        <a:moveTo>
                          <a:pt x="1557339" y="1245904"/>
                        </a:moveTo>
                        <a:cubicBezTo>
                          <a:pt x="1729278" y="1246095"/>
                          <a:pt x="1868615" y="1385432"/>
                          <a:pt x="1868806" y="1557373"/>
                        </a:cubicBezTo>
                        <a:cubicBezTo>
                          <a:pt x="1868806" y="1729391"/>
                          <a:pt x="1729357" y="1868840"/>
                          <a:pt x="1557339" y="1868840"/>
                        </a:cubicBezTo>
                        <a:cubicBezTo>
                          <a:pt x="1385320" y="1868840"/>
                          <a:pt x="1245870" y="1729391"/>
                          <a:pt x="1245870" y="1557373"/>
                        </a:cubicBezTo>
                        <a:cubicBezTo>
                          <a:pt x="1245870" y="1385353"/>
                          <a:pt x="1385320" y="1245904"/>
                          <a:pt x="1557339" y="1245904"/>
                        </a:cubicBezTo>
                        <a:close/>
                        <a:moveTo>
                          <a:pt x="1527126" y="1108720"/>
                        </a:moveTo>
                        <a:lnTo>
                          <a:pt x="1517124" y="1156202"/>
                        </a:lnTo>
                        <a:cubicBezTo>
                          <a:pt x="1514239" y="1169983"/>
                          <a:pt x="1503292" y="1180643"/>
                          <a:pt x="1489438" y="1183161"/>
                        </a:cubicBezTo>
                        <a:cubicBezTo>
                          <a:pt x="1468934" y="1186870"/>
                          <a:pt x="1448779" y="1192299"/>
                          <a:pt x="1429187" y="1199392"/>
                        </a:cubicBezTo>
                        <a:cubicBezTo>
                          <a:pt x="1415918" y="1204170"/>
                          <a:pt x="1401077" y="1200419"/>
                          <a:pt x="1391672" y="1189909"/>
                        </a:cubicBezTo>
                        <a:lnTo>
                          <a:pt x="1359141" y="1153606"/>
                        </a:lnTo>
                        <a:cubicBezTo>
                          <a:pt x="1341105" y="1162629"/>
                          <a:pt x="1323693" y="1172849"/>
                          <a:pt x="1307022" y="1184199"/>
                        </a:cubicBezTo>
                        <a:lnTo>
                          <a:pt x="1322042" y="1229881"/>
                        </a:lnTo>
                        <a:cubicBezTo>
                          <a:pt x="1326467" y="1243240"/>
                          <a:pt x="1322362" y="1257948"/>
                          <a:pt x="1311659" y="1267084"/>
                        </a:cubicBezTo>
                        <a:cubicBezTo>
                          <a:pt x="1295697" y="1280617"/>
                          <a:pt x="1280881" y="1295445"/>
                          <a:pt x="1267361" y="1311416"/>
                        </a:cubicBezTo>
                        <a:cubicBezTo>
                          <a:pt x="1258218" y="1322133"/>
                          <a:pt x="1243492" y="1326239"/>
                          <a:pt x="1230123" y="1321799"/>
                        </a:cubicBezTo>
                        <a:lnTo>
                          <a:pt x="1184407" y="1306779"/>
                        </a:lnTo>
                        <a:cubicBezTo>
                          <a:pt x="1173062" y="1323453"/>
                          <a:pt x="1162842" y="1340864"/>
                          <a:pt x="1153814" y="1358898"/>
                        </a:cubicBezTo>
                        <a:lnTo>
                          <a:pt x="1190117" y="1391395"/>
                        </a:lnTo>
                        <a:cubicBezTo>
                          <a:pt x="1200612" y="1400794"/>
                          <a:pt x="1204362" y="1415617"/>
                          <a:pt x="1199600" y="1428875"/>
                        </a:cubicBezTo>
                        <a:cubicBezTo>
                          <a:pt x="1192519" y="1448495"/>
                          <a:pt x="1187090" y="1468672"/>
                          <a:pt x="1183369" y="1489196"/>
                        </a:cubicBezTo>
                        <a:cubicBezTo>
                          <a:pt x="1180851" y="1503050"/>
                          <a:pt x="1170191" y="1513997"/>
                          <a:pt x="1156409" y="1516882"/>
                        </a:cubicBezTo>
                        <a:lnTo>
                          <a:pt x="1108928" y="1526884"/>
                        </a:lnTo>
                        <a:cubicBezTo>
                          <a:pt x="1108097" y="1537612"/>
                          <a:pt x="1107682" y="1547648"/>
                          <a:pt x="1107682" y="1557234"/>
                        </a:cubicBezTo>
                        <a:cubicBezTo>
                          <a:pt x="1107682" y="1566821"/>
                          <a:pt x="1108097" y="1576857"/>
                          <a:pt x="1108928" y="1587585"/>
                        </a:cubicBezTo>
                        <a:lnTo>
                          <a:pt x="1156409" y="1597587"/>
                        </a:lnTo>
                        <a:cubicBezTo>
                          <a:pt x="1170191" y="1600472"/>
                          <a:pt x="1180851" y="1611419"/>
                          <a:pt x="1183368" y="1625273"/>
                        </a:cubicBezTo>
                        <a:cubicBezTo>
                          <a:pt x="1187077" y="1645777"/>
                          <a:pt x="1192507" y="1665932"/>
                          <a:pt x="1199599" y="1685524"/>
                        </a:cubicBezTo>
                        <a:cubicBezTo>
                          <a:pt x="1204378" y="1698793"/>
                          <a:pt x="1200626" y="1713634"/>
                          <a:pt x="1190117" y="1723039"/>
                        </a:cubicBezTo>
                        <a:lnTo>
                          <a:pt x="1153814" y="1755570"/>
                        </a:lnTo>
                        <a:cubicBezTo>
                          <a:pt x="1162836" y="1773607"/>
                          <a:pt x="1173057" y="1791019"/>
                          <a:pt x="1184407" y="1807689"/>
                        </a:cubicBezTo>
                        <a:lnTo>
                          <a:pt x="1230089" y="1792669"/>
                        </a:lnTo>
                        <a:cubicBezTo>
                          <a:pt x="1243447" y="1788244"/>
                          <a:pt x="1258155" y="1792349"/>
                          <a:pt x="1267292" y="1803052"/>
                        </a:cubicBezTo>
                        <a:cubicBezTo>
                          <a:pt x="1280825" y="1819013"/>
                          <a:pt x="1295652" y="1833829"/>
                          <a:pt x="1311625" y="1847349"/>
                        </a:cubicBezTo>
                        <a:cubicBezTo>
                          <a:pt x="1322342" y="1856492"/>
                          <a:pt x="1326448" y="1871218"/>
                          <a:pt x="1322007" y="1884587"/>
                        </a:cubicBezTo>
                        <a:lnTo>
                          <a:pt x="1306988" y="1930303"/>
                        </a:lnTo>
                        <a:cubicBezTo>
                          <a:pt x="1323661" y="1941648"/>
                          <a:pt x="1341073" y="1951868"/>
                          <a:pt x="1359106" y="1960896"/>
                        </a:cubicBezTo>
                        <a:lnTo>
                          <a:pt x="1391603" y="1924593"/>
                        </a:lnTo>
                        <a:cubicBezTo>
                          <a:pt x="1401032" y="1914149"/>
                          <a:pt x="1415821" y="1910407"/>
                          <a:pt x="1429083" y="1915111"/>
                        </a:cubicBezTo>
                        <a:cubicBezTo>
                          <a:pt x="1448703" y="1922191"/>
                          <a:pt x="1468880" y="1927620"/>
                          <a:pt x="1489404" y="1931342"/>
                        </a:cubicBezTo>
                        <a:cubicBezTo>
                          <a:pt x="1503258" y="1933859"/>
                          <a:pt x="1514205" y="1944519"/>
                          <a:pt x="1517090" y="1958301"/>
                        </a:cubicBezTo>
                        <a:lnTo>
                          <a:pt x="1527091" y="2005782"/>
                        </a:lnTo>
                        <a:cubicBezTo>
                          <a:pt x="1547290" y="2007478"/>
                          <a:pt x="1567595" y="2007478"/>
                          <a:pt x="1587793" y="2005782"/>
                        </a:cubicBezTo>
                        <a:lnTo>
                          <a:pt x="1597794" y="1958301"/>
                        </a:lnTo>
                        <a:cubicBezTo>
                          <a:pt x="1600679" y="1944519"/>
                          <a:pt x="1611627" y="1933859"/>
                          <a:pt x="1625480" y="1931342"/>
                        </a:cubicBezTo>
                        <a:cubicBezTo>
                          <a:pt x="1645984" y="1927633"/>
                          <a:pt x="1666140" y="1922204"/>
                          <a:pt x="1685732" y="1915111"/>
                        </a:cubicBezTo>
                        <a:cubicBezTo>
                          <a:pt x="1699001" y="1910332"/>
                          <a:pt x="1713842" y="1914084"/>
                          <a:pt x="1723247" y="1924593"/>
                        </a:cubicBezTo>
                        <a:lnTo>
                          <a:pt x="1755778" y="1960896"/>
                        </a:lnTo>
                        <a:cubicBezTo>
                          <a:pt x="1773814" y="1951874"/>
                          <a:pt x="1791226" y="1941653"/>
                          <a:pt x="1807897" y="1930303"/>
                        </a:cubicBezTo>
                        <a:lnTo>
                          <a:pt x="1792877" y="1884621"/>
                        </a:lnTo>
                        <a:cubicBezTo>
                          <a:pt x="1788452" y="1871263"/>
                          <a:pt x="1792556" y="1856555"/>
                          <a:pt x="1803259" y="1847418"/>
                        </a:cubicBezTo>
                        <a:cubicBezTo>
                          <a:pt x="1819220" y="1833886"/>
                          <a:pt x="1834037" y="1819058"/>
                          <a:pt x="1847557" y="1803086"/>
                        </a:cubicBezTo>
                        <a:cubicBezTo>
                          <a:pt x="1856699" y="1792369"/>
                          <a:pt x="1871426" y="1788263"/>
                          <a:pt x="1884794" y="1792704"/>
                        </a:cubicBezTo>
                        <a:lnTo>
                          <a:pt x="1930511" y="1807827"/>
                        </a:lnTo>
                        <a:cubicBezTo>
                          <a:pt x="1941855" y="1791153"/>
                          <a:pt x="1952076" y="1773742"/>
                          <a:pt x="1961104" y="1755708"/>
                        </a:cubicBezTo>
                        <a:lnTo>
                          <a:pt x="1924801" y="1723212"/>
                        </a:lnTo>
                        <a:cubicBezTo>
                          <a:pt x="1914306" y="1713813"/>
                          <a:pt x="1910555" y="1698991"/>
                          <a:pt x="1915318" y="1685732"/>
                        </a:cubicBezTo>
                        <a:cubicBezTo>
                          <a:pt x="1922398" y="1666112"/>
                          <a:pt x="1927828" y="1645935"/>
                          <a:pt x="1931549" y="1625411"/>
                        </a:cubicBezTo>
                        <a:cubicBezTo>
                          <a:pt x="1934067" y="1611558"/>
                          <a:pt x="1944726" y="1600610"/>
                          <a:pt x="1958508" y="1597725"/>
                        </a:cubicBezTo>
                        <a:lnTo>
                          <a:pt x="2005990" y="1587724"/>
                        </a:lnTo>
                        <a:cubicBezTo>
                          <a:pt x="2006820" y="1576995"/>
                          <a:pt x="2006994" y="1566855"/>
                          <a:pt x="2006994" y="1557269"/>
                        </a:cubicBezTo>
                        <a:cubicBezTo>
                          <a:pt x="2006994" y="1547683"/>
                          <a:pt x="2006578" y="1537647"/>
                          <a:pt x="2005748" y="1526918"/>
                        </a:cubicBezTo>
                        <a:lnTo>
                          <a:pt x="1958266" y="1516917"/>
                        </a:lnTo>
                        <a:cubicBezTo>
                          <a:pt x="1944484" y="1514032"/>
                          <a:pt x="1933824" y="1503085"/>
                          <a:pt x="1931307" y="1489231"/>
                        </a:cubicBezTo>
                        <a:cubicBezTo>
                          <a:pt x="1927598" y="1468727"/>
                          <a:pt x="1922169" y="1448572"/>
                          <a:pt x="1915076" y="1428979"/>
                        </a:cubicBezTo>
                        <a:cubicBezTo>
                          <a:pt x="1910298" y="1415710"/>
                          <a:pt x="1914049" y="1400869"/>
                          <a:pt x="1924558" y="1391465"/>
                        </a:cubicBezTo>
                        <a:lnTo>
                          <a:pt x="1960862" y="1358932"/>
                        </a:lnTo>
                        <a:cubicBezTo>
                          <a:pt x="1951839" y="1340896"/>
                          <a:pt x="1941618" y="1323484"/>
                          <a:pt x="1930269" y="1306814"/>
                        </a:cubicBezTo>
                        <a:lnTo>
                          <a:pt x="1884587" y="1321833"/>
                        </a:lnTo>
                        <a:cubicBezTo>
                          <a:pt x="1871226" y="1326180"/>
                          <a:pt x="1856562" y="1322088"/>
                          <a:pt x="1847384" y="1311451"/>
                        </a:cubicBezTo>
                        <a:cubicBezTo>
                          <a:pt x="1833851" y="1295490"/>
                          <a:pt x="1819023" y="1280674"/>
                          <a:pt x="1803051" y="1267153"/>
                        </a:cubicBezTo>
                        <a:cubicBezTo>
                          <a:pt x="1792334" y="1258011"/>
                          <a:pt x="1788229" y="1243284"/>
                          <a:pt x="1792669" y="1229916"/>
                        </a:cubicBezTo>
                        <a:lnTo>
                          <a:pt x="1807931" y="1184199"/>
                        </a:lnTo>
                        <a:cubicBezTo>
                          <a:pt x="1791257" y="1172855"/>
                          <a:pt x="1773846" y="1162634"/>
                          <a:pt x="1755812" y="1153606"/>
                        </a:cubicBezTo>
                        <a:lnTo>
                          <a:pt x="1723316" y="1189910"/>
                        </a:lnTo>
                        <a:cubicBezTo>
                          <a:pt x="1713917" y="1200404"/>
                          <a:pt x="1699095" y="1204155"/>
                          <a:pt x="1685836" y="1199392"/>
                        </a:cubicBezTo>
                        <a:cubicBezTo>
                          <a:pt x="1666216" y="1192312"/>
                          <a:pt x="1646039" y="1186882"/>
                          <a:pt x="1625515" y="1183161"/>
                        </a:cubicBezTo>
                        <a:cubicBezTo>
                          <a:pt x="1611661" y="1180644"/>
                          <a:pt x="1600714" y="1169984"/>
                          <a:pt x="1597829" y="1156202"/>
                        </a:cubicBezTo>
                        <a:lnTo>
                          <a:pt x="1587827" y="1108720"/>
                        </a:lnTo>
                        <a:cubicBezTo>
                          <a:pt x="1567629" y="1107024"/>
                          <a:pt x="1547324" y="1107024"/>
                          <a:pt x="1527126" y="1108720"/>
                        </a:cubicBezTo>
                        <a:close/>
                        <a:moveTo>
                          <a:pt x="1557338" y="1038536"/>
                        </a:moveTo>
                        <a:cubicBezTo>
                          <a:pt x="1578450" y="1038536"/>
                          <a:pt x="1599562" y="1039955"/>
                          <a:pt x="1620531" y="1042793"/>
                        </a:cubicBezTo>
                        <a:cubicBezTo>
                          <a:pt x="1635229" y="1044575"/>
                          <a:pt x="1647164" y="1055509"/>
                          <a:pt x="1650225" y="1069994"/>
                        </a:cubicBezTo>
                        <a:lnTo>
                          <a:pt x="1660607" y="1120141"/>
                        </a:lnTo>
                        <a:cubicBezTo>
                          <a:pt x="1669294" y="1122079"/>
                          <a:pt x="1677980" y="1124397"/>
                          <a:pt x="1686597" y="1127062"/>
                        </a:cubicBezTo>
                        <a:lnTo>
                          <a:pt x="1721205" y="1088544"/>
                        </a:lnTo>
                        <a:cubicBezTo>
                          <a:pt x="1731126" y="1077557"/>
                          <a:pt x="1746910" y="1074044"/>
                          <a:pt x="1760554" y="1079788"/>
                        </a:cubicBezTo>
                        <a:cubicBezTo>
                          <a:pt x="1799310" y="1096387"/>
                          <a:pt x="1835896" y="1117655"/>
                          <a:pt x="1869498" y="1143120"/>
                        </a:cubicBezTo>
                        <a:cubicBezTo>
                          <a:pt x="1881315" y="1152047"/>
                          <a:pt x="1886143" y="1167503"/>
                          <a:pt x="1881507" y="1181569"/>
                        </a:cubicBezTo>
                        <a:lnTo>
                          <a:pt x="1865622" y="1230020"/>
                        </a:lnTo>
                        <a:cubicBezTo>
                          <a:pt x="1872174" y="1236180"/>
                          <a:pt x="1878530" y="1242536"/>
                          <a:pt x="1884691" y="1249088"/>
                        </a:cubicBezTo>
                        <a:lnTo>
                          <a:pt x="1933141" y="1233203"/>
                        </a:lnTo>
                        <a:cubicBezTo>
                          <a:pt x="1947224" y="1228558"/>
                          <a:pt x="1962702" y="1233402"/>
                          <a:pt x="1971625" y="1245247"/>
                        </a:cubicBezTo>
                        <a:cubicBezTo>
                          <a:pt x="1997155" y="1278837"/>
                          <a:pt x="2018504" y="1315409"/>
                          <a:pt x="2035199" y="1354157"/>
                        </a:cubicBezTo>
                        <a:cubicBezTo>
                          <a:pt x="2041009" y="1367794"/>
                          <a:pt x="2037488" y="1383619"/>
                          <a:pt x="2026443" y="1393506"/>
                        </a:cubicBezTo>
                        <a:lnTo>
                          <a:pt x="1987959" y="1428114"/>
                        </a:lnTo>
                        <a:cubicBezTo>
                          <a:pt x="1990486" y="1436800"/>
                          <a:pt x="1992804" y="1445418"/>
                          <a:pt x="1994881" y="1454104"/>
                        </a:cubicBezTo>
                        <a:lnTo>
                          <a:pt x="2045027" y="1464486"/>
                        </a:lnTo>
                        <a:cubicBezTo>
                          <a:pt x="2059634" y="1467429"/>
                          <a:pt x="2070718" y="1479391"/>
                          <a:pt x="2072540" y="1494179"/>
                        </a:cubicBezTo>
                        <a:cubicBezTo>
                          <a:pt x="2078170" y="1536120"/>
                          <a:pt x="2078170" y="1578625"/>
                          <a:pt x="2072540" y="1620566"/>
                        </a:cubicBezTo>
                        <a:cubicBezTo>
                          <a:pt x="2070758" y="1635263"/>
                          <a:pt x="2059824" y="1647199"/>
                          <a:pt x="2045339" y="1650259"/>
                        </a:cubicBezTo>
                        <a:lnTo>
                          <a:pt x="1995192" y="1660642"/>
                        </a:lnTo>
                        <a:cubicBezTo>
                          <a:pt x="1993254" y="1669328"/>
                          <a:pt x="1990936" y="1678015"/>
                          <a:pt x="1988271" y="1686632"/>
                        </a:cubicBezTo>
                        <a:lnTo>
                          <a:pt x="2026789" y="1721239"/>
                        </a:lnTo>
                        <a:cubicBezTo>
                          <a:pt x="2037834" y="1731127"/>
                          <a:pt x="2041355" y="1746950"/>
                          <a:pt x="2035545" y="1760588"/>
                        </a:cubicBezTo>
                        <a:cubicBezTo>
                          <a:pt x="2018849" y="1799361"/>
                          <a:pt x="1997476" y="1835947"/>
                          <a:pt x="1971901" y="1869533"/>
                        </a:cubicBezTo>
                        <a:cubicBezTo>
                          <a:pt x="1962975" y="1881350"/>
                          <a:pt x="1947518" y="1886178"/>
                          <a:pt x="1933453" y="1881541"/>
                        </a:cubicBezTo>
                        <a:lnTo>
                          <a:pt x="1885002" y="1865657"/>
                        </a:lnTo>
                        <a:cubicBezTo>
                          <a:pt x="1878842" y="1872209"/>
                          <a:pt x="1872486" y="1878565"/>
                          <a:pt x="1865933" y="1884725"/>
                        </a:cubicBezTo>
                        <a:lnTo>
                          <a:pt x="1881818" y="1933176"/>
                        </a:lnTo>
                        <a:cubicBezTo>
                          <a:pt x="1886464" y="1947259"/>
                          <a:pt x="1881620" y="1962737"/>
                          <a:pt x="1869775" y="1971659"/>
                        </a:cubicBezTo>
                        <a:cubicBezTo>
                          <a:pt x="1836185" y="1997190"/>
                          <a:pt x="1799613" y="2018538"/>
                          <a:pt x="1760865" y="2035233"/>
                        </a:cubicBezTo>
                        <a:cubicBezTo>
                          <a:pt x="1747227" y="2041043"/>
                          <a:pt x="1731404" y="2037522"/>
                          <a:pt x="1721516" y="2026478"/>
                        </a:cubicBezTo>
                        <a:lnTo>
                          <a:pt x="1686909" y="1987994"/>
                        </a:lnTo>
                        <a:cubicBezTo>
                          <a:pt x="1678222" y="1990520"/>
                          <a:pt x="1669605" y="1992839"/>
                          <a:pt x="1660918" y="1994916"/>
                        </a:cubicBezTo>
                        <a:lnTo>
                          <a:pt x="1650536" y="2045062"/>
                        </a:lnTo>
                        <a:cubicBezTo>
                          <a:pt x="1647476" y="2059547"/>
                          <a:pt x="1635540" y="2070481"/>
                          <a:pt x="1620843" y="2072263"/>
                        </a:cubicBezTo>
                        <a:cubicBezTo>
                          <a:pt x="1578902" y="2077893"/>
                          <a:pt x="1536397" y="2077893"/>
                          <a:pt x="1494456" y="2072263"/>
                        </a:cubicBezTo>
                        <a:cubicBezTo>
                          <a:pt x="1479759" y="2070481"/>
                          <a:pt x="1467824" y="2059547"/>
                          <a:pt x="1464763" y="2045062"/>
                        </a:cubicBezTo>
                        <a:lnTo>
                          <a:pt x="1454381" y="1994916"/>
                        </a:lnTo>
                        <a:cubicBezTo>
                          <a:pt x="1445694" y="1992978"/>
                          <a:pt x="1437008" y="1990659"/>
                          <a:pt x="1428391" y="1987994"/>
                        </a:cubicBezTo>
                        <a:lnTo>
                          <a:pt x="1393783" y="2026512"/>
                        </a:lnTo>
                        <a:cubicBezTo>
                          <a:pt x="1383896" y="2037557"/>
                          <a:pt x="1368072" y="2041078"/>
                          <a:pt x="1354434" y="2035268"/>
                        </a:cubicBezTo>
                        <a:cubicBezTo>
                          <a:pt x="1315662" y="2018572"/>
                          <a:pt x="1279075" y="1997199"/>
                          <a:pt x="1245489" y="1971625"/>
                        </a:cubicBezTo>
                        <a:cubicBezTo>
                          <a:pt x="1233671" y="1962698"/>
                          <a:pt x="1228844" y="1947241"/>
                          <a:pt x="1233480" y="1933176"/>
                        </a:cubicBezTo>
                        <a:lnTo>
                          <a:pt x="1249365" y="1884725"/>
                        </a:lnTo>
                        <a:cubicBezTo>
                          <a:pt x="1242813" y="1878565"/>
                          <a:pt x="1236456" y="1872209"/>
                          <a:pt x="1230296" y="1865657"/>
                        </a:cubicBezTo>
                        <a:lnTo>
                          <a:pt x="1181846" y="1881541"/>
                        </a:lnTo>
                        <a:cubicBezTo>
                          <a:pt x="1167763" y="1886187"/>
                          <a:pt x="1152285" y="1881343"/>
                          <a:pt x="1143362" y="1869498"/>
                        </a:cubicBezTo>
                        <a:cubicBezTo>
                          <a:pt x="1117832" y="1835908"/>
                          <a:pt x="1096483" y="1799336"/>
                          <a:pt x="1079788" y="1760588"/>
                        </a:cubicBezTo>
                        <a:cubicBezTo>
                          <a:pt x="1073978" y="1746950"/>
                          <a:pt x="1077499" y="1731127"/>
                          <a:pt x="1088544" y="1721239"/>
                        </a:cubicBezTo>
                        <a:lnTo>
                          <a:pt x="1127028" y="1686632"/>
                        </a:lnTo>
                        <a:cubicBezTo>
                          <a:pt x="1124501" y="1677946"/>
                          <a:pt x="1122182" y="1669328"/>
                          <a:pt x="1120106" y="1660642"/>
                        </a:cubicBezTo>
                        <a:lnTo>
                          <a:pt x="1069960" y="1650260"/>
                        </a:lnTo>
                        <a:cubicBezTo>
                          <a:pt x="1055475" y="1647199"/>
                          <a:pt x="1044541" y="1635264"/>
                          <a:pt x="1042758" y="1620566"/>
                        </a:cubicBezTo>
                        <a:cubicBezTo>
                          <a:pt x="1037129" y="1578626"/>
                          <a:pt x="1037129" y="1536121"/>
                          <a:pt x="1042758" y="1494180"/>
                        </a:cubicBezTo>
                        <a:cubicBezTo>
                          <a:pt x="1044541" y="1479483"/>
                          <a:pt x="1055475" y="1467547"/>
                          <a:pt x="1069960" y="1464486"/>
                        </a:cubicBezTo>
                        <a:lnTo>
                          <a:pt x="1120106" y="1454104"/>
                        </a:lnTo>
                        <a:cubicBezTo>
                          <a:pt x="1122044" y="1445418"/>
                          <a:pt x="1124363" y="1436731"/>
                          <a:pt x="1127028" y="1428114"/>
                        </a:cubicBezTo>
                        <a:lnTo>
                          <a:pt x="1088509" y="1393506"/>
                        </a:lnTo>
                        <a:cubicBezTo>
                          <a:pt x="1077465" y="1383619"/>
                          <a:pt x="1073944" y="1367794"/>
                          <a:pt x="1079754" y="1354157"/>
                        </a:cubicBezTo>
                        <a:cubicBezTo>
                          <a:pt x="1096374" y="1315508"/>
                          <a:pt x="1117642" y="1279028"/>
                          <a:pt x="1143085" y="1245524"/>
                        </a:cubicBezTo>
                        <a:cubicBezTo>
                          <a:pt x="1152056" y="1233769"/>
                          <a:pt x="1167468" y="1228956"/>
                          <a:pt x="1181534" y="1233515"/>
                        </a:cubicBezTo>
                        <a:lnTo>
                          <a:pt x="1229985" y="1249400"/>
                        </a:lnTo>
                        <a:cubicBezTo>
                          <a:pt x="1236145" y="1242847"/>
                          <a:pt x="1242501" y="1236491"/>
                          <a:pt x="1249054" y="1230331"/>
                        </a:cubicBezTo>
                        <a:lnTo>
                          <a:pt x="1233169" y="1181881"/>
                        </a:lnTo>
                        <a:cubicBezTo>
                          <a:pt x="1228523" y="1167797"/>
                          <a:pt x="1233367" y="1152320"/>
                          <a:pt x="1245212" y="1143397"/>
                        </a:cubicBezTo>
                        <a:cubicBezTo>
                          <a:pt x="1278802" y="1117866"/>
                          <a:pt x="1315375" y="1096518"/>
                          <a:pt x="1354123" y="1079823"/>
                        </a:cubicBezTo>
                        <a:cubicBezTo>
                          <a:pt x="1367761" y="1074013"/>
                          <a:pt x="1383584" y="1077534"/>
                          <a:pt x="1393472" y="1088579"/>
                        </a:cubicBezTo>
                        <a:lnTo>
                          <a:pt x="1428079" y="1127062"/>
                        </a:lnTo>
                        <a:cubicBezTo>
                          <a:pt x="1436766" y="1124536"/>
                          <a:pt x="1445383" y="1122217"/>
                          <a:pt x="1454069" y="1120141"/>
                        </a:cubicBezTo>
                        <a:lnTo>
                          <a:pt x="1464451" y="1069994"/>
                        </a:lnTo>
                        <a:cubicBezTo>
                          <a:pt x="1467512" y="1055509"/>
                          <a:pt x="1479448" y="1044575"/>
                          <a:pt x="1494145" y="1042793"/>
                        </a:cubicBezTo>
                        <a:cubicBezTo>
                          <a:pt x="1515114" y="1039955"/>
                          <a:pt x="1536226" y="1038536"/>
                          <a:pt x="1557338" y="1038536"/>
                        </a:cubicBezTo>
                        <a:close/>
                        <a:moveTo>
                          <a:pt x="173037" y="934436"/>
                        </a:moveTo>
                        <a:lnTo>
                          <a:pt x="242252" y="934436"/>
                        </a:lnTo>
                        <a:lnTo>
                          <a:pt x="242252" y="1488156"/>
                        </a:lnTo>
                        <a:lnTo>
                          <a:pt x="657542" y="1488156"/>
                        </a:lnTo>
                        <a:lnTo>
                          <a:pt x="657542" y="1418941"/>
                        </a:lnTo>
                        <a:cubicBezTo>
                          <a:pt x="657536" y="1407310"/>
                          <a:pt x="663374" y="1396453"/>
                          <a:pt x="673081" y="1390044"/>
                        </a:cubicBezTo>
                        <a:cubicBezTo>
                          <a:pt x="682780" y="1383581"/>
                          <a:pt x="695098" y="1382486"/>
                          <a:pt x="705785" y="1387137"/>
                        </a:cubicBezTo>
                        <a:lnTo>
                          <a:pt x="948037" y="1490959"/>
                        </a:lnTo>
                        <a:cubicBezTo>
                          <a:pt x="956196" y="1494459"/>
                          <a:pt x="962697" y="1500961"/>
                          <a:pt x="966198" y="1509119"/>
                        </a:cubicBezTo>
                        <a:cubicBezTo>
                          <a:pt x="973733" y="1526684"/>
                          <a:pt x="965603" y="1547032"/>
                          <a:pt x="948037" y="1554568"/>
                        </a:cubicBezTo>
                        <a:lnTo>
                          <a:pt x="705785" y="1658390"/>
                        </a:lnTo>
                        <a:cubicBezTo>
                          <a:pt x="701482" y="1660256"/>
                          <a:pt x="696840" y="1661210"/>
                          <a:pt x="692150" y="1661194"/>
                        </a:cubicBezTo>
                        <a:cubicBezTo>
                          <a:pt x="673036" y="1661194"/>
                          <a:pt x="657542" y="1645699"/>
                          <a:pt x="657542" y="1626586"/>
                        </a:cubicBezTo>
                        <a:lnTo>
                          <a:pt x="657542" y="1557371"/>
                        </a:lnTo>
                        <a:lnTo>
                          <a:pt x="207645" y="1557371"/>
                        </a:lnTo>
                        <a:cubicBezTo>
                          <a:pt x="188531" y="1557371"/>
                          <a:pt x="173037" y="1541877"/>
                          <a:pt x="173037" y="1522764"/>
                        </a:cubicBezTo>
                        <a:close/>
                        <a:moveTo>
                          <a:pt x="969010" y="380716"/>
                        </a:moveTo>
                        <a:lnTo>
                          <a:pt x="1245871" y="380716"/>
                        </a:lnTo>
                        <a:lnTo>
                          <a:pt x="1245871" y="449932"/>
                        </a:lnTo>
                        <a:lnTo>
                          <a:pt x="969010" y="449932"/>
                        </a:lnTo>
                        <a:close/>
                        <a:moveTo>
                          <a:pt x="1695769" y="276894"/>
                        </a:moveTo>
                        <a:cubicBezTo>
                          <a:pt x="1638429" y="276894"/>
                          <a:pt x="1591946" y="323377"/>
                          <a:pt x="1591946" y="380717"/>
                        </a:cubicBezTo>
                        <a:cubicBezTo>
                          <a:pt x="1591946" y="438056"/>
                          <a:pt x="1638429" y="484540"/>
                          <a:pt x="1695769" y="484540"/>
                        </a:cubicBezTo>
                        <a:cubicBezTo>
                          <a:pt x="1753108" y="484540"/>
                          <a:pt x="1799591" y="438056"/>
                          <a:pt x="1799591" y="380717"/>
                        </a:cubicBezTo>
                        <a:cubicBezTo>
                          <a:pt x="1799591" y="323377"/>
                          <a:pt x="1753108" y="276894"/>
                          <a:pt x="1695769" y="276894"/>
                        </a:cubicBezTo>
                        <a:close/>
                        <a:moveTo>
                          <a:pt x="449898" y="276894"/>
                        </a:moveTo>
                        <a:cubicBezTo>
                          <a:pt x="354379" y="277009"/>
                          <a:pt x="276975" y="354413"/>
                          <a:pt x="276860" y="449932"/>
                        </a:cubicBezTo>
                        <a:cubicBezTo>
                          <a:pt x="276860" y="545499"/>
                          <a:pt x="354332" y="622970"/>
                          <a:pt x="449898" y="622970"/>
                        </a:cubicBezTo>
                        <a:cubicBezTo>
                          <a:pt x="545464" y="622970"/>
                          <a:pt x="622936" y="545499"/>
                          <a:pt x="622936" y="449932"/>
                        </a:cubicBezTo>
                        <a:cubicBezTo>
                          <a:pt x="622936" y="354366"/>
                          <a:pt x="545464" y="276894"/>
                          <a:pt x="449898" y="276894"/>
                        </a:cubicBezTo>
                        <a:close/>
                        <a:moveTo>
                          <a:pt x="1695769" y="207679"/>
                        </a:moveTo>
                        <a:cubicBezTo>
                          <a:pt x="1791287" y="207794"/>
                          <a:pt x="1868692" y="285198"/>
                          <a:pt x="1868806" y="380717"/>
                        </a:cubicBezTo>
                        <a:cubicBezTo>
                          <a:pt x="1868806" y="476284"/>
                          <a:pt x="1791335" y="553755"/>
                          <a:pt x="1695769" y="553755"/>
                        </a:cubicBezTo>
                        <a:cubicBezTo>
                          <a:pt x="1600203" y="553755"/>
                          <a:pt x="1522730" y="476284"/>
                          <a:pt x="1522730" y="380717"/>
                        </a:cubicBezTo>
                        <a:cubicBezTo>
                          <a:pt x="1522730" y="285151"/>
                          <a:pt x="1600203" y="207679"/>
                          <a:pt x="1695769" y="207679"/>
                        </a:cubicBezTo>
                        <a:close/>
                        <a:moveTo>
                          <a:pt x="449898" y="207679"/>
                        </a:moveTo>
                        <a:cubicBezTo>
                          <a:pt x="583690" y="207679"/>
                          <a:pt x="692151" y="316139"/>
                          <a:pt x="692151" y="449932"/>
                        </a:cubicBezTo>
                        <a:cubicBezTo>
                          <a:pt x="692151" y="583725"/>
                          <a:pt x="583690" y="692185"/>
                          <a:pt x="449898" y="692185"/>
                        </a:cubicBezTo>
                        <a:cubicBezTo>
                          <a:pt x="316176" y="692014"/>
                          <a:pt x="207817" y="583654"/>
                          <a:pt x="207645" y="449932"/>
                        </a:cubicBezTo>
                        <a:cubicBezTo>
                          <a:pt x="207645" y="316139"/>
                          <a:pt x="316105" y="207679"/>
                          <a:pt x="449898" y="207679"/>
                        </a:cubicBezTo>
                        <a:close/>
                        <a:moveTo>
                          <a:pt x="1613784" y="73332"/>
                        </a:moveTo>
                        <a:cubicBezTo>
                          <a:pt x="1604474" y="75893"/>
                          <a:pt x="1595165" y="79147"/>
                          <a:pt x="1585855" y="82815"/>
                        </a:cubicBezTo>
                        <a:lnTo>
                          <a:pt x="1581391" y="132200"/>
                        </a:lnTo>
                        <a:cubicBezTo>
                          <a:pt x="1580398" y="143043"/>
                          <a:pt x="1574359" y="152787"/>
                          <a:pt x="1565091" y="158502"/>
                        </a:cubicBezTo>
                        <a:cubicBezTo>
                          <a:pt x="1552860" y="166018"/>
                          <a:pt x="1541284" y="174550"/>
                          <a:pt x="1530483" y="184007"/>
                        </a:cubicBezTo>
                        <a:cubicBezTo>
                          <a:pt x="1522132" y="191374"/>
                          <a:pt x="1510747" y="194271"/>
                          <a:pt x="1499890" y="191794"/>
                        </a:cubicBezTo>
                        <a:lnTo>
                          <a:pt x="1453515" y="181169"/>
                        </a:lnTo>
                        <a:cubicBezTo>
                          <a:pt x="1447055" y="189383"/>
                          <a:pt x="1441056" y="197804"/>
                          <a:pt x="1435519" y="206433"/>
                        </a:cubicBezTo>
                        <a:lnTo>
                          <a:pt x="1460125" y="248862"/>
                        </a:lnTo>
                        <a:cubicBezTo>
                          <a:pt x="1465533" y="258200"/>
                          <a:pt x="1466276" y="269526"/>
                          <a:pt x="1462133" y="279489"/>
                        </a:cubicBezTo>
                        <a:cubicBezTo>
                          <a:pt x="1456629" y="293038"/>
                          <a:pt x="1452265" y="307021"/>
                          <a:pt x="1449085" y="321295"/>
                        </a:cubicBezTo>
                        <a:cubicBezTo>
                          <a:pt x="1446670" y="331977"/>
                          <a:pt x="1439341" y="340885"/>
                          <a:pt x="1429324" y="345313"/>
                        </a:cubicBezTo>
                        <a:lnTo>
                          <a:pt x="1384923" y="364901"/>
                        </a:lnTo>
                        <a:cubicBezTo>
                          <a:pt x="1384646" y="370126"/>
                          <a:pt x="1384473" y="375283"/>
                          <a:pt x="1384473" y="380716"/>
                        </a:cubicBezTo>
                        <a:cubicBezTo>
                          <a:pt x="1384473" y="386150"/>
                          <a:pt x="1384646" y="391306"/>
                          <a:pt x="1384923" y="396532"/>
                        </a:cubicBezTo>
                        <a:lnTo>
                          <a:pt x="1429325" y="416120"/>
                        </a:lnTo>
                        <a:cubicBezTo>
                          <a:pt x="1439341" y="420548"/>
                          <a:pt x="1446670" y="429456"/>
                          <a:pt x="1449085" y="440137"/>
                        </a:cubicBezTo>
                        <a:cubicBezTo>
                          <a:pt x="1452260" y="454390"/>
                          <a:pt x="1456624" y="468351"/>
                          <a:pt x="1462133" y="481874"/>
                        </a:cubicBezTo>
                        <a:cubicBezTo>
                          <a:pt x="1466287" y="491848"/>
                          <a:pt x="1465545" y="503189"/>
                          <a:pt x="1460125" y="512536"/>
                        </a:cubicBezTo>
                        <a:lnTo>
                          <a:pt x="1435485" y="554966"/>
                        </a:lnTo>
                        <a:cubicBezTo>
                          <a:pt x="1441068" y="563641"/>
                          <a:pt x="1447078" y="572062"/>
                          <a:pt x="1453515" y="580230"/>
                        </a:cubicBezTo>
                        <a:lnTo>
                          <a:pt x="1499510" y="569328"/>
                        </a:lnTo>
                        <a:cubicBezTo>
                          <a:pt x="1510393" y="566883"/>
                          <a:pt x="1521789" y="569790"/>
                          <a:pt x="1530172" y="577149"/>
                        </a:cubicBezTo>
                        <a:cubicBezTo>
                          <a:pt x="1540965" y="586616"/>
                          <a:pt x="1552542" y="595149"/>
                          <a:pt x="1564779" y="602655"/>
                        </a:cubicBezTo>
                        <a:cubicBezTo>
                          <a:pt x="1574048" y="608370"/>
                          <a:pt x="1580086" y="618114"/>
                          <a:pt x="1581079" y="628957"/>
                        </a:cubicBezTo>
                        <a:lnTo>
                          <a:pt x="1585544" y="678342"/>
                        </a:lnTo>
                        <a:cubicBezTo>
                          <a:pt x="1594853" y="682010"/>
                          <a:pt x="1604163" y="685194"/>
                          <a:pt x="1613472" y="687824"/>
                        </a:cubicBezTo>
                        <a:lnTo>
                          <a:pt x="1645172" y="651002"/>
                        </a:lnTo>
                        <a:cubicBezTo>
                          <a:pt x="1652399" y="642488"/>
                          <a:pt x="1663336" y="638054"/>
                          <a:pt x="1674450" y="639131"/>
                        </a:cubicBezTo>
                        <a:cubicBezTo>
                          <a:pt x="1688591" y="640343"/>
                          <a:pt x="1702808" y="640343"/>
                          <a:pt x="1716948" y="639131"/>
                        </a:cubicBezTo>
                        <a:cubicBezTo>
                          <a:pt x="1717963" y="639081"/>
                          <a:pt x="1718979" y="639081"/>
                          <a:pt x="1719994" y="639131"/>
                        </a:cubicBezTo>
                        <a:cubicBezTo>
                          <a:pt x="1730069" y="639125"/>
                          <a:pt x="1739647" y="643510"/>
                          <a:pt x="1746226" y="651140"/>
                        </a:cubicBezTo>
                        <a:lnTo>
                          <a:pt x="1777927" y="687963"/>
                        </a:lnTo>
                        <a:cubicBezTo>
                          <a:pt x="1787236" y="685402"/>
                          <a:pt x="1796546" y="682149"/>
                          <a:pt x="1805855" y="678480"/>
                        </a:cubicBezTo>
                        <a:lnTo>
                          <a:pt x="1810354" y="629095"/>
                        </a:lnTo>
                        <a:cubicBezTo>
                          <a:pt x="1811340" y="618259"/>
                          <a:pt x="1817364" y="608516"/>
                          <a:pt x="1826620" y="602794"/>
                        </a:cubicBezTo>
                        <a:cubicBezTo>
                          <a:pt x="1838850" y="595277"/>
                          <a:pt x="1850427" y="586745"/>
                          <a:pt x="1861227" y="577288"/>
                        </a:cubicBezTo>
                        <a:cubicBezTo>
                          <a:pt x="1869553" y="569874"/>
                          <a:pt x="1880963" y="566970"/>
                          <a:pt x="1891820" y="569501"/>
                        </a:cubicBezTo>
                        <a:lnTo>
                          <a:pt x="1938194" y="580126"/>
                        </a:lnTo>
                        <a:cubicBezTo>
                          <a:pt x="1944654" y="571889"/>
                          <a:pt x="1950653" y="563468"/>
                          <a:pt x="1956190" y="554862"/>
                        </a:cubicBezTo>
                        <a:lnTo>
                          <a:pt x="1931584" y="512432"/>
                        </a:lnTo>
                        <a:cubicBezTo>
                          <a:pt x="1926177" y="503094"/>
                          <a:pt x="1925435" y="491769"/>
                          <a:pt x="1929577" y="481805"/>
                        </a:cubicBezTo>
                        <a:cubicBezTo>
                          <a:pt x="1935081" y="468256"/>
                          <a:pt x="1939445" y="454273"/>
                          <a:pt x="1942624" y="439999"/>
                        </a:cubicBezTo>
                        <a:cubicBezTo>
                          <a:pt x="1945040" y="429317"/>
                          <a:pt x="1952369" y="420410"/>
                          <a:pt x="1962385" y="415981"/>
                        </a:cubicBezTo>
                        <a:lnTo>
                          <a:pt x="2006786" y="396393"/>
                        </a:lnTo>
                        <a:lnTo>
                          <a:pt x="2006786" y="396532"/>
                        </a:lnTo>
                        <a:cubicBezTo>
                          <a:pt x="2007236" y="391306"/>
                          <a:pt x="2007582" y="386150"/>
                          <a:pt x="2007582" y="380716"/>
                        </a:cubicBezTo>
                        <a:cubicBezTo>
                          <a:pt x="2007582" y="375283"/>
                          <a:pt x="2007409" y="370126"/>
                          <a:pt x="2007132" y="364901"/>
                        </a:cubicBezTo>
                        <a:lnTo>
                          <a:pt x="1962731" y="345313"/>
                        </a:lnTo>
                        <a:cubicBezTo>
                          <a:pt x="1952715" y="340884"/>
                          <a:pt x="1945386" y="331977"/>
                          <a:pt x="1942970" y="321295"/>
                        </a:cubicBezTo>
                        <a:cubicBezTo>
                          <a:pt x="1939796" y="307043"/>
                          <a:pt x="1935432" y="293081"/>
                          <a:pt x="1929923" y="279559"/>
                        </a:cubicBezTo>
                        <a:cubicBezTo>
                          <a:pt x="1925769" y="269585"/>
                          <a:pt x="1926512" y="258243"/>
                          <a:pt x="1931930" y="248896"/>
                        </a:cubicBezTo>
                        <a:lnTo>
                          <a:pt x="1956571" y="206468"/>
                        </a:lnTo>
                        <a:cubicBezTo>
                          <a:pt x="1950988" y="197793"/>
                          <a:pt x="1944977" y="189371"/>
                          <a:pt x="1938540" y="181204"/>
                        </a:cubicBezTo>
                        <a:lnTo>
                          <a:pt x="1892201" y="191829"/>
                        </a:lnTo>
                        <a:cubicBezTo>
                          <a:pt x="1881318" y="194256"/>
                          <a:pt x="1869929" y="191351"/>
                          <a:pt x="1861539" y="184007"/>
                        </a:cubicBezTo>
                        <a:cubicBezTo>
                          <a:pt x="1850746" y="174541"/>
                          <a:pt x="1839168" y="166008"/>
                          <a:pt x="1826931" y="158502"/>
                        </a:cubicBezTo>
                        <a:cubicBezTo>
                          <a:pt x="1817676" y="152779"/>
                          <a:pt x="1811651" y="143037"/>
                          <a:pt x="1810666" y="132200"/>
                        </a:cubicBezTo>
                        <a:lnTo>
                          <a:pt x="1806167" y="82815"/>
                        </a:lnTo>
                        <a:cubicBezTo>
                          <a:pt x="1796857" y="79147"/>
                          <a:pt x="1787548" y="75963"/>
                          <a:pt x="1778238" y="73332"/>
                        </a:cubicBezTo>
                        <a:lnTo>
                          <a:pt x="1746538" y="110155"/>
                        </a:lnTo>
                        <a:cubicBezTo>
                          <a:pt x="1739280" y="118624"/>
                          <a:pt x="1728367" y="123049"/>
                          <a:pt x="1717260" y="122025"/>
                        </a:cubicBezTo>
                        <a:cubicBezTo>
                          <a:pt x="1703120" y="120814"/>
                          <a:pt x="1688902" y="120814"/>
                          <a:pt x="1674762" y="122025"/>
                        </a:cubicBezTo>
                        <a:cubicBezTo>
                          <a:pt x="1663652" y="123073"/>
                          <a:pt x="1652728" y="118644"/>
                          <a:pt x="1645484" y="110155"/>
                        </a:cubicBezTo>
                        <a:close/>
                        <a:moveTo>
                          <a:pt x="546245" y="73194"/>
                        </a:moveTo>
                        <a:lnTo>
                          <a:pt x="505339" y="120710"/>
                        </a:lnTo>
                        <a:cubicBezTo>
                          <a:pt x="498196" y="129259"/>
                          <a:pt x="487285" y="133717"/>
                          <a:pt x="476199" y="132615"/>
                        </a:cubicBezTo>
                        <a:cubicBezTo>
                          <a:pt x="458717" y="131196"/>
                          <a:pt x="441148" y="131196"/>
                          <a:pt x="423665" y="132615"/>
                        </a:cubicBezTo>
                        <a:cubicBezTo>
                          <a:pt x="412575" y="133748"/>
                          <a:pt x="401650" y="129284"/>
                          <a:pt x="394526" y="120710"/>
                        </a:cubicBezTo>
                        <a:lnTo>
                          <a:pt x="353585" y="73332"/>
                        </a:lnTo>
                        <a:cubicBezTo>
                          <a:pt x="339213" y="77304"/>
                          <a:pt x="325081" y="82099"/>
                          <a:pt x="311260" y="87695"/>
                        </a:cubicBezTo>
                        <a:lnTo>
                          <a:pt x="305446" y="151199"/>
                        </a:lnTo>
                        <a:cubicBezTo>
                          <a:pt x="304458" y="162017"/>
                          <a:pt x="298448" y="171743"/>
                          <a:pt x="289215" y="177466"/>
                        </a:cubicBezTo>
                        <a:cubicBezTo>
                          <a:pt x="274220" y="186726"/>
                          <a:pt x="260027" y="197225"/>
                          <a:pt x="246786" y="208855"/>
                        </a:cubicBezTo>
                        <a:cubicBezTo>
                          <a:pt x="238419" y="216244"/>
                          <a:pt x="227002" y="219143"/>
                          <a:pt x="216124" y="216642"/>
                        </a:cubicBezTo>
                        <a:lnTo>
                          <a:pt x="156322" y="202799"/>
                        </a:lnTo>
                        <a:cubicBezTo>
                          <a:pt x="146552" y="214863"/>
                          <a:pt x="137504" y="227493"/>
                          <a:pt x="129225" y="240625"/>
                        </a:cubicBezTo>
                        <a:lnTo>
                          <a:pt x="160856" y="295201"/>
                        </a:lnTo>
                        <a:cubicBezTo>
                          <a:pt x="166274" y="304534"/>
                          <a:pt x="167030" y="315860"/>
                          <a:pt x="162898" y="325829"/>
                        </a:cubicBezTo>
                        <a:cubicBezTo>
                          <a:pt x="156113" y="342452"/>
                          <a:pt x="150752" y="359621"/>
                          <a:pt x="146874" y="377152"/>
                        </a:cubicBezTo>
                        <a:cubicBezTo>
                          <a:pt x="144446" y="387800"/>
                          <a:pt x="137134" y="396677"/>
                          <a:pt x="127148" y="401100"/>
                        </a:cubicBezTo>
                        <a:lnTo>
                          <a:pt x="69977" y="426294"/>
                        </a:lnTo>
                        <a:cubicBezTo>
                          <a:pt x="69492" y="434427"/>
                          <a:pt x="69215" y="442214"/>
                          <a:pt x="69215" y="449931"/>
                        </a:cubicBezTo>
                        <a:cubicBezTo>
                          <a:pt x="69215" y="457649"/>
                          <a:pt x="69492" y="465435"/>
                          <a:pt x="69977" y="473464"/>
                        </a:cubicBezTo>
                        <a:lnTo>
                          <a:pt x="127183" y="498659"/>
                        </a:lnTo>
                        <a:cubicBezTo>
                          <a:pt x="137169" y="503082"/>
                          <a:pt x="144481" y="511959"/>
                          <a:pt x="146909" y="522607"/>
                        </a:cubicBezTo>
                        <a:cubicBezTo>
                          <a:pt x="150770" y="540172"/>
                          <a:pt x="156119" y="557376"/>
                          <a:pt x="162898" y="574034"/>
                        </a:cubicBezTo>
                        <a:cubicBezTo>
                          <a:pt x="167030" y="584003"/>
                          <a:pt x="166274" y="595329"/>
                          <a:pt x="160856" y="604661"/>
                        </a:cubicBezTo>
                        <a:lnTo>
                          <a:pt x="129190" y="659238"/>
                        </a:lnTo>
                        <a:cubicBezTo>
                          <a:pt x="137469" y="672370"/>
                          <a:pt x="146517" y="685001"/>
                          <a:pt x="156288" y="697064"/>
                        </a:cubicBezTo>
                        <a:lnTo>
                          <a:pt x="216089" y="683221"/>
                        </a:lnTo>
                        <a:cubicBezTo>
                          <a:pt x="226968" y="680673"/>
                          <a:pt x="238407" y="683577"/>
                          <a:pt x="246752" y="691008"/>
                        </a:cubicBezTo>
                        <a:cubicBezTo>
                          <a:pt x="259971" y="702640"/>
                          <a:pt x="274153" y="713129"/>
                          <a:pt x="289146" y="722363"/>
                        </a:cubicBezTo>
                        <a:cubicBezTo>
                          <a:pt x="298370" y="728078"/>
                          <a:pt x="304378" y="737790"/>
                          <a:pt x="305377" y="748595"/>
                        </a:cubicBezTo>
                        <a:lnTo>
                          <a:pt x="311191" y="812169"/>
                        </a:lnTo>
                        <a:cubicBezTo>
                          <a:pt x="325024" y="817765"/>
                          <a:pt x="339167" y="822560"/>
                          <a:pt x="353550" y="826531"/>
                        </a:cubicBezTo>
                        <a:lnTo>
                          <a:pt x="394456" y="779015"/>
                        </a:lnTo>
                        <a:cubicBezTo>
                          <a:pt x="401628" y="770507"/>
                          <a:pt x="412518" y="766058"/>
                          <a:pt x="423596" y="767110"/>
                        </a:cubicBezTo>
                        <a:cubicBezTo>
                          <a:pt x="441079" y="768529"/>
                          <a:pt x="458648" y="768529"/>
                          <a:pt x="476130" y="767110"/>
                        </a:cubicBezTo>
                        <a:cubicBezTo>
                          <a:pt x="477098" y="767058"/>
                          <a:pt x="478069" y="767058"/>
                          <a:pt x="479037" y="767110"/>
                        </a:cubicBezTo>
                        <a:cubicBezTo>
                          <a:pt x="489118" y="767112"/>
                          <a:pt x="498697" y="771510"/>
                          <a:pt x="505270" y="779153"/>
                        </a:cubicBezTo>
                        <a:lnTo>
                          <a:pt x="546245" y="826393"/>
                        </a:lnTo>
                        <a:cubicBezTo>
                          <a:pt x="560617" y="822421"/>
                          <a:pt x="574749" y="817626"/>
                          <a:pt x="588570" y="812031"/>
                        </a:cubicBezTo>
                        <a:lnTo>
                          <a:pt x="594384" y="748526"/>
                        </a:lnTo>
                        <a:cubicBezTo>
                          <a:pt x="595369" y="737689"/>
                          <a:pt x="601394" y="727947"/>
                          <a:pt x="610650" y="722224"/>
                        </a:cubicBezTo>
                        <a:cubicBezTo>
                          <a:pt x="625647" y="712997"/>
                          <a:pt x="639830" y="702508"/>
                          <a:pt x="653044" y="690870"/>
                        </a:cubicBezTo>
                        <a:cubicBezTo>
                          <a:pt x="661388" y="683439"/>
                          <a:pt x="672827" y="680534"/>
                          <a:pt x="683707" y="683083"/>
                        </a:cubicBezTo>
                        <a:lnTo>
                          <a:pt x="743509" y="696926"/>
                        </a:lnTo>
                        <a:cubicBezTo>
                          <a:pt x="753279" y="684862"/>
                          <a:pt x="762327" y="672232"/>
                          <a:pt x="770606" y="659100"/>
                        </a:cubicBezTo>
                        <a:lnTo>
                          <a:pt x="738941" y="604523"/>
                        </a:lnTo>
                        <a:cubicBezTo>
                          <a:pt x="733522" y="595190"/>
                          <a:pt x="732767" y="583864"/>
                          <a:pt x="736899" y="573895"/>
                        </a:cubicBezTo>
                        <a:cubicBezTo>
                          <a:pt x="743684" y="557272"/>
                          <a:pt x="749044" y="540103"/>
                          <a:pt x="752922" y="522572"/>
                        </a:cubicBezTo>
                        <a:cubicBezTo>
                          <a:pt x="755350" y="511924"/>
                          <a:pt x="762662" y="503047"/>
                          <a:pt x="772648" y="498624"/>
                        </a:cubicBezTo>
                        <a:lnTo>
                          <a:pt x="829854" y="473430"/>
                        </a:lnTo>
                        <a:cubicBezTo>
                          <a:pt x="830339" y="465297"/>
                          <a:pt x="830616" y="457510"/>
                          <a:pt x="830616" y="449793"/>
                        </a:cubicBezTo>
                        <a:cubicBezTo>
                          <a:pt x="830616" y="442075"/>
                          <a:pt x="830339" y="434289"/>
                          <a:pt x="829854" y="426156"/>
                        </a:cubicBezTo>
                        <a:lnTo>
                          <a:pt x="772648" y="400962"/>
                        </a:lnTo>
                        <a:cubicBezTo>
                          <a:pt x="762662" y="396539"/>
                          <a:pt x="755350" y="387661"/>
                          <a:pt x="752922" y="377013"/>
                        </a:cubicBezTo>
                        <a:cubicBezTo>
                          <a:pt x="749044" y="359483"/>
                          <a:pt x="743684" y="342313"/>
                          <a:pt x="736899" y="325690"/>
                        </a:cubicBezTo>
                        <a:cubicBezTo>
                          <a:pt x="732767" y="315721"/>
                          <a:pt x="733522" y="304395"/>
                          <a:pt x="738940" y="295063"/>
                        </a:cubicBezTo>
                        <a:lnTo>
                          <a:pt x="770606" y="240487"/>
                        </a:lnTo>
                        <a:cubicBezTo>
                          <a:pt x="762327" y="227355"/>
                          <a:pt x="753279" y="214724"/>
                          <a:pt x="743509" y="202661"/>
                        </a:cubicBezTo>
                        <a:lnTo>
                          <a:pt x="683707" y="216504"/>
                        </a:lnTo>
                        <a:cubicBezTo>
                          <a:pt x="672828" y="219005"/>
                          <a:pt x="661411" y="216106"/>
                          <a:pt x="653044" y="208717"/>
                        </a:cubicBezTo>
                        <a:cubicBezTo>
                          <a:pt x="639825" y="197085"/>
                          <a:pt x="625643" y="186596"/>
                          <a:pt x="610650" y="177363"/>
                        </a:cubicBezTo>
                        <a:cubicBezTo>
                          <a:pt x="601426" y="171647"/>
                          <a:pt x="595417" y="161935"/>
                          <a:pt x="594419" y="151130"/>
                        </a:cubicBezTo>
                        <a:lnTo>
                          <a:pt x="588605" y="87556"/>
                        </a:lnTo>
                        <a:cubicBezTo>
                          <a:pt x="574772" y="81961"/>
                          <a:pt x="560629" y="77165"/>
                          <a:pt x="546245" y="73194"/>
                        </a:cubicBezTo>
                        <a:close/>
                        <a:moveTo>
                          <a:pt x="1772770" y="761"/>
                        </a:moveTo>
                        <a:cubicBezTo>
                          <a:pt x="1800452" y="6695"/>
                          <a:pt x="1827374" y="15739"/>
                          <a:pt x="1853025" y="27720"/>
                        </a:cubicBezTo>
                        <a:cubicBezTo>
                          <a:pt x="1864232" y="32903"/>
                          <a:pt x="1871828" y="43664"/>
                          <a:pt x="1872959" y="55959"/>
                        </a:cubicBezTo>
                        <a:lnTo>
                          <a:pt x="1877804" y="109290"/>
                        </a:lnTo>
                        <a:cubicBezTo>
                          <a:pt x="1882995" y="112923"/>
                          <a:pt x="1888117" y="116661"/>
                          <a:pt x="1893031" y="120537"/>
                        </a:cubicBezTo>
                        <a:lnTo>
                          <a:pt x="1943282" y="109013"/>
                        </a:lnTo>
                        <a:cubicBezTo>
                          <a:pt x="1955569" y="106139"/>
                          <a:pt x="1968443" y="110231"/>
                          <a:pt x="1976816" y="119672"/>
                        </a:cubicBezTo>
                        <a:cubicBezTo>
                          <a:pt x="1995922" y="140979"/>
                          <a:pt x="2012634" y="164317"/>
                          <a:pt x="2026651" y="189268"/>
                        </a:cubicBezTo>
                        <a:cubicBezTo>
                          <a:pt x="2032567" y="199948"/>
                          <a:pt x="2032462" y="212946"/>
                          <a:pt x="2026374" y="223529"/>
                        </a:cubicBezTo>
                        <a:lnTo>
                          <a:pt x="1999726" y="269419"/>
                        </a:lnTo>
                        <a:cubicBezTo>
                          <a:pt x="2001907" y="275683"/>
                          <a:pt x="2003914" y="282085"/>
                          <a:pt x="2005783" y="288799"/>
                        </a:cubicBezTo>
                        <a:lnTo>
                          <a:pt x="2053576" y="309875"/>
                        </a:lnTo>
                        <a:cubicBezTo>
                          <a:pt x="2064837" y="314915"/>
                          <a:pt x="2072563" y="325568"/>
                          <a:pt x="2073856" y="337838"/>
                        </a:cubicBezTo>
                        <a:cubicBezTo>
                          <a:pt x="2077086" y="366332"/>
                          <a:pt x="2077086" y="395100"/>
                          <a:pt x="2073856" y="423595"/>
                        </a:cubicBezTo>
                        <a:cubicBezTo>
                          <a:pt x="2072530" y="435903"/>
                          <a:pt x="2064731" y="446566"/>
                          <a:pt x="2053403" y="451558"/>
                        </a:cubicBezTo>
                        <a:lnTo>
                          <a:pt x="2005610" y="472634"/>
                        </a:lnTo>
                        <a:cubicBezTo>
                          <a:pt x="2003741" y="479348"/>
                          <a:pt x="2001734" y="485785"/>
                          <a:pt x="1999553" y="492049"/>
                        </a:cubicBezTo>
                        <a:lnTo>
                          <a:pt x="2026166" y="537905"/>
                        </a:lnTo>
                        <a:cubicBezTo>
                          <a:pt x="2032289" y="548466"/>
                          <a:pt x="2032394" y="561472"/>
                          <a:pt x="2026443" y="572131"/>
                        </a:cubicBezTo>
                        <a:cubicBezTo>
                          <a:pt x="2012458" y="597104"/>
                          <a:pt x="1995756" y="620456"/>
                          <a:pt x="1976643" y="641762"/>
                        </a:cubicBezTo>
                        <a:cubicBezTo>
                          <a:pt x="1968247" y="651144"/>
                          <a:pt x="1955417" y="655226"/>
                          <a:pt x="1943143" y="652421"/>
                        </a:cubicBezTo>
                        <a:lnTo>
                          <a:pt x="1892858" y="640931"/>
                        </a:lnTo>
                        <a:cubicBezTo>
                          <a:pt x="1888048" y="644772"/>
                          <a:pt x="1882857" y="648510"/>
                          <a:pt x="1877666" y="652144"/>
                        </a:cubicBezTo>
                        <a:lnTo>
                          <a:pt x="1872786" y="705474"/>
                        </a:lnTo>
                        <a:cubicBezTo>
                          <a:pt x="1871655" y="717769"/>
                          <a:pt x="1864059" y="728531"/>
                          <a:pt x="1852852" y="733714"/>
                        </a:cubicBezTo>
                        <a:cubicBezTo>
                          <a:pt x="1827201" y="745695"/>
                          <a:pt x="1800279" y="754738"/>
                          <a:pt x="1772597" y="760673"/>
                        </a:cubicBezTo>
                        <a:cubicBezTo>
                          <a:pt x="1770320" y="761141"/>
                          <a:pt x="1768001" y="761385"/>
                          <a:pt x="1765676" y="761400"/>
                        </a:cubicBezTo>
                        <a:cubicBezTo>
                          <a:pt x="1755595" y="761398"/>
                          <a:pt x="1746016" y="757000"/>
                          <a:pt x="1739443" y="749356"/>
                        </a:cubicBezTo>
                        <a:lnTo>
                          <a:pt x="1705147" y="709523"/>
                        </a:lnTo>
                        <a:cubicBezTo>
                          <a:pt x="1698918" y="709800"/>
                          <a:pt x="1692619" y="709800"/>
                          <a:pt x="1686390" y="709523"/>
                        </a:cubicBezTo>
                        <a:lnTo>
                          <a:pt x="1652094" y="749356"/>
                        </a:lnTo>
                        <a:cubicBezTo>
                          <a:pt x="1643876" y="758918"/>
                          <a:pt x="1631108" y="763253"/>
                          <a:pt x="1618767" y="760673"/>
                        </a:cubicBezTo>
                        <a:cubicBezTo>
                          <a:pt x="1591085" y="754738"/>
                          <a:pt x="1564163" y="745695"/>
                          <a:pt x="1538512" y="733714"/>
                        </a:cubicBezTo>
                        <a:cubicBezTo>
                          <a:pt x="1527306" y="728531"/>
                          <a:pt x="1519710" y="717769"/>
                          <a:pt x="1518578" y="705474"/>
                        </a:cubicBezTo>
                        <a:lnTo>
                          <a:pt x="1513699" y="652144"/>
                        </a:lnTo>
                        <a:cubicBezTo>
                          <a:pt x="1508508" y="648510"/>
                          <a:pt x="1503386" y="644772"/>
                          <a:pt x="1498471" y="640896"/>
                        </a:cubicBezTo>
                        <a:lnTo>
                          <a:pt x="1448255" y="652421"/>
                        </a:lnTo>
                        <a:cubicBezTo>
                          <a:pt x="1435970" y="655240"/>
                          <a:pt x="1423123" y="651156"/>
                          <a:pt x="1414720" y="641762"/>
                        </a:cubicBezTo>
                        <a:cubicBezTo>
                          <a:pt x="1395614" y="620455"/>
                          <a:pt x="1378903" y="597117"/>
                          <a:pt x="1364885" y="572166"/>
                        </a:cubicBezTo>
                        <a:cubicBezTo>
                          <a:pt x="1358970" y="561486"/>
                          <a:pt x="1359075" y="548488"/>
                          <a:pt x="1365162" y="537905"/>
                        </a:cubicBezTo>
                        <a:lnTo>
                          <a:pt x="1391810" y="492014"/>
                        </a:lnTo>
                        <a:cubicBezTo>
                          <a:pt x="1389630" y="485750"/>
                          <a:pt x="1387623" y="479348"/>
                          <a:pt x="1385754" y="472634"/>
                        </a:cubicBezTo>
                        <a:lnTo>
                          <a:pt x="1337961" y="451558"/>
                        </a:lnTo>
                        <a:cubicBezTo>
                          <a:pt x="1326632" y="446566"/>
                          <a:pt x="1318833" y="435903"/>
                          <a:pt x="1317508" y="423595"/>
                        </a:cubicBezTo>
                        <a:cubicBezTo>
                          <a:pt x="1314278" y="395100"/>
                          <a:pt x="1314278" y="366332"/>
                          <a:pt x="1317508" y="337838"/>
                        </a:cubicBezTo>
                        <a:cubicBezTo>
                          <a:pt x="1318833" y="325529"/>
                          <a:pt x="1326632" y="314867"/>
                          <a:pt x="1337961" y="309875"/>
                        </a:cubicBezTo>
                        <a:lnTo>
                          <a:pt x="1385754" y="288799"/>
                        </a:lnTo>
                        <a:cubicBezTo>
                          <a:pt x="1387623" y="282085"/>
                          <a:pt x="1389630" y="275648"/>
                          <a:pt x="1391810" y="269384"/>
                        </a:cubicBezTo>
                        <a:lnTo>
                          <a:pt x="1365197" y="223529"/>
                        </a:lnTo>
                        <a:cubicBezTo>
                          <a:pt x="1359074" y="212967"/>
                          <a:pt x="1358969" y="199961"/>
                          <a:pt x="1364920" y="189302"/>
                        </a:cubicBezTo>
                        <a:cubicBezTo>
                          <a:pt x="1378908" y="164341"/>
                          <a:pt x="1395609" y="141001"/>
                          <a:pt x="1414720" y="119707"/>
                        </a:cubicBezTo>
                        <a:cubicBezTo>
                          <a:pt x="1423117" y="110324"/>
                          <a:pt x="1435946" y="106242"/>
                          <a:pt x="1448220" y="109047"/>
                        </a:cubicBezTo>
                        <a:lnTo>
                          <a:pt x="1498506" y="120537"/>
                        </a:lnTo>
                        <a:cubicBezTo>
                          <a:pt x="1503316" y="116696"/>
                          <a:pt x="1508508" y="112785"/>
                          <a:pt x="1513699" y="109324"/>
                        </a:cubicBezTo>
                        <a:lnTo>
                          <a:pt x="1518578" y="55994"/>
                        </a:lnTo>
                        <a:cubicBezTo>
                          <a:pt x="1519709" y="43699"/>
                          <a:pt x="1527306" y="32938"/>
                          <a:pt x="1538512" y="27754"/>
                        </a:cubicBezTo>
                        <a:cubicBezTo>
                          <a:pt x="1564163" y="15774"/>
                          <a:pt x="1591085" y="6730"/>
                          <a:pt x="1618767" y="795"/>
                        </a:cubicBezTo>
                        <a:cubicBezTo>
                          <a:pt x="1631112" y="-1855"/>
                          <a:pt x="1643915" y="2492"/>
                          <a:pt x="1652094" y="12112"/>
                        </a:cubicBezTo>
                        <a:lnTo>
                          <a:pt x="1686390" y="51945"/>
                        </a:lnTo>
                        <a:cubicBezTo>
                          <a:pt x="1692619" y="51668"/>
                          <a:pt x="1698918" y="51668"/>
                          <a:pt x="1705147" y="51945"/>
                        </a:cubicBezTo>
                        <a:lnTo>
                          <a:pt x="1739443" y="12077"/>
                        </a:lnTo>
                        <a:cubicBezTo>
                          <a:pt x="1747627" y="2464"/>
                          <a:pt x="1760426" y="-1882"/>
                          <a:pt x="1772770" y="761"/>
                        </a:cubicBezTo>
                        <a:close/>
                        <a:moveTo>
                          <a:pt x="358915" y="761"/>
                        </a:moveTo>
                        <a:cubicBezTo>
                          <a:pt x="371259" y="-1882"/>
                          <a:pt x="384058" y="2464"/>
                          <a:pt x="392242" y="12077"/>
                        </a:cubicBezTo>
                        <a:lnTo>
                          <a:pt x="435639" y="62327"/>
                        </a:lnTo>
                        <a:cubicBezTo>
                          <a:pt x="445139" y="61843"/>
                          <a:pt x="454657" y="61843"/>
                          <a:pt x="464156" y="62327"/>
                        </a:cubicBezTo>
                        <a:lnTo>
                          <a:pt x="507658" y="12077"/>
                        </a:lnTo>
                        <a:cubicBezTo>
                          <a:pt x="515850" y="2477"/>
                          <a:pt x="528641" y="-1866"/>
                          <a:pt x="540985" y="761"/>
                        </a:cubicBezTo>
                        <a:cubicBezTo>
                          <a:pt x="573683" y="7756"/>
                          <a:pt x="605483" y="18438"/>
                          <a:pt x="635775" y="32599"/>
                        </a:cubicBezTo>
                        <a:cubicBezTo>
                          <a:pt x="646981" y="37783"/>
                          <a:pt x="654577" y="48544"/>
                          <a:pt x="655709" y="60839"/>
                        </a:cubicBezTo>
                        <a:lnTo>
                          <a:pt x="661869" y="128082"/>
                        </a:lnTo>
                        <a:cubicBezTo>
                          <a:pt x="669898" y="133549"/>
                          <a:pt x="677651" y="139260"/>
                          <a:pt x="685057" y="145178"/>
                        </a:cubicBezTo>
                        <a:lnTo>
                          <a:pt x="748596" y="130642"/>
                        </a:lnTo>
                        <a:cubicBezTo>
                          <a:pt x="760881" y="127824"/>
                          <a:pt x="773728" y="131907"/>
                          <a:pt x="782131" y="141302"/>
                        </a:cubicBezTo>
                        <a:cubicBezTo>
                          <a:pt x="804713" y="166483"/>
                          <a:pt x="824443" y="194083"/>
                          <a:pt x="840963" y="223598"/>
                        </a:cubicBezTo>
                        <a:cubicBezTo>
                          <a:pt x="846909" y="234294"/>
                          <a:pt x="846764" y="247334"/>
                          <a:pt x="840583" y="257894"/>
                        </a:cubicBezTo>
                        <a:lnTo>
                          <a:pt x="807013" y="315689"/>
                        </a:lnTo>
                        <a:cubicBezTo>
                          <a:pt x="810336" y="324964"/>
                          <a:pt x="813312" y="334550"/>
                          <a:pt x="816046" y="344690"/>
                        </a:cubicBezTo>
                        <a:lnTo>
                          <a:pt x="876436" y="371338"/>
                        </a:lnTo>
                        <a:cubicBezTo>
                          <a:pt x="887731" y="376327"/>
                          <a:pt x="895512" y="386957"/>
                          <a:pt x="896855" y="399231"/>
                        </a:cubicBezTo>
                        <a:cubicBezTo>
                          <a:pt x="900731" y="432966"/>
                          <a:pt x="900731" y="467035"/>
                          <a:pt x="896855" y="500770"/>
                        </a:cubicBezTo>
                        <a:cubicBezTo>
                          <a:pt x="895512" y="513044"/>
                          <a:pt x="887731" y="523674"/>
                          <a:pt x="876436" y="528663"/>
                        </a:cubicBezTo>
                        <a:lnTo>
                          <a:pt x="816046" y="555311"/>
                        </a:lnTo>
                        <a:cubicBezTo>
                          <a:pt x="813312" y="565451"/>
                          <a:pt x="810474" y="575037"/>
                          <a:pt x="807013" y="584312"/>
                        </a:cubicBezTo>
                        <a:lnTo>
                          <a:pt x="840583" y="642108"/>
                        </a:lnTo>
                        <a:cubicBezTo>
                          <a:pt x="846705" y="652669"/>
                          <a:pt x="846811" y="665675"/>
                          <a:pt x="840860" y="676335"/>
                        </a:cubicBezTo>
                        <a:cubicBezTo>
                          <a:pt x="824339" y="705850"/>
                          <a:pt x="804609" y="733449"/>
                          <a:pt x="782027" y="758631"/>
                        </a:cubicBezTo>
                        <a:cubicBezTo>
                          <a:pt x="773624" y="768026"/>
                          <a:pt x="760777" y="772109"/>
                          <a:pt x="748492" y="769290"/>
                        </a:cubicBezTo>
                        <a:lnTo>
                          <a:pt x="684987" y="754755"/>
                        </a:lnTo>
                        <a:cubicBezTo>
                          <a:pt x="677512" y="760708"/>
                          <a:pt x="669794" y="766418"/>
                          <a:pt x="661765" y="771886"/>
                        </a:cubicBezTo>
                        <a:lnTo>
                          <a:pt x="655605" y="839059"/>
                        </a:lnTo>
                        <a:cubicBezTo>
                          <a:pt x="654485" y="851367"/>
                          <a:pt x="646887" y="862144"/>
                          <a:pt x="635671" y="867333"/>
                        </a:cubicBezTo>
                        <a:cubicBezTo>
                          <a:pt x="605379" y="881495"/>
                          <a:pt x="573579" y="892176"/>
                          <a:pt x="540881" y="899172"/>
                        </a:cubicBezTo>
                        <a:cubicBezTo>
                          <a:pt x="538547" y="899654"/>
                          <a:pt x="536170" y="899897"/>
                          <a:pt x="533786" y="899899"/>
                        </a:cubicBezTo>
                        <a:cubicBezTo>
                          <a:pt x="523705" y="899897"/>
                          <a:pt x="514127" y="895499"/>
                          <a:pt x="507554" y="887856"/>
                        </a:cubicBezTo>
                        <a:lnTo>
                          <a:pt x="464156" y="837536"/>
                        </a:lnTo>
                        <a:cubicBezTo>
                          <a:pt x="454657" y="838021"/>
                          <a:pt x="445139" y="838021"/>
                          <a:pt x="435639" y="837536"/>
                        </a:cubicBezTo>
                        <a:lnTo>
                          <a:pt x="392207" y="887786"/>
                        </a:lnTo>
                        <a:cubicBezTo>
                          <a:pt x="383989" y="897348"/>
                          <a:pt x="371221" y="901683"/>
                          <a:pt x="358880" y="899103"/>
                        </a:cubicBezTo>
                        <a:cubicBezTo>
                          <a:pt x="326181" y="892107"/>
                          <a:pt x="294382" y="881426"/>
                          <a:pt x="264090" y="867264"/>
                        </a:cubicBezTo>
                        <a:cubicBezTo>
                          <a:pt x="252883" y="862081"/>
                          <a:pt x="245287" y="851320"/>
                          <a:pt x="244156" y="839024"/>
                        </a:cubicBezTo>
                        <a:lnTo>
                          <a:pt x="237996" y="771782"/>
                        </a:lnTo>
                        <a:cubicBezTo>
                          <a:pt x="229967" y="766314"/>
                          <a:pt x="222215" y="760604"/>
                          <a:pt x="214809" y="754686"/>
                        </a:cubicBezTo>
                        <a:lnTo>
                          <a:pt x="151270" y="769221"/>
                        </a:lnTo>
                        <a:cubicBezTo>
                          <a:pt x="138984" y="772040"/>
                          <a:pt x="126138" y="767957"/>
                          <a:pt x="117735" y="758562"/>
                        </a:cubicBezTo>
                        <a:cubicBezTo>
                          <a:pt x="95153" y="733380"/>
                          <a:pt x="75422" y="705781"/>
                          <a:pt x="58902" y="676265"/>
                        </a:cubicBezTo>
                        <a:cubicBezTo>
                          <a:pt x="52951" y="665606"/>
                          <a:pt x="53056" y="652600"/>
                          <a:pt x="59179" y="642039"/>
                        </a:cubicBezTo>
                        <a:lnTo>
                          <a:pt x="92748" y="584243"/>
                        </a:lnTo>
                        <a:cubicBezTo>
                          <a:pt x="89426" y="574968"/>
                          <a:pt x="86450" y="565382"/>
                          <a:pt x="83716" y="555242"/>
                        </a:cubicBezTo>
                        <a:lnTo>
                          <a:pt x="23326" y="528594"/>
                        </a:lnTo>
                        <a:cubicBezTo>
                          <a:pt x="12031" y="523605"/>
                          <a:pt x="4250" y="512975"/>
                          <a:pt x="2907" y="500700"/>
                        </a:cubicBezTo>
                        <a:cubicBezTo>
                          <a:pt x="-969" y="466965"/>
                          <a:pt x="-969" y="432897"/>
                          <a:pt x="2907" y="399162"/>
                        </a:cubicBezTo>
                        <a:cubicBezTo>
                          <a:pt x="4250" y="386887"/>
                          <a:pt x="12031" y="376258"/>
                          <a:pt x="23326" y="371268"/>
                        </a:cubicBezTo>
                        <a:lnTo>
                          <a:pt x="83646" y="344621"/>
                        </a:lnTo>
                        <a:cubicBezTo>
                          <a:pt x="86380" y="334481"/>
                          <a:pt x="89218" y="324894"/>
                          <a:pt x="92679" y="315620"/>
                        </a:cubicBezTo>
                        <a:lnTo>
                          <a:pt x="59110" y="257825"/>
                        </a:lnTo>
                        <a:cubicBezTo>
                          <a:pt x="52987" y="247263"/>
                          <a:pt x="52882" y="234257"/>
                          <a:pt x="58833" y="223598"/>
                        </a:cubicBezTo>
                        <a:cubicBezTo>
                          <a:pt x="75386" y="194078"/>
                          <a:pt x="95151" y="166478"/>
                          <a:pt x="117769" y="141302"/>
                        </a:cubicBezTo>
                        <a:cubicBezTo>
                          <a:pt x="126147" y="131868"/>
                          <a:pt x="139017" y="127777"/>
                          <a:pt x="151304" y="130642"/>
                        </a:cubicBezTo>
                        <a:lnTo>
                          <a:pt x="214844" y="145178"/>
                        </a:lnTo>
                        <a:cubicBezTo>
                          <a:pt x="222250" y="139260"/>
                          <a:pt x="230002" y="133549"/>
                          <a:pt x="238031" y="128082"/>
                        </a:cubicBezTo>
                        <a:lnTo>
                          <a:pt x="244191" y="60874"/>
                        </a:lnTo>
                        <a:cubicBezTo>
                          <a:pt x="245310" y="48566"/>
                          <a:pt x="252908" y="37789"/>
                          <a:pt x="264125" y="32599"/>
                        </a:cubicBezTo>
                        <a:cubicBezTo>
                          <a:pt x="294416" y="18438"/>
                          <a:pt x="326216" y="7756"/>
                          <a:pt x="358915" y="76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35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80" name="Google Shape;180;p4"/>
                <p:cNvGrpSpPr/>
                <p:nvPr/>
              </p:nvGrpSpPr>
              <p:grpSpPr>
                <a:xfrm>
                  <a:off x="9168504" y="2721105"/>
                  <a:ext cx="2246257" cy="2427251"/>
                  <a:chOff x="9168504" y="2721105"/>
                  <a:chExt cx="2246257" cy="2427251"/>
                </a:xfrm>
              </p:grpSpPr>
              <p:grpSp>
                <p:nvGrpSpPr>
                  <p:cNvPr id="181" name="Google Shape;181;p4"/>
                  <p:cNvGrpSpPr/>
                  <p:nvPr/>
                </p:nvGrpSpPr>
                <p:grpSpPr>
                  <a:xfrm>
                    <a:off x="9168504" y="2721105"/>
                    <a:ext cx="2246257" cy="2427251"/>
                    <a:chOff x="8246883" y="2721105"/>
                    <a:chExt cx="2246257" cy="2427251"/>
                  </a:xfrm>
                </p:grpSpPr>
                <p:grpSp>
                  <p:nvGrpSpPr>
                    <p:cNvPr id="182" name="Google Shape;182;p4"/>
                    <p:cNvGrpSpPr/>
                    <p:nvPr/>
                  </p:nvGrpSpPr>
                  <p:grpSpPr>
                    <a:xfrm>
                      <a:off x="8246883" y="3809477"/>
                      <a:ext cx="2246257" cy="1338879"/>
                      <a:chOff x="8687621" y="3261218"/>
                      <a:chExt cx="2700336" cy="1609532"/>
                    </a:xfrm>
                  </p:grpSpPr>
                  <p:sp>
                    <p:nvSpPr>
                      <p:cNvPr id="183" name="Google Shape;183;p4"/>
                      <p:cNvSpPr/>
                      <p:nvPr/>
                    </p:nvSpPr>
                    <p:spPr>
                      <a:xfrm>
                        <a:off x="8687621" y="3261218"/>
                        <a:ext cx="2700336" cy="1030732"/>
                      </a:xfrm>
                      <a:custGeom>
                        <a:rect b="b" l="l" r="r" t="t"/>
                        <a:pathLst>
                          <a:path extrusionOk="0" h="577114" w="1511935">
                            <a:moveTo>
                              <a:pt x="0" y="0"/>
                            </a:moveTo>
                            <a:lnTo>
                              <a:pt x="1511935" y="0"/>
                            </a:lnTo>
                            <a:lnTo>
                              <a:pt x="1482221" y="95721"/>
                            </a:lnTo>
                            <a:cubicBezTo>
                              <a:pt x="1362567" y="378616"/>
                              <a:pt x="1082448" y="577114"/>
                              <a:pt x="755967" y="577114"/>
                            </a:cubicBezTo>
                            <a:cubicBezTo>
                              <a:pt x="429486" y="577114"/>
                              <a:pt x="149368" y="378616"/>
                              <a:pt x="29713" y="95721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noFill/>
                      <a:ln cap="flat" cmpd="sng" w="12700">
                        <a:solidFill>
                          <a:srgbClr val="3F3F3F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 sz="135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grpSp>
                    <p:nvGrpSpPr>
                      <p:cNvPr id="184" name="Google Shape;184;p4"/>
                      <p:cNvGrpSpPr/>
                      <p:nvPr/>
                    </p:nvGrpSpPr>
                    <p:grpSpPr>
                      <a:xfrm>
                        <a:off x="9952730" y="4206891"/>
                        <a:ext cx="170118" cy="663859"/>
                        <a:chOff x="5460207" y="3593082"/>
                        <a:chExt cx="95250" cy="371699"/>
                      </a:xfrm>
                    </p:grpSpPr>
                    <p:cxnSp>
                      <p:nvCxnSpPr>
                        <p:cNvPr id="185" name="Google Shape;185;p4"/>
                        <p:cNvCxnSpPr/>
                        <p:nvPr/>
                      </p:nvCxnSpPr>
                      <p:spPr>
                        <a:xfrm>
                          <a:off x="5507832" y="3640707"/>
                          <a:ext cx="0" cy="324074"/>
                        </a:xfrm>
                        <a:prstGeom prst="straightConnector1">
                          <a:avLst/>
                        </a:prstGeom>
                        <a:noFill/>
                        <a:ln cap="flat" cmpd="sng" w="9525">
                          <a:solidFill>
                            <a:srgbClr val="3F3F3F"/>
                          </a:solidFill>
                          <a:prstDash val="solid"/>
                          <a:miter lim="800000"/>
                          <a:headEnd len="sm" w="sm" type="none"/>
                          <a:tailEnd len="med" w="med" type="triangle"/>
                        </a:ln>
                      </p:spPr>
                    </p:cxnSp>
                    <p:sp>
                      <p:nvSpPr>
                        <p:cNvPr id="186" name="Google Shape;186;p4"/>
                        <p:cNvSpPr/>
                        <p:nvPr/>
                      </p:nvSpPr>
                      <p:spPr>
                        <a:xfrm>
                          <a:off x="5460207" y="3593082"/>
                          <a:ext cx="95250" cy="95250"/>
                        </a:xfrm>
                        <a:prstGeom prst="ellipse">
                          <a:avLst/>
                        </a:prstGeom>
                        <a:solidFill>
                          <a:srgbClr val="3F3F3F"/>
                        </a:solidFill>
                        <a:ln>
                          <a:noFill/>
                        </a:ln>
                      </p:spPr>
                      <p:txBody>
                        <a:bodyPr anchorCtr="0" anchor="ctr" bIns="45700" lIns="91425" spcFirstLastPara="1" rIns="91425" wrap="square" tIns="45700">
                          <a:noAutofit/>
                        </a:bodyPr>
                        <a:lstStyle/>
                        <a:p>
                          <a:pPr indent="0" lvl="0" marL="0" marR="0" rtl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t/>
                          </a:r>
                          <a:endParaRPr sz="1350">
                            <a:solidFill>
                              <a:schemeClr val="lt1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87" name="Google Shape;187;p4"/>
                    <p:cNvGrpSpPr/>
                    <p:nvPr/>
                  </p:nvGrpSpPr>
                  <p:grpSpPr>
                    <a:xfrm>
                      <a:off x="8581083" y="2721105"/>
                      <a:ext cx="1577852" cy="1577850"/>
                      <a:chOff x="4976812" y="2331019"/>
                      <a:chExt cx="1062038" cy="1062038"/>
                    </a:xfrm>
                  </p:grpSpPr>
                  <p:sp>
                    <p:nvSpPr>
                      <p:cNvPr id="188" name="Google Shape;188;p4"/>
                      <p:cNvSpPr/>
                      <p:nvPr/>
                    </p:nvSpPr>
                    <p:spPr>
                      <a:xfrm>
                        <a:off x="4976812" y="2331019"/>
                        <a:ext cx="1062038" cy="1062038"/>
                      </a:xfrm>
                      <a:prstGeom prst="ellipse">
                        <a:avLst/>
                      </a:prstGeom>
                      <a:gradFill>
                        <a:gsLst>
                          <a:gs pos="0">
                            <a:srgbClr val="04A597"/>
                          </a:gs>
                          <a:gs pos="76000">
                            <a:srgbClr val="3E74AB"/>
                          </a:gs>
                          <a:gs pos="100000">
                            <a:srgbClr val="3E74AB"/>
                          </a:gs>
                        </a:gsLst>
                        <a:lin ang="13500000" scaled="0"/>
                      </a:gradFill>
                      <a:ln>
                        <a:noFill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 sz="135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189" name="Google Shape;189;p4"/>
                      <p:cNvSpPr/>
                      <p:nvPr/>
                    </p:nvSpPr>
                    <p:spPr>
                      <a:xfrm>
                        <a:off x="5050631" y="2404838"/>
                        <a:ext cx="914400" cy="914400"/>
                      </a:xfrm>
                      <a:prstGeom prst="ellipse">
                        <a:avLst/>
                      </a:prstGeom>
                      <a:solidFill>
                        <a:schemeClr val="lt1"/>
                      </a:solidFill>
                      <a:ln>
                        <a:noFill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 sz="135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</p:grpSp>
              </p:grpSp>
              <p:sp>
                <p:nvSpPr>
                  <p:cNvPr id="190" name="Google Shape;190;p4"/>
                  <p:cNvSpPr/>
                  <p:nvPr/>
                </p:nvSpPr>
                <p:spPr>
                  <a:xfrm>
                    <a:off x="9951922" y="3170322"/>
                    <a:ext cx="679417" cy="679417"/>
                  </a:xfrm>
                  <a:custGeom>
                    <a:rect b="b" l="l" r="r" t="t"/>
                    <a:pathLst>
                      <a:path extrusionOk="0" h="2392254" w="2392254">
                        <a:moveTo>
                          <a:pt x="138499" y="2190800"/>
                        </a:moveTo>
                        <a:cubicBezTo>
                          <a:pt x="103783" y="2190800"/>
                          <a:pt x="75543" y="2219040"/>
                          <a:pt x="75543" y="2253756"/>
                        </a:cubicBezTo>
                        <a:cubicBezTo>
                          <a:pt x="75543" y="2288471"/>
                          <a:pt x="103783" y="2316711"/>
                          <a:pt x="138499" y="2316711"/>
                        </a:cubicBezTo>
                        <a:cubicBezTo>
                          <a:pt x="173214" y="2316711"/>
                          <a:pt x="201454" y="2288471"/>
                          <a:pt x="201454" y="2253756"/>
                        </a:cubicBezTo>
                        <a:cubicBezTo>
                          <a:pt x="201454" y="2219040"/>
                          <a:pt x="173214" y="2190800"/>
                          <a:pt x="138499" y="2190800"/>
                        </a:cubicBezTo>
                        <a:close/>
                        <a:moveTo>
                          <a:pt x="138499" y="2115257"/>
                        </a:moveTo>
                        <a:cubicBezTo>
                          <a:pt x="201772" y="2115257"/>
                          <a:pt x="255233" y="2157925"/>
                          <a:pt x="271722" y="2215984"/>
                        </a:cubicBezTo>
                        <a:lnTo>
                          <a:pt x="893946" y="2215984"/>
                        </a:lnTo>
                        <a:cubicBezTo>
                          <a:pt x="914809" y="2215984"/>
                          <a:pt x="931722" y="2232894"/>
                          <a:pt x="931722" y="2253756"/>
                        </a:cubicBezTo>
                        <a:cubicBezTo>
                          <a:pt x="931722" y="2274613"/>
                          <a:pt x="914813" y="2291527"/>
                          <a:pt x="893951" y="2291527"/>
                        </a:cubicBezTo>
                        <a:lnTo>
                          <a:pt x="271722" y="2291527"/>
                        </a:lnTo>
                        <a:cubicBezTo>
                          <a:pt x="255229" y="2349586"/>
                          <a:pt x="201772" y="2392254"/>
                          <a:pt x="138499" y="2392254"/>
                        </a:cubicBezTo>
                        <a:cubicBezTo>
                          <a:pt x="62129" y="2392254"/>
                          <a:pt x="0" y="2330126"/>
                          <a:pt x="0" y="2253756"/>
                        </a:cubicBezTo>
                        <a:cubicBezTo>
                          <a:pt x="0" y="2177386"/>
                          <a:pt x="62129" y="2115257"/>
                          <a:pt x="138499" y="2115257"/>
                        </a:cubicBezTo>
                        <a:close/>
                        <a:moveTo>
                          <a:pt x="1902993" y="1742730"/>
                        </a:moveTo>
                        <a:cubicBezTo>
                          <a:pt x="1856540" y="1802658"/>
                          <a:pt x="1802663" y="1856539"/>
                          <a:pt x="1742735" y="1902987"/>
                        </a:cubicBezTo>
                        <a:lnTo>
                          <a:pt x="2113147" y="2273399"/>
                        </a:lnTo>
                        <a:cubicBezTo>
                          <a:pt x="2134551" y="2294798"/>
                          <a:pt x="2163005" y="2306587"/>
                          <a:pt x="2193273" y="2306587"/>
                        </a:cubicBezTo>
                        <a:cubicBezTo>
                          <a:pt x="2223541" y="2306587"/>
                          <a:pt x="2251995" y="2294803"/>
                          <a:pt x="2273400" y="2273399"/>
                        </a:cubicBezTo>
                        <a:cubicBezTo>
                          <a:pt x="2317577" y="2229212"/>
                          <a:pt x="2317577" y="2157323"/>
                          <a:pt x="2273404" y="2113141"/>
                        </a:cubicBezTo>
                        <a:close/>
                        <a:moveTo>
                          <a:pt x="2102665" y="1460531"/>
                        </a:moveTo>
                        <a:lnTo>
                          <a:pt x="2203392" y="1460531"/>
                        </a:lnTo>
                        <a:cubicBezTo>
                          <a:pt x="2224254" y="1460531"/>
                          <a:pt x="2241163" y="1477445"/>
                          <a:pt x="2241163" y="1498303"/>
                        </a:cubicBezTo>
                        <a:cubicBezTo>
                          <a:pt x="2241163" y="1519160"/>
                          <a:pt x="2224254" y="1536074"/>
                          <a:pt x="2203392" y="1536074"/>
                        </a:cubicBezTo>
                        <a:lnTo>
                          <a:pt x="2102665" y="1536074"/>
                        </a:lnTo>
                        <a:cubicBezTo>
                          <a:pt x="2081807" y="1536074"/>
                          <a:pt x="2064893" y="1519165"/>
                          <a:pt x="2064893" y="1498303"/>
                        </a:cubicBezTo>
                        <a:cubicBezTo>
                          <a:pt x="2064893" y="1477445"/>
                          <a:pt x="2081803" y="1460531"/>
                          <a:pt x="2102665" y="1460531"/>
                        </a:cubicBezTo>
                        <a:close/>
                        <a:moveTo>
                          <a:pt x="994673" y="1435348"/>
                        </a:moveTo>
                        <a:cubicBezTo>
                          <a:pt x="959957" y="1435348"/>
                          <a:pt x="931718" y="1463588"/>
                          <a:pt x="931718" y="1498304"/>
                        </a:cubicBezTo>
                        <a:cubicBezTo>
                          <a:pt x="931718" y="1533019"/>
                          <a:pt x="959957" y="1561259"/>
                          <a:pt x="994673" y="1561259"/>
                        </a:cubicBezTo>
                        <a:cubicBezTo>
                          <a:pt x="1029389" y="1561259"/>
                          <a:pt x="1057629" y="1533019"/>
                          <a:pt x="1057629" y="1498304"/>
                        </a:cubicBezTo>
                        <a:cubicBezTo>
                          <a:pt x="1057629" y="1463588"/>
                          <a:pt x="1029389" y="1435348"/>
                          <a:pt x="994673" y="1435348"/>
                        </a:cubicBezTo>
                        <a:close/>
                        <a:moveTo>
                          <a:pt x="994678" y="1359805"/>
                        </a:moveTo>
                        <a:cubicBezTo>
                          <a:pt x="1057946" y="1359805"/>
                          <a:pt x="1111408" y="1402473"/>
                          <a:pt x="1127896" y="1460532"/>
                        </a:cubicBezTo>
                        <a:lnTo>
                          <a:pt x="1649394" y="1460532"/>
                        </a:lnTo>
                        <a:cubicBezTo>
                          <a:pt x="1670256" y="1460532"/>
                          <a:pt x="1687170" y="1477446"/>
                          <a:pt x="1687165" y="1498304"/>
                        </a:cubicBezTo>
                        <a:cubicBezTo>
                          <a:pt x="1687165" y="1519161"/>
                          <a:pt x="1670256" y="1536075"/>
                          <a:pt x="1649394" y="1536075"/>
                        </a:cubicBezTo>
                        <a:lnTo>
                          <a:pt x="1127896" y="1536075"/>
                        </a:lnTo>
                        <a:cubicBezTo>
                          <a:pt x="1111408" y="1594134"/>
                          <a:pt x="1057951" y="1636802"/>
                          <a:pt x="994678" y="1636802"/>
                        </a:cubicBezTo>
                        <a:cubicBezTo>
                          <a:pt x="918308" y="1636802"/>
                          <a:pt x="856179" y="1574674"/>
                          <a:pt x="856179" y="1498304"/>
                        </a:cubicBezTo>
                        <a:cubicBezTo>
                          <a:pt x="856179" y="1421934"/>
                          <a:pt x="918308" y="1359805"/>
                          <a:pt x="994678" y="1359805"/>
                        </a:cubicBezTo>
                        <a:close/>
                        <a:moveTo>
                          <a:pt x="2102665" y="856174"/>
                        </a:moveTo>
                        <a:lnTo>
                          <a:pt x="2253756" y="856174"/>
                        </a:lnTo>
                        <a:cubicBezTo>
                          <a:pt x="2274618" y="856174"/>
                          <a:pt x="2291528" y="873088"/>
                          <a:pt x="2291528" y="893946"/>
                        </a:cubicBezTo>
                        <a:cubicBezTo>
                          <a:pt x="2291528" y="914803"/>
                          <a:pt x="2274618" y="931717"/>
                          <a:pt x="2253756" y="931717"/>
                        </a:cubicBezTo>
                        <a:lnTo>
                          <a:pt x="2102665" y="931717"/>
                        </a:lnTo>
                        <a:cubicBezTo>
                          <a:pt x="2081807" y="931717"/>
                          <a:pt x="2064893" y="914808"/>
                          <a:pt x="2064893" y="893946"/>
                        </a:cubicBezTo>
                        <a:cubicBezTo>
                          <a:pt x="2064893" y="873088"/>
                          <a:pt x="2081803" y="856174"/>
                          <a:pt x="2102665" y="856174"/>
                        </a:cubicBezTo>
                        <a:close/>
                        <a:moveTo>
                          <a:pt x="88135" y="856174"/>
                        </a:moveTo>
                        <a:lnTo>
                          <a:pt x="289589" y="856174"/>
                        </a:lnTo>
                        <a:cubicBezTo>
                          <a:pt x="310451" y="856174"/>
                          <a:pt x="327360" y="873088"/>
                          <a:pt x="327360" y="893946"/>
                        </a:cubicBezTo>
                        <a:cubicBezTo>
                          <a:pt x="327360" y="914803"/>
                          <a:pt x="310451" y="931717"/>
                          <a:pt x="289589" y="931717"/>
                        </a:cubicBezTo>
                        <a:lnTo>
                          <a:pt x="88135" y="931717"/>
                        </a:lnTo>
                        <a:cubicBezTo>
                          <a:pt x="67277" y="931717"/>
                          <a:pt x="50363" y="914808"/>
                          <a:pt x="50363" y="893946"/>
                        </a:cubicBezTo>
                        <a:cubicBezTo>
                          <a:pt x="50363" y="873088"/>
                          <a:pt x="67273" y="856174"/>
                          <a:pt x="88135" y="856174"/>
                        </a:cubicBezTo>
                        <a:close/>
                        <a:moveTo>
                          <a:pt x="1296854" y="830990"/>
                        </a:moveTo>
                        <a:cubicBezTo>
                          <a:pt x="1262138" y="830990"/>
                          <a:pt x="1233899" y="859230"/>
                          <a:pt x="1233899" y="893946"/>
                        </a:cubicBezTo>
                        <a:cubicBezTo>
                          <a:pt x="1233899" y="928661"/>
                          <a:pt x="1262138" y="956901"/>
                          <a:pt x="1296854" y="956901"/>
                        </a:cubicBezTo>
                        <a:cubicBezTo>
                          <a:pt x="1331570" y="956901"/>
                          <a:pt x="1359810" y="928661"/>
                          <a:pt x="1359810" y="893946"/>
                        </a:cubicBezTo>
                        <a:cubicBezTo>
                          <a:pt x="1359810" y="859230"/>
                          <a:pt x="1331570" y="830990"/>
                          <a:pt x="1296854" y="830990"/>
                        </a:cubicBezTo>
                        <a:close/>
                        <a:moveTo>
                          <a:pt x="1296854" y="755447"/>
                        </a:moveTo>
                        <a:cubicBezTo>
                          <a:pt x="1360123" y="755447"/>
                          <a:pt x="1413584" y="798115"/>
                          <a:pt x="1430073" y="856174"/>
                        </a:cubicBezTo>
                        <a:lnTo>
                          <a:pt x="1649394" y="856174"/>
                        </a:lnTo>
                        <a:cubicBezTo>
                          <a:pt x="1670256" y="856174"/>
                          <a:pt x="1687170" y="873088"/>
                          <a:pt x="1687165" y="893946"/>
                        </a:cubicBezTo>
                        <a:cubicBezTo>
                          <a:pt x="1687165" y="914803"/>
                          <a:pt x="1670256" y="931717"/>
                          <a:pt x="1649394" y="931717"/>
                        </a:cubicBezTo>
                        <a:lnTo>
                          <a:pt x="1430073" y="931717"/>
                        </a:lnTo>
                        <a:cubicBezTo>
                          <a:pt x="1413584" y="989776"/>
                          <a:pt x="1360127" y="1032444"/>
                          <a:pt x="1296854" y="1032444"/>
                        </a:cubicBezTo>
                        <a:cubicBezTo>
                          <a:pt x="1233581" y="1032444"/>
                          <a:pt x="1180120" y="989776"/>
                          <a:pt x="1163631" y="931717"/>
                        </a:cubicBezTo>
                        <a:lnTo>
                          <a:pt x="742856" y="931717"/>
                        </a:lnTo>
                        <a:cubicBezTo>
                          <a:pt x="721998" y="931717"/>
                          <a:pt x="705084" y="914808"/>
                          <a:pt x="705084" y="893946"/>
                        </a:cubicBezTo>
                        <a:cubicBezTo>
                          <a:pt x="705084" y="873088"/>
                          <a:pt x="721994" y="856174"/>
                          <a:pt x="742856" y="856174"/>
                        </a:cubicBezTo>
                        <a:lnTo>
                          <a:pt x="1163631" y="856174"/>
                        </a:lnTo>
                        <a:cubicBezTo>
                          <a:pt x="1180124" y="798115"/>
                          <a:pt x="1233581" y="755447"/>
                          <a:pt x="1296854" y="755447"/>
                        </a:cubicBezTo>
                        <a:close/>
                        <a:moveTo>
                          <a:pt x="1190534" y="503663"/>
                        </a:moveTo>
                        <a:cubicBezTo>
                          <a:pt x="1544061" y="500850"/>
                          <a:pt x="1837748" y="764386"/>
                          <a:pt x="1882635" y="1105226"/>
                        </a:cubicBezTo>
                        <a:cubicBezTo>
                          <a:pt x="1885607" y="1127784"/>
                          <a:pt x="1867903" y="1147786"/>
                          <a:pt x="1845149" y="1147786"/>
                        </a:cubicBezTo>
                        <a:cubicBezTo>
                          <a:pt x="1826305" y="1147786"/>
                          <a:pt x="1810241" y="1133900"/>
                          <a:pt x="1807784" y="1115215"/>
                        </a:cubicBezTo>
                        <a:cubicBezTo>
                          <a:pt x="1768041" y="813123"/>
                          <a:pt x="1508892" y="579177"/>
                          <a:pt x="1196127" y="579177"/>
                        </a:cubicBezTo>
                        <a:cubicBezTo>
                          <a:pt x="847830" y="579177"/>
                          <a:pt x="566021" y="869290"/>
                          <a:pt x="579655" y="1220559"/>
                        </a:cubicBezTo>
                        <a:cubicBezTo>
                          <a:pt x="592251" y="1545326"/>
                          <a:pt x="858810" y="1806558"/>
                          <a:pt x="1183760" y="1812954"/>
                        </a:cubicBezTo>
                        <a:cubicBezTo>
                          <a:pt x="1498160" y="1819141"/>
                          <a:pt x="1761013" y="1588816"/>
                          <a:pt x="1806190" y="1288191"/>
                        </a:cubicBezTo>
                        <a:cubicBezTo>
                          <a:pt x="1808957" y="1269791"/>
                          <a:pt x="1824857" y="1256232"/>
                          <a:pt x="1843467" y="1256232"/>
                        </a:cubicBezTo>
                        <a:lnTo>
                          <a:pt x="1843518" y="1256232"/>
                        </a:lnTo>
                        <a:cubicBezTo>
                          <a:pt x="1866455" y="1256232"/>
                          <a:pt x="1884312" y="1276548"/>
                          <a:pt x="1880916" y="1299232"/>
                        </a:cubicBezTo>
                        <a:cubicBezTo>
                          <a:pt x="1830977" y="1632349"/>
                          <a:pt x="1542944" y="1888624"/>
                          <a:pt x="1196132" y="1888624"/>
                        </a:cubicBezTo>
                        <a:cubicBezTo>
                          <a:pt x="817189" y="1888624"/>
                          <a:pt x="508354" y="1582672"/>
                          <a:pt x="503687" y="1204813"/>
                        </a:cubicBezTo>
                        <a:cubicBezTo>
                          <a:pt x="498967" y="822748"/>
                          <a:pt x="808456" y="506695"/>
                          <a:pt x="1190534" y="503663"/>
                        </a:cubicBezTo>
                        <a:close/>
                        <a:moveTo>
                          <a:pt x="1196127" y="377724"/>
                        </a:moveTo>
                        <a:cubicBezTo>
                          <a:pt x="744856" y="377724"/>
                          <a:pt x="377724" y="744855"/>
                          <a:pt x="377724" y="1196128"/>
                        </a:cubicBezTo>
                        <a:cubicBezTo>
                          <a:pt x="377724" y="1647399"/>
                          <a:pt x="744856" y="2014531"/>
                          <a:pt x="1196127" y="2014531"/>
                        </a:cubicBezTo>
                        <a:cubicBezTo>
                          <a:pt x="1647400" y="2014531"/>
                          <a:pt x="2014532" y="1647399"/>
                          <a:pt x="2014532" y="1196128"/>
                        </a:cubicBezTo>
                        <a:cubicBezTo>
                          <a:pt x="2014532" y="744855"/>
                          <a:pt x="1647400" y="377724"/>
                          <a:pt x="1196127" y="377724"/>
                        </a:cubicBezTo>
                        <a:close/>
                        <a:moveTo>
                          <a:pt x="1196132" y="302185"/>
                        </a:moveTo>
                        <a:cubicBezTo>
                          <a:pt x="1689059" y="302185"/>
                          <a:pt x="2090079" y="703206"/>
                          <a:pt x="2090079" y="1196132"/>
                        </a:cubicBezTo>
                        <a:cubicBezTo>
                          <a:pt x="2090079" y="1374397"/>
                          <a:pt x="2037599" y="1540626"/>
                          <a:pt x="1947324" y="1680232"/>
                        </a:cubicBezTo>
                        <a:lnTo>
                          <a:pt x="2326819" y="2059727"/>
                        </a:lnTo>
                        <a:cubicBezTo>
                          <a:pt x="2400455" y="2133363"/>
                          <a:pt x="2400455" y="2253182"/>
                          <a:pt x="2326814" y="2326813"/>
                        </a:cubicBezTo>
                        <a:cubicBezTo>
                          <a:pt x="2291141" y="2362487"/>
                          <a:pt x="2243711" y="2382134"/>
                          <a:pt x="2193264" y="2382134"/>
                        </a:cubicBezTo>
                        <a:cubicBezTo>
                          <a:pt x="2142821" y="2382134"/>
                          <a:pt x="2095396" y="2362487"/>
                          <a:pt x="2059723" y="2326813"/>
                        </a:cubicBezTo>
                        <a:lnTo>
                          <a:pt x="1680228" y="1947319"/>
                        </a:lnTo>
                        <a:cubicBezTo>
                          <a:pt x="1540621" y="2037594"/>
                          <a:pt x="1374392" y="2090074"/>
                          <a:pt x="1196127" y="2090074"/>
                        </a:cubicBezTo>
                        <a:cubicBezTo>
                          <a:pt x="703202" y="2090074"/>
                          <a:pt x="302181" y="1689053"/>
                          <a:pt x="302181" y="1196128"/>
                        </a:cubicBezTo>
                        <a:cubicBezTo>
                          <a:pt x="302181" y="703201"/>
                          <a:pt x="703206" y="302185"/>
                          <a:pt x="1196132" y="302185"/>
                        </a:cubicBezTo>
                        <a:close/>
                        <a:moveTo>
                          <a:pt x="2203392" y="75543"/>
                        </a:moveTo>
                        <a:cubicBezTo>
                          <a:pt x="2140904" y="75543"/>
                          <a:pt x="2090073" y="126379"/>
                          <a:pt x="2090073" y="188862"/>
                        </a:cubicBezTo>
                        <a:cubicBezTo>
                          <a:pt x="2090073" y="251350"/>
                          <a:pt x="2140908" y="302181"/>
                          <a:pt x="2203392" y="302181"/>
                        </a:cubicBezTo>
                        <a:cubicBezTo>
                          <a:pt x="2265875" y="302181"/>
                          <a:pt x="2316711" y="251346"/>
                          <a:pt x="2316711" y="188862"/>
                        </a:cubicBezTo>
                        <a:cubicBezTo>
                          <a:pt x="2316711" y="126374"/>
                          <a:pt x="2265875" y="75543"/>
                          <a:pt x="2203392" y="75543"/>
                        </a:cubicBezTo>
                        <a:close/>
                        <a:moveTo>
                          <a:pt x="2203392" y="0"/>
                        </a:moveTo>
                        <a:cubicBezTo>
                          <a:pt x="2307534" y="0"/>
                          <a:pt x="2392254" y="84720"/>
                          <a:pt x="2392254" y="188862"/>
                        </a:cubicBezTo>
                        <a:cubicBezTo>
                          <a:pt x="2392254" y="293005"/>
                          <a:pt x="2307534" y="377724"/>
                          <a:pt x="2203392" y="377724"/>
                        </a:cubicBezTo>
                        <a:cubicBezTo>
                          <a:pt x="2112187" y="377724"/>
                          <a:pt x="2035878" y="312736"/>
                          <a:pt x="2018333" y="226634"/>
                        </a:cubicBezTo>
                        <a:lnTo>
                          <a:pt x="1599035" y="226634"/>
                        </a:lnTo>
                        <a:cubicBezTo>
                          <a:pt x="1578177" y="226634"/>
                          <a:pt x="1561263" y="209724"/>
                          <a:pt x="1561263" y="188862"/>
                        </a:cubicBezTo>
                        <a:cubicBezTo>
                          <a:pt x="1561263" y="168005"/>
                          <a:pt x="1578173" y="151091"/>
                          <a:pt x="1599035" y="151091"/>
                        </a:cubicBezTo>
                        <a:lnTo>
                          <a:pt x="2018333" y="151091"/>
                        </a:lnTo>
                        <a:cubicBezTo>
                          <a:pt x="2035878" y="64988"/>
                          <a:pt x="2112183" y="0"/>
                          <a:pt x="2203392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35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91" name="Google Shape;191;p4"/>
                <p:cNvGrpSpPr/>
                <p:nvPr/>
              </p:nvGrpSpPr>
              <p:grpSpPr>
                <a:xfrm>
                  <a:off x="784479" y="2723085"/>
                  <a:ext cx="2229563" cy="2427251"/>
                  <a:chOff x="784479" y="2723085"/>
                  <a:chExt cx="2229563" cy="2427251"/>
                </a:xfrm>
              </p:grpSpPr>
              <p:grpSp>
                <p:nvGrpSpPr>
                  <p:cNvPr id="192" name="Google Shape;192;p4"/>
                  <p:cNvGrpSpPr/>
                  <p:nvPr/>
                </p:nvGrpSpPr>
                <p:grpSpPr>
                  <a:xfrm>
                    <a:off x="784479" y="2723085"/>
                    <a:ext cx="2229563" cy="2427251"/>
                    <a:chOff x="1708405" y="2723085"/>
                    <a:chExt cx="2229563" cy="2427251"/>
                  </a:xfrm>
                </p:grpSpPr>
                <p:grpSp>
                  <p:nvGrpSpPr>
                    <p:cNvPr id="193" name="Google Shape;193;p4"/>
                    <p:cNvGrpSpPr/>
                    <p:nvPr/>
                  </p:nvGrpSpPr>
                  <p:grpSpPr>
                    <a:xfrm>
                      <a:off x="1708405" y="3811457"/>
                      <a:ext cx="2229563" cy="1338879"/>
                      <a:chOff x="829549" y="3261218"/>
                      <a:chExt cx="2680267" cy="1609532"/>
                    </a:xfrm>
                  </p:grpSpPr>
                  <p:sp>
                    <p:nvSpPr>
                      <p:cNvPr id="194" name="Google Shape;194;p4"/>
                      <p:cNvSpPr/>
                      <p:nvPr/>
                    </p:nvSpPr>
                    <p:spPr>
                      <a:xfrm>
                        <a:off x="829549" y="3261218"/>
                        <a:ext cx="2680267" cy="1030732"/>
                      </a:xfrm>
                      <a:custGeom>
                        <a:rect b="b" l="l" r="r" t="t"/>
                        <a:pathLst>
                          <a:path extrusionOk="0" h="577114" w="1500698">
                            <a:moveTo>
                              <a:pt x="1207" y="0"/>
                            </a:moveTo>
                            <a:lnTo>
                              <a:pt x="1500698" y="0"/>
                            </a:lnTo>
                            <a:lnTo>
                              <a:pt x="1470984" y="95721"/>
                            </a:lnTo>
                            <a:cubicBezTo>
                              <a:pt x="1351330" y="378616"/>
                              <a:pt x="1071211" y="577114"/>
                              <a:pt x="744730" y="577114"/>
                            </a:cubicBezTo>
                            <a:cubicBezTo>
                              <a:pt x="418249" y="577114"/>
                              <a:pt x="138131" y="378616"/>
                              <a:pt x="18476" y="95721"/>
                            </a:cubicBezTo>
                            <a:cubicBezTo>
                              <a:pt x="1609" y="61592"/>
                              <a:pt x="-2370" y="33685"/>
                              <a:pt x="1207" y="0"/>
                            </a:cubicBezTo>
                            <a:close/>
                          </a:path>
                        </a:pathLst>
                      </a:custGeom>
                      <a:noFill/>
                      <a:ln cap="flat" cmpd="sng" w="12700">
                        <a:solidFill>
                          <a:srgbClr val="3F3F3F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 sz="135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grpSp>
                    <p:nvGrpSpPr>
                      <p:cNvPr id="195" name="Google Shape;195;p4"/>
                      <p:cNvGrpSpPr/>
                      <p:nvPr/>
                    </p:nvGrpSpPr>
                    <p:grpSpPr>
                      <a:xfrm>
                        <a:off x="2074588" y="4206891"/>
                        <a:ext cx="170118" cy="663859"/>
                        <a:chOff x="5460207" y="3593082"/>
                        <a:chExt cx="95250" cy="371699"/>
                      </a:xfrm>
                    </p:grpSpPr>
                    <p:cxnSp>
                      <p:nvCxnSpPr>
                        <p:cNvPr id="196" name="Google Shape;196;p4"/>
                        <p:cNvCxnSpPr/>
                        <p:nvPr/>
                      </p:nvCxnSpPr>
                      <p:spPr>
                        <a:xfrm>
                          <a:off x="5507832" y="3640707"/>
                          <a:ext cx="0" cy="324074"/>
                        </a:xfrm>
                        <a:prstGeom prst="straightConnector1">
                          <a:avLst/>
                        </a:prstGeom>
                        <a:noFill/>
                        <a:ln cap="flat" cmpd="sng" w="9525">
                          <a:solidFill>
                            <a:srgbClr val="3F3F3F"/>
                          </a:solidFill>
                          <a:prstDash val="solid"/>
                          <a:miter lim="800000"/>
                          <a:headEnd len="sm" w="sm" type="none"/>
                          <a:tailEnd len="med" w="med" type="triangle"/>
                        </a:ln>
                      </p:spPr>
                    </p:cxnSp>
                    <p:sp>
                      <p:nvSpPr>
                        <p:cNvPr id="197" name="Google Shape;197;p4"/>
                        <p:cNvSpPr/>
                        <p:nvPr/>
                      </p:nvSpPr>
                      <p:spPr>
                        <a:xfrm>
                          <a:off x="5460207" y="3593082"/>
                          <a:ext cx="95250" cy="95250"/>
                        </a:xfrm>
                        <a:prstGeom prst="ellipse">
                          <a:avLst/>
                        </a:prstGeom>
                        <a:solidFill>
                          <a:srgbClr val="3F3F3F"/>
                        </a:solidFill>
                        <a:ln>
                          <a:noFill/>
                        </a:ln>
                      </p:spPr>
                      <p:txBody>
                        <a:bodyPr anchorCtr="0" anchor="ctr" bIns="45700" lIns="91425" spcFirstLastPara="1" rIns="91425" wrap="square" tIns="45700">
                          <a:noAutofit/>
                        </a:bodyPr>
                        <a:lstStyle/>
                        <a:p>
                          <a:pPr indent="0" lvl="0" marL="0" marR="0" rtl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t/>
                          </a:r>
                          <a:endParaRPr sz="1350">
                            <a:solidFill>
                              <a:schemeClr val="lt1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98" name="Google Shape;198;p4"/>
                    <p:cNvGrpSpPr/>
                    <p:nvPr/>
                  </p:nvGrpSpPr>
                  <p:grpSpPr>
                    <a:xfrm>
                      <a:off x="2025910" y="2723085"/>
                      <a:ext cx="1577852" cy="1577850"/>
                      <a:chOff x="4976812" y="2331019"/>
                      <a:chExt cx="1062038" cy="1062038"/>
                    </a:xfrm>
                  </p:grpSpPr>
                  <p:sp>
                    <p:nvSpPr>
                      <p:cNvPr id="199" name="Google Shape;199;p4"/>
                      <p:cNvSpPr/>
                      <p:nvPr/>
                    </p:nvSpPr>
                    <p:spPr>
                      <a:xfrm>
                        <a:off x="4976812" y="2331019"/>
                        <a:ext cx="1062038" cy="1062038"/>
                      </a:xfrm>
                      <a:prstGeom prst="ellipse">
                        <a:avLst/>
                      </a:prstGeom>
                      <a:gradFill>
                        <a:gsLst>
                          <a:gs pos="0">
                            <a:srgbClr val="04A597"/>
                          </a:gs>
                          <a:gs pos="76000">
                            <a:srgbClr val="3E74AB"/>
                          </a:gs>
                          <a:gs pos="100000">
                            <a:srgbClr val="3E74AB"/>
                          </a:gs>
                        </a:gsLst>
                        <a:lin ang="13500000" scaled="0"/>
                      </a:gradFill>
                      <a:ln>
                        <a:noFill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 sz="135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200" name="Google Shape;200;p4"/>
                      <p:cNvSpPr/>
                      <p:nvPr/>
                    </p:nvSpPr>
                    <p:spPr>
                      <a:xfrm>
                        <a:off x="5050631" y="2404838"/>
                        <a:ext cx="914400" cy="914400"/>
                      </a:xfrm>
                      <a:prstGeom prst="ellipse">
                        <a:avLst/>
                      </a:prstGeom>
                      <a:solidFill>
                        <a:schemeClr val="lt1"/>
                      </a:solidFill>
                      <a:ln>
                        <a:noFill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 sz="135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</p:grpSp>
              </p:grpSp>
              <p:sp>
                <p:nvSpPr>
                  <p:cNvPr id="201" name="Google Shape;201;p4"/>
                  <p:cNvSpPr/>
                  <p:nvPr/>
                </p:nvSpPr>
                <p:spPr>
                  <a:xfrm>
                    <a:off x="1546203" y="3167282"/>
                    <a:ext cx="689414" cy="689457"/>
                  </a:xfrm>
                  <a:custGeom>
                    <a:rect b="b" l="l" r="r" t="t"/>
                    <a:pathLst>
                      <a:path extrusionOk="0" h="2057466" w="2057337">
                        <a:moveTo>
                          <a:pt x="666342" y="1230005"/>
                        </a:moveTo>
                        <a:lnTo>
                          <a:pt x="147747" y="1748599"/>
                        </a:lnTo>
                        <a:lnTo>
                          <a:pt x="148326" y="1749113"/>
                        </a:lnTo>
                        <a:cubicBezTo>
                          <a:pt x="126916" y="1769880"/>
                          <a:pt x="113414" y="1798490"/>
                          <a:pt x="113414" y="1830509"/>
                        </a:cubicBezTo>
                        <a:cubicBezTo>
                          <a:pt x="113414" y="1893195"/>
                          <a:pt x="164207" y="1943923"/>
                          <a:pt x="226893" y="1943923"/>
                        </a:cubicBezTo>
                        <a:cubicBezTo>
                          <a:pt x="258911" y="1943923"/>
                          <a:pt x="287586" y="1930485"/>
                          <a:pt x="308289" y="1909011"/>
                        </a:cubicBezTo>
                        <a:lnTo>
                          <a:pt x="826690" y="1390611"/>
                        </a:lnTo>
                        <a:cubicBezTo>
                          <a:pt x="765676" y="1345155"/>
                          <a:pt x="711669" y="1291149"/>
                          <a:pt x="666342" y="1230005"/>
                        </a:cubicBezTo>
                        <a:close/>
                        <a:moveTo>
                          <a:pt x="1285812" y="321468"/>
                        </a:moveTo>
                        <a:cubicBezTo>
                          <a:pt x="1303492" y="321468"/>
                          <a:pt x="1317958" y="335870"/>
                          <a:pt x="1317958" y="353615"/>
                        </a:cubicBezTo>
                        <a:cubicBezTo>
                          <a:pt x="1317958" y="371360"/>
                          <a:pt x="1303492" y="385762"/>
                          <a:pt x="1285812" y="385762"/>
                        </a:cubicBezTo>
                        <a:cubicBezTo>
                          <a:pt x="1072742" y="385762"/>
                          <a:pt x="900048" y="558520"/>
                          <a:pt x="900048" y="771526"/>
                        </a:cubicBezTo>
                        <a:cubicBezTo>
                          <a:pt x="900048" y="789271"/>
                          <a:pt x="885646" y="803672"/>
                          <a:pt x="867901" y="803672"/>
                        </a:cubicBezTo>
                        <a:cubicBezTo>
                          <a:pt x="850156" y="803672"/>
                          <a:pt x="835754" y="789271"/>
                          <a:pt x="835754" y="771526"/>
                        </a:cubicBezTo>
                        <a:cubicBezTo>
                          <a:pt x="835754" y="522966"/>
                          <a:pt x="1037188" y="321468"/>
                          <a:pt x="1285812" y="321468"/>
                        </a:cubicBezTo>
                        <a:close/>
                        <a:moveTo>
                          <a:pt x="1285812" y="128652"/>
                        </a:moveTo>
                        <a:cubicBezTo>
                          <a:pt x="930782" y="128652"/>
                          <a:pt x="642875" y="416560"/>
                          <a:pt x="642875" y="771591"/>
                        </a:cubicBezTo>
                        <a:cubicBezTo>
                          <a:pt x="642875" y="1126556"/>
                          <a:pt x="930782" y="1414528"/>
                          <a:pt x="1285812" y="1414528"/>
                        </a:cubicBezTo>
                        <a:cubicBezTo>
                          <a:pt x="1640778" y="1414528"/>
                          <a:pt x="1928750" y="1126556"/>
                          <a:pt x="1928750" y="771591"/>
                        </a:cubicBezTo>
                        <a:cubicBezTo>
                          <a:pt x="1928750" y="416560"/>
                          <a:pt x="1640778" y="128652"/>
                          <a:pt x="1285812" y="128652"/>
                        </a:cubicBezTo>
                        <a:close/>
                        <a:moveTo>
                          <a:pt x="1285812" y="0"/>
                        </a:moveTo>
                        <a:cubicBezTo>
                          <a:pt x="1711951" y="0"/>
                          <a:pt x="2057337" y="345451"/>
                          <a:pt x="2057337" y="771526"/>
                        </a:cubicBezTo>
                        <a:cubicBezTo>
                          <a:pt x="2057337" y="1197601"/>
                          <a:pt x="1711887" y="1543051"/>
                          <a:pt x="1285812" y="1543051"/>
                        </a:cubicBezTo>
                        <a:cubicBezTo>
                          <a:pt x="1155231" y="1543051"/>
                          <a:pt x="1032430" y="1510326"/>
                          <a:pt x="924738" y="1453040"/>
                        </a:cubicBezTo>
                        <a:lnTo>
                          <a:pt x="388463" y="1989250"/>
                        </a:lnTo>
                        <a:lnTo>
                          <a:pt x="388592" y="1989379"/>
                        </a:lnTo>
                        <a:cubicBezTo>
                          <a:pt x="347379" y="2031362"/>
                          <a:pt x="290222" y="2057466"/>
                          <a:pt x="226893" y="2057466"/>
                        </a:cubicBezTo>
                        <a:cubicBezTo>
                          <a:pt x="101584" y="2057466"/>
                          <a:pt x="0" y="1955882"/>
                          <a:pt x="0" y="1830573"/>
                        </a:cubicBezTo>
                        <a:cubicBezTo>
                          <a:pt x="0" y="1767115"/>
                          <a:pt x="26104" y="1710022"/>
                          <a:pt x="68023" y="1668810"/>
                        </a:cubicBezTo>
                        <a:lnTo>
                          <a:pt x="67573" y="1668424"/>
                        </a:lnTo>
                        <a:lnTo>
                          <a:pt x="603977" y="1132086"/>
                        </a:lnTo>
                        <a:cubicBezTo>
                          <a:pt x="546883" y="1024394"/>
                          <a:pt x="514286" y="901785"/>
                          <a:pt x="514286" y="771526"/>
                        </a:cubicBezTo>
                        <a:cubicBezTo>
                          <a:pt x="514286" y="345451"/>
                          <a:pt x="859737" y="0"/>
                          <a:pt x="1285812" y="0"/>
                        </a:cubicBezTo>
                        <a:close/>
                      </a:path>
                    </a:pathLst>
                  </a:custGeom>
                  <a:solidFill>
                    <a:srgbClr val="01000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35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grpSp>
          <p:nvGrpSpPr>
            <p:cNvPr id="202" name="Google Shape;202;p4"/>
            <p:cNvGrpSpPr/>
            <p:nvPr/>
          </p:nvGrpSpPr>
          <p:grpSpPr>
            <a:xfrm>
              <a:off x="752486" y="1367438"/>
              <a:ext cx="8018272" cy="4603060"/>
              <a:chOff x="752486" y="1367438"/>
              <a:chExt cx="8018272" cy="4603060"/>
            </a:xfrm>
          </p:grpSpPr>
          <p:sp>
            <p:nvSpPr>
              <p:cNvPr id="203" name="Google Shape;203;p4"/>
              <p:cNvSpPr txBox="1"/>
              <p:nvPr/>
            </p:nvSpPr>
            <p:spPr>
              <a:xfrm>
                <a:off x="6836577" y="5016391"/>
                <a:ext cx="1934181" cy="9541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400">
                    <a:solidFill>
                      <a:srgbClr val="7030A0"/>
                    </a:solidFill>
                    <a:latin typeface="Arial"/>
                    <a:ea typeface="Arial"/>
                    <a:cs typeface="Arial"/>
                    <a:sym typeface="Arial"/>
                  </a:rPr>
                  <a:t>Launch of the Centre of Entrepreneurship in Africa </a:t>
                </a:r>
                <a:endParaRPr b="1" sz="1400">
                  <a:solidFill>
                    <a:srgbClr val="7030A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204;p4"/>
              <p:cNvSpPr txBox="1"/>
              <p:nvPr/>
            </p:nvSpPr>
            <p:spPr>
              <a:xfrm>
                <a:off x="3798290" y="5013155"/>
                <a:ext cx="1589669" cy="9541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400">
                    <a:solidFill>
                      <a:srgbClr val="7030A0"/>
                    </a:solidFill>
                    <a:latin typeface="Arial"/>
                    <a:ea typeface="Arial"/>
                    <a:cs typeface="Arial"/>
                    <a:sym typeface="Arial"/>
                  </a:rPr>
                  <a:t>AfCFTA country business index developed in 5 countries</a:t>
                </a:r>
                <a:endParaRPr/>
              </a:p>
            </p:txBody>
          </p:sp>
          <p:sp>
            <p:nvSpPr>
              <p:cNvPr id="205" name="Google Shape;205;p4"/>
              <p:cNvSpPr txBox="1"/>
              <p:nvPr/>
            </p:nvSpPr>
            <p:spPr>
              <a:xfrm>
                <a:off x="752486" y="5011810"/>
                <a:ext cx="1214190" cy="9541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400">
                    <a:solidFill>
                      <a:srgbClr val="7030A0"/>
                    </a:solidFill>
                    <a:latin typeface="Arial"/>
                    <a:ea typeface="Arial"/>
                    <a:cs typeface="Arial"/>
                    <a:sym typeface="Arial"/>
                  </a:rPr>
                  <a:t>42 countries ratified AfCFTA </a:t>
                </a:r>
                <a:endParaRPr/>
              </a:p>
            </p:txBody>
          </p:sp>
          <p:sp>
            <p:nvSpPr>
              <p:cNvPr id="206" name="Google Shape;206;p4"/>
              <p:cNvSpPr txBox="1"/>
              <p:nvPr/>
            </p:nvSpPr>
            <p:spPr>
              <a:xfrm>
                <a:off x="2022577" y="1367438"/>
                <a:ext cx="1937243" cy="11695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400">
                    <a:solidFill>
                      <a:srgbClr val="7030A0"/>
                    </a:solidFill>
                    <a:latin typeface="Arial"/>
                    <a:ea typeface="Arial"/>
                    <a:cs typeface="Arial"/>
                    <a:sym typeface="Arial"/>
                  </a:rPr>
                  <a:t>National AfCFTA implementation strategies developed in 7 countries </a:t>
                </a:r>
                <a:endParaRPr/>
              </a:p>
            </p:txBody>
          </p:sp>
          <p:sp>
            <p:nvSpPr>
              <p:cNvPr id="207" name="Google Shape;207;p4"/>
              <p:cNvSpPr txBox="1"/>
              <p:nvPr/>
            </p:nvSpPr>
            <p:spPr>
              <a:xfrm>
                <a:off x="4612140" y="1542541"/>
                <a:ext cx="2842420" cy="7386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400">
                    <a:solidFill>
                      <a:srgbClr val="7030A0"/>
                    </a:solidFill>
                    <a:latin typeface="Arial"/>
                    <a:ea typeface="Arial"/>
                    <a:cs typeface="Arial"/>
                    <a:sym typeface="Arial"/>
                  </a:rPr>
                  <a:t>Key performance indicators for the implementation of the Yamoussoukro Decision</a:t>
                </a:r>
                <a:endParaRPr b="1" sz="1400">
                  <a:solidFill>
                    <a:srgbClr val="7030A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ransition spd="slow" p14:dur="1750">
    <p:wipe dir="l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5"/>
          <p:cNvSpPr txBox="1"/>
          <p:nvPr/>
        </p:nvSpPr>
        <p:spPr>
          <a:xfrm>
            <a:off x="180975" y="324197"/>
            <a:ext cx="1000125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Strengthening policy formulation and implementation</a:t>
            </a:r>
            <a:endParaRPr/>
          </a:p>
        </p:txBody>
      </p:sp>
      <p:grpSp>
        <p:nvGrpSpPr>
          <p:cNvPr id="213" name="Google Shape;213;p5"/>
          <p:cNvGrpSpPr/>
          <p:nvPr/>
        </p:nvGrpSpPr>
        <p:grpSpPr>
          <a:xfrm>
            <a:off x="1114606" y="1252434"/>
            <a:ext cx="8650717" cy="5029396"/>
            <a:chOff x="562156" y="1300059"/>
            <a:chExt cx="8650717" cy="5029396"/>
          </a:xfrm>
        </p:grpSpPr>
        <p:grpSp>
          <p:nvGrpSpPr>
            <p:cNvPr id="214" name="Google Shape;214;p5"/>
            <p:cNvGrpSpPr/>
            <p:nvPr/>
          </p:nvGrpSpPr>
          <p:grpSpPr>
            <a:xfrm>
              <a:off x="562156" y="1300059"/>
              <a:ext cx="4490292" cy="5029396"/>
              <a:chOff x="562156" y="1387144"/>
              <a:chExt cx="4490292" cy="5029396"/>
            </a:xfrm>
          </p:grpSpPr>
          <p:grpSp>
            <p:nvGrpSpPr>
              <p:cNvPr id="215" name="Google Shape;215;p5"/>
              <p:cNvGrpSpPr/>
              <p:nvPr/>
            </p:nvGrpSpPr>
            <p:grpSpPr>
              <a:xfrm>
                <a:off x="1258502" y="1498089"/>
                <a:ext cx="3392660" cy="543605"/>
                <a:chOff x="1700009" y="1741687"/>
                <a:chExt cx="4523546" cy="724807"/>
              </a:xfrm>
            </p:grpSpPr>
            <p:sp>
              <p:nvSpPr>
                <p:cNvPr id="216" name="Google Shape;216;p5"/>
                <p:cNvSpPr/>
                <p:nvPr/>
              </p:nvSpPr>
              <p:spPr>
                <a:xfrm>
                  <a:off x="1700009" y="1741687"/>
                  <a:ext cx="4523546" cy="45140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1600">
                      <a:solidFill>
                        <a:schemeClr val="accen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2021 Economic Report on Africa </a:t>
                  </a:r>
                  <a:endParaRPr/>
                </a:p>
              </p:txBody>
            </p:sp>
            <p:sp>
              <p:nvSpPr>
                <p:cNvPr id="217" name="Google Shape;217;p5"/>
                <p:cNvSpPr/>
                <p:nvPr/>
              </p:nvSpPr>
              <p:spPr>
                <a:xfrm>
                  <a:off x="1700009" y="2138199"/>
                  <a:ext cx="4070345" cy="32829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1000">
                      <a:solidFill>
                        <a:schemeClr val="accent5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Addressing poverty and vulnerability </a:t>
                  </a:r>
                  <a:endParaRPr/>
                </a:p>
              </p:txBody>
            </p:sp>
          </p:grpSp>
          <p:grpSp>
            <p:nvGrpSpPr>
              <p:cNvPr id="218" name="Google Shape;218;p5"/>
              <p:cNvGrpSpPr/>
              <p:nvPr/>
            </p:nvGrpSpPr>
            <p:grpSpPr>
              <a:xfrm>
                <a:off x="1258502" y="2828459"/>
                <a:ext cx="3741730" cy="670712"/>
                <a:chOff x="1700009" y="2945774"/>
                <a:chExt cx="4988973" cy="894282"/>
              </a:xfrm>
            </p:grpSpPr>
            <p:sp>
              <p:nvSpPr>
                <p:cNvPr id="219" name="Google Shape;219;p5"/>
                <p:cNvSpPr/>
                <p:nvPr/>
              </p:nvSpPr>
              <p:spPr>
                <a:xfrm>
                  <a:off x="1700009" y="2945774"/>
                  <a:ext cx="4988973" cy="45140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1600">
                      <a:solidFill>
                        <a:schemeClr val="accent2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African Economic Conference, 2021 </a:t>
                  </a:r>
                  <a:endParaRPr/>
                </a:p>
              </p:txBody>
            </p:sp>
            <p:sp>
              <p:nvSpPr>
                <p:cNvPr id="220" name="Google Shape;220;p5"/>
                <p:cNvSpPr/>
                <p:nvPr/>
              </p:nvSpPr>
              <p:spPr>
                <a:xfrm>
                  <a:off x="1700009" y="3306576"/>
                  <a:ext cx="4070345" cy="5334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1000">
                      <a:solidFill>
                        <a:schemeClr val="accent5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Financing Africa’s post COVID-19 development</a:t>
                  </a:r>
                  <a:endParaRPr/>
                </a:p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1000">
                    <a:solidFill>
                      <a:schemeClr val="accent5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21" name="Google Shape;221;p5"/>
              <p:cNvGrpSpPr/>
              <p:nvPr/>
            </p:nvGrpSpPr>
            <p:grpSpPr>
              <a:xfrm>
                <a:off x="1258502" y="4154658"/>
                <a:ext cx="3793946" cy="504835"/>
                <a:chOff x="1700009" y="4170375"/>
                <a:chExt cx="5058594" cy="673112"/>
              </a:xfrm>
            </p:grpSpPr>
            <p:sp>
              <p:nvSpPr>
                <p:cNvPr id="222" name="Google Shape;222;p5"/>
                <p:cNvSpPr/>
                <p:nvPr/>
              </p:nvSpPr>
              <p:spPr>
                <a:xfrm>
                  <a:off x="1700009" y="4170375"/>
                  <a:ext cx="5058594" cy="4103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1400">
                      <a:solidFill>
                        <a:schemeClr val="accent3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Integrated planning and reporting toolkits</a:t>
                  </a:r>
                  <a:endParaRPr/>
                </a:p>
              </p:txBody>
            </p:sp>
            <p:sp>
              <p:nvSpPr>
                <p:cNvPr id="223" name="Google Shape;223;p5"/>
                <p:cNvSpPr/>
                <p:nvPr/>
              </p:nvSpPr>
              <p:spPr>
                <a:xfrm>
                  <a:off x="1700009" y="4515193"/>
                  <a:ext cx="4070345" cy="32829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1000">
                      <a:solidFill>
                        <a:schemeClr val="accent5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Adopted and mainstreamed in 4 countries</a:t>
                  </a:r>
                  <a:endParaRPr/>
                </a:p>
              </p:txBody>
            </p:sp>
          </p:grpSp>
          <p:grpSp>
            <p:nvGrpSpPr>
              <p:cNvPr id="224" name="Google Shape;224;p5"/>
              <p:cNvGrpSpPr/>
              <p:nvPr/>
            </p:nvGrpSpPr>
            <p:grpSpPr>
              <a:xfrm>
                <a:off x="562156" y="1387144"/>
                <a:ext cx="543672" cy="4932000"/>
                <a:chOff x="562156" y="1387144"/>
                <a:chExt cx="543672" cy="4932000"/>
              </a:xfrm>
            </p:grpSpPr>
            <p:sp>
              <p:nvSpPr>
                <p:cNvPr id="225" name="Google Shape;225;p5"/>
                <p:cNvSpPr/>
                <p:nvPr/>
              </p:nvSpPr>
              <p:spPr>
                <a:xfrm>
                  <a:off x="817962" y="1387144"/>
                  <a:ext cx="32060" cy="4932000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226" name="Google Shape;226;p5"/>
                <p:cNvGrpSpPr/>
                <p:nvPr/>
              </p:nvGrpSpPr>
              <p:grpSpPr>
                <a:xfrm>
                  <a:off x="562156" y="1563457"/>
                  <a:ext cx="543672" cy="543672"/>
                  <a:chOff x="963993" y="1813804"/>
                  <a:chExt cx="494517" cy="494517"/>
                </a:xfrm>
              </p:grpSpPr>
              <p:sp>
                <p:nvSpPr>
                  <p:cNvPr id="227" name="Google Shape;227;p5"/>
                  <p:cNvSpPr/>
                  <p:nvPr/>
                </p:nvSpPr>
                <p:spPr>
                  <a:xfrm>
                    <a:off x="963993" y="1813804"/>
                    <a:ext cx="494517" cy="494517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4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8" name="Google Shape;228;p5"/>
                  <p:cNvSpPr txBox="1"/>
                  <p:nvPr/>
                </p:nvSpPr>
                <p:spPr>
                  <a:xfrm>
                    <a:off x="999865" y="1879538"/>
                    <a:ext cx="427506" cy="36393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sp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b="1" lang="en-US" sz="2000">
                        <a:solidFill>
                          <a:schemeClr val="lt2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01</a:t>
                    </a:r>
                    <a:endParaRPr/>
                  </a:p>
                </p:txBody>
              </p:sp>
            </p:grpSp>
            <p:grpSp>
              <p:nvGrpSpPr>
                <p:cNvPr id="229" name="Google Shape;229;p5"/>
                <p:cNvGrpSpPr/>
                <p:nvPr/>
              </p:nvGrpSpPr>
              <p:grpSpPr>
                <a:xfrm>
                  <a:off x="562156" y="2871475"/>
                  <a:ext cx="543672" cy="543672"/>
                  <a:chOff x="963993" y="2716694"/>
                  <a:chExt cx="494517" cy="494517"/>
                </a:xfrm>
              </p:grpSpPr>
              <p:sp>
                <p:nvSpPr>
                  <p:cNvPr id="230" name="Google Shape;230;p5"/>
                  <p:cNvSpPr/>
                  <p:nvPr/>
                </p:nvSpPr>
                <p:spPr>
                  <a:xfrm>
                    <a:off x="963993" y="2716694"/>
                    <a:ext cx="494517" cy="494517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4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1" name="Google Shape;231;p5"/>
                  <p:cNvSpPr txBox="1"/>
                  <p:nvPr/>
                </p:nvSpPr>
                <p:spPr>
                  <a:xfrm>
                    <a:off x="999865" y="2782428"/>
                    <a:ext cx="427506" cy="36393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sp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b="1" lang="en-US" sz="2000">
                        <a:solidFill>
                          <a:schemeClr val="lt2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02</a:t>
                    </a:r>
                    <a:endParaRPr/>
                  </a:p>
                </p:txBody>
              </p:sp>
            </p:grpSp>
            <p:grpSp>
              <p:nvGrpSpPr>
                <p:cNvPr id="232" name="Google Shape;232;p5"/>
                <p:cNvGrpSpPr/>
                <p:nvPr/>
              </p:nvGrpSpPr>
              <p:grpSpPr>
                <a:xfrm>
                  <a:off x="562156" y="4186715"/>
                  <a:ext cx="543672" cy="543672"/>
                  <a:chOff x="963993" y="3619584"/>
                  <a:chExt cx="494517" cy="494517"/>
                </a:xfrm>
              </p:grpSpPr>
              <p:sp>
                <p:nvSpPr>
                  <p:cNvPr id="233" name="Google Shape;233;p5"/>
                  <p:cNvSpPr/>
                  <p:nvPr/>
                </p:nvSpPr>
                <p:spPr>
                  <a:xfrm>
                    <a:off x="963993" y="3619584"/>
                    <a:ext cx="494517" cy="494517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4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4" name="Google Shape;234;p5"/>
                  <p:cNvSpPr txBox="1"/>
                  <p:nvPr/>
                </p:nvSpPr>
                <p:spPr>
                  <a:xfrm>
                    <a:off x="999865" y="3685318"/>
                    <a:ext cx="427506" cy="36393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sp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b="1" lang="en-US" sz="2000">
                        <a:solidFill>
                          <a:schemeClr val="lt2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03</a:t>
                    </a:r>
                    <a:endParaRPr/>
                  </a:p>
                </p:txBody>
              </p:sp>
            </p:grpSp>
            <p:grpSp>
              <p:nvGrpSpPr>
                <p:cNvPr id="235" name="Google Shape;235;p5"/>
                <p:cNvGrpSpPr/>
                <p:nvPr/>
              </p:nvGrpSpPr>
              <p:grpSpPr>
                <a:xfrm>
                  <a:off x="562156" y="5493527"/>
                  <a:ext cx="543672" cy="543672"/>
                  <a:chOff x="963993" y="4522474"/>
                  <a:chExt cx="494517" cy="494517"/>
                </a:xfrm>
              </p:grpSpPr>
              <p:sp>
                <p:nvSpPr>
                  <p:cNvPr id="236" name="Google Shape;236;p5"/>
                  <p:cNvSpPr/>
                  <p:nvPr/>
                </p:nvSpPr>
                <p:spPr>
                  <a:xfrm>
                    <a:off x="963993" y="4522474"/>
                    <a:ext cx="494517" cy="494517"/>
                  </a:xfrm>
                  <a:prstGeom prst="ellipse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4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7" name="Google Shape;237;p5"/>
                  <p:cNvSpPr txBox="1"/>
                  <p:nvPr/>
                </p:nvSpPr>
                <p:spPr>
                  <a:xfrm>
                    <a:off x="999865" y="4588208"/>
                    <a:ext cx="427506" cy="36393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sp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b="1" lang="en-US" sz="2000">
                        <a:solidFill>
                          <a:schemeClr val="lt2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04</a:t>
                    </a:r>
                    <a:endParaRPr/>
                  </a:p>
                </p:txBody>
              </p:sp>
            </p:grpSp>
          </p:grpSp>
          <p:grpSp>
            <p:nvGrpSpPr>
              <p:cNvPr id="238" name="Google Shape;238;p5"/>
              <p:cNvGrpSpPr/>
              <p:nvPr/>
            </p:nvGrpSpPr>
            <p:grpSpPr>
              <a:xfrm>
                <a:off x="1258502" y="5445044"/>
                <a:ext cx="3052759" cy="971496"/>
                <a:chOff x="1678002" y="5353942"/>
                <a:chExt cx="4070345" cy="1295328"/>
              </a:xfrm>
            </p:grpSpPr>
            <p:sp>
              <p:nvSpPr>
                <p:cNvPr id="239" name="Google Shape;239;p5"/>
                <p:cNvSpPr/>
                <p:nvPr/>
              </p:nvSpPr>
              <p:spPr>
                <a:xfrm>
                  <a:off x="1678002" y="5353942"/>
                  <a:ext cx="2554545" cy="45140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1600">
                      <a:solidFill>
                        <a:schemeClr val="accent4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E-census support</a:t>
                  </a:r>
                  <a:endParaRPr/>
                </a:p>
              </p:txBody>
            </p:sp>
            <p:sp>
              <p:nvSpPr>
                <p:cNvPr id="240" name="Google Shape;240;p5"/>
                <p:cNvSpPr/>
                <p:nvPr/>
              </p:nvSpPr>
              <p:spPr>
                <a:xfrm>
                  <a:off x="1678002" y="5705423"/>
                  <a:ext cx="4070345" cy="94384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1000">
                      <a:solidFill>
                        <a:schemeClr val="accent5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Kenya, Ghana, Zambia, Togo, Seychelles, Somalia, Mauritius, Namibia, Botswana, Rwanda and Sierra, Zimbabwe, Tanzania, Cote d’Ivoire, Liberia and Senegal</a:t>
                  </a:r>
                  <a:endParaRPr/>
                </a:p>
              </p:txBody>
            </p:sp>
          </p:grpSp>
        </p:grpSp>
        <p:grpSp>
          <p:nvGrpSpPr>
            <p:cNvPr id="241" name="Google Shape;241;p5"/>
            <p:cNvGrpSpPr/>
            <p:nvPr/>
          </p:nvGrpSpPr>
          <p:grpSpPr>
            <a:xfrm>
              <a:off x="5006352" y="1300059"/>
              <a:ext cx="4206521" cy="4932000"/>
              <a:chOff x="5006352" y="1387144"/>
              <a:chExt cx="4206521" cy="4932000"/>
            </a:xfrm>
          </p:grpSpPr>
          <p:sp>
            <p:nvSpPr>
              <p:cNvPr id="242" name="Google Shape;242;p5"/>
              <p:cNvSpPr/>
              <p:nvPr/>
            </p:nvSpPr>
            <p:spPr>
              <a:xfrm>
                <a:off x="5522448" y="1421122"/>
                <a:ext cx="3690425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400">
                    <a:solidFill>
                      <a:schemeClr val="accent1"/>
                    </a:solidFill>
                    <a:latin typeface="Arial"/>
                    <a:ea typeface="Arial"/>
                    <a:cs typeface="Arial"/>
                    <a:sym typeface="Arial"/>
                  </a:rPr>
                  <a:t>Framework to strengthen national taxation policies</a:t>
                </a:r>
                <a:endParaRPr/>
              </a:p>
            </p:txBody>
          </p:sp>
          <p:sp>
            <p:nvSpPr>
              <p:cNvPr id="243" name="Google Shape;243;p5"/>
              <p:cNvSpPr/>
              <p:nvPr/>
            </p:nvSpPr>
            <p:spPr>
              <a:xfrm>
                <a:off x="5599824" y="2822548"/>
                <a:ext cx="3284874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600">
                    <a:solidFill>
                      <a:schemeClr val="accent2"/>
                    </a:solidFill>
                    <a:latin typeface="Arial"/>
                    <a:ea typeface="Arial"/>
                    <a:cs typeface="Arial"/>
                    <a:sym typeface="Arial"/>
                  </a:rPr>
                  <a:t>ECA Young Economist Network</a:t>
                </a:r>
                <a:endParaRPr/>
              </a:p>
            </p:txBody>
          </p:sp>
          <p:grpSp>
            <p:nvGrpSpPr>
              <p:cNvPr id="244" name="Google Shape;244;p5"/>
              <p:cNvGrpSpPr/>
              <p:nvPr/>
            </p:nvGrpSpPr>
            <p:grpSpPr>
              <a:xfrm>
                <a:off x="5556681" y="4003022"/>
                <a:ext cx="3555260" cy="747879"/>
                <a:chOff x="7474287" y="3985715"/>
                <a:chExt cx="4740346" cy="997173"/>
              </a:xfrm>
            </p:grpSpPr>
            <p:sp>
              <p:nvSpPr>
                <p:cNvPr id="245" name="Google Shape;245;p5"/>
                <p:cNvSpPr/>
                <p:nvPr/>
              </p:nvSpPr>
              <p:spPr>
                <a:xfrm>
                  <a:off x="7531811" y="3985715"/>
                  <a:ext cx="4682822" cy="779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1600">
                      <a:solidFill>
                        <a:schemeClr val="accent3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Migration statistics and skills recognition</a:t>
                  </a:r>
                  <a:endParaRPr/>
                </a:p>
              </p:txBody>
            </p:sp>
            <p:sp>
              <p:nvSpPr>
                <p:cNvPr id="246" name="Google Shape;246;p5"/>
                <p:cNvSpPr/>
                <p:nvPr/>
              </p:nvSpPr>
              <p:spPr>
                <a:xfrm>
                  <a:off x="7474287" y="4654595"/>
                  <a:ext cx="4070345" cy="32829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1000">
                      <a:solidFill>
                        <a:schemeClr val="accent5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Six-country pilot studies ongoing</a:t>
                  </a:r>
                  <a:endParaRPr/>
                </a:p>
              </p:txBody>
            </p:sp>
          </p:grpSp>
          <p:grpSp>
            <p:nvGrpSpPr>
              <p:cNvPr id="247" name="Google Shape;247;p5"/>
              <p:cNvGrpSpPr/>
              <p:nvPr/>
            </p:nvGrpSpPr>
            <p:grpSpPr>
              <a:xfrm>
                <a:off x="5006352" y="1387144"/>
                <a:ext cx="543672" cy="4932000"/>
                <a:chOff x="5006352" y="1387144"/>
                <a:chExt cx="543672" cy="4932000"/>
              </a:xfrm>
            </p:grpSpPr>
            <p:sp>
              <p:nvSpPr>
                <p:cNvPr id="248" name="Google Shape;248;p5"/>
                <p:cNvSpPr/>
                <p:nvPr/>
              </p:nvSpPr>
              <p:spPr>
                <a:xfrm>
                  <a:off x="5268089" y="1387144"/>
                  <a:ext cx="32060" cy="4932000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249" name="Google Shape;249;p5"/>
                <p:cNvGrpSpPr/>
                <p:nvPr/>
              </p:nvGrpSpPr>
              <p:grpSpPr>
                <a:xfrm>
                  <a:off x="5006352" y="1563457"/>
                  <a:ext cx="543672" cy="543672"/>
                  <a:chOff x="963993" y="1813804"/>
                  <a:chExt cx="494517" cy="494517"/>
                </a:xfrm>
              </p:grpSpPr>
              <p:sp>
                <p:nvSpPr>
                  <p:cNvPr id="250" name="Google Shape;250;p5"/>
                  <p:cNvSpPr/>
                  <p:nvPr/>
                </p:nvSpPr>
                <p:spPr>
                  <a:xfrm>
                    <a:off x="963993" y="1813804"/>
                    <a:ext cx="494517" cy="494517"/>
                  </a:xfrm>
                  <a:prstGeom prst="ellipse">
                    <a:avLst/>
                  </a:prstGeom>
                  <a:solidFill>
                    <a:srgbClr val="99CB38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4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1" name="Google Shape;251;p5"/>
                  <p:cNvSpPr txBox="1"/>
                  <p:nvPr/>
                </p:nvSpPr>
                <p:spPr>
                  <a:xfrm>
                    <a:off x="999865" y="1879539"/>
                    <a:ext cx="427506" cy="36393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sp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b="1" lang="en-US" sz="2000">
                        <a:solidFill>
                          <a:schemeClr val="lt2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05</a:t>
                    </a:r>
                    <a:endParaRPr/>
                  </a:p>
                </p:txBody>
              </p:sp>
            </p:grpSp>
            <p:grpSp>
              <p:nvGrpSpPr>
                <p:cNvPr id="252" name="Google Shape;252;p5"/>
                <p:cNvGrpSpPr/>
                <p:nvPr/>
              </p:nvGrpSpPr>
              <p:grpSpPr>
                <a:xfrm>
                  <a:off x="5006352" y="2871475"/>
                  <a:ext cx="543672" cy="543672"/>
                  <a:chOff x="963993" y="2716694"/>
                  <a:chExt cx="494517" cy="494517"/>
                </a:xfrm>
              </p:grpSpPr>
              <p:sp>
                <p:nvSpPr>
                  <p:cNvPr id="253" name="Google Shape;253;p5"/>
                  <p:cNvSpPr/>
                  <p:nvPr/>
                </p:nvSpPr>
                <p:spPr>
                  <a:xfrm>
                    <a:off x="963993" y="2716694"/>
                    <a:ext cx="494517" cy="494517"/>
                  </a:xfrm>
                  <a:prstGeom prst="ellipse">
                    <a:avLst/>
                  </a:prstGeom>
                  <a:solidFill>
                    <a:srgbClr val="44C1A3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4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4" name="Google Shape;254;p5"/>
                  <p:cNvSpPr txBox="1"/>
                  <p:nvPr/>
                </p:nvSpPr>
                <p:spPr>
                  <a:xfrm>
                    <a:off x="999865" y="2782429"/>
                    <a:ext cx="427506" cy="36393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sp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b="1" lang="en-US" sz="2000">
                        <a:solidFill>
                          <a:schemeClr val="lt2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06</a:t>
                    </a:r>
                    <a:endParaRPr/>
                  </a:p>
                </p:txBody>
              </p:sp>
            </p:grpSp>
            <p:grpSp>
              <p:nvGrpSpPr>
                <p:cNvPr id="255" name="Google Shape;255;p5"/>
                <p:cNvGrpSpPr/>
                <p:nvPr/>
              </p:nvGrpSpPr>
              <p:grpSpPr>
                <a:xfrm>
                  <a:off x="5006352" y="4186715"/>
                  <a:ext cx="543672" cy="543672"/>
                  <a:chOff x="963993" y="3619584"/>
                  <a:chExt cx="494517" cy="494517"/>
                </a:xfrm>
              </p:grpSpPr>
              <p:sp>
                <p:nvSpPr>
                  <p:cNvPr id="256" name="Google Shape;256;p5"/>
                  <p:cNvSpPr/>
                  <p:nvPr/>
                </p:nvSpPr>
                <p:spPr>
                  <a:xfrm>
                    <a:off x="963993" y="3619584"/>
                    <a:ext cx="494517" cy="494517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4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7" name="Google Shape;257;p5"/>
                  <p:cNvSpPr txBox="1"/>
                  <p:nvPr/>
                </p:nvSpPr>
                <p:spPr>
                  <a:xfrm>
                    <a:off x="999865" y="3685319"/>
                    <a:ext cx="427506" cy="36393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sp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b="1" lang="en-US" sz="2000">
                        <a:solidFill>
                          <a:schemeClr val="lt2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07</a:t>
                    </a:r>
                    <a:endParaRPr/>
                  </a:p>
                </p:txBody>
              </p:sp>
            </p:grpSp>
            <p:grpSp>
              <p:nvGrpSpPr>
                <p:cNvPr id="258" name="Google Shape;258;p5"/>
                <p:cNvGrpSpPr/>
                <p:nvPr/>
              </p:nvGrpSpPr>
              <p:grpSpPr>
                <a:xfrm>
                  <a:off x="5006352" y="5493527"/>
                  <a:ext cx="543672" cy="543672"/>
                  <a:chOff x="963993" y="4522474"/>
                  <a:chExt cx="494517" cy="494517"/>
                </a:xfrm>
              </p:grpSpPr>
              <p:sp>
                <p:nvSpPr>
                  <p:cNvPr id="259" name="Google Shape;259;p5"/>
                  <p:cNvSpPr/>
                  <p:nvPr/>
                </p:nvSpPr>
                <p:spPr>
                  <a:xfrm>
                    <a:off x="963993" y="4522474"/>
                    <a:ext cx="494517" cy="494517"/>
                  </a:xfrm>
                  <a:prstGeom prst="ellipse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4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0" name="Google Shape;260;p5"/>
                  <p:cNvSpPr txBox="1"/>
                  <p:nvPr/>
                </p:nvSpPr>
                <p:spPr>
                  <a:xfrm>
                    <a:off x="999865" y="4588209"/>
                    <a:ext cx="427506" cy="36393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sp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b="1" lang="en-US" sz="2000">
                        <a:solidFill>
                          <a:schemeClr val="lt2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08</a:t>
                    </a:r>
                    <a:endParaRPr/>
                  </a:p>
                </p:txBody>
              </p:sp>
            </p:grpSp>
          </p:grpSp>
          <p:grpSp>
            <p:nvGrpSpPr>
              <p:cNvPr id="261" name="Google Shape;261;p5"/>
              <p:cNvGrpSpPr/>
              <p:nvPr/>
            </p:nvGrpSpPr>
            <p:grpSpPr>
              <a:xfrm>
                <a:off x="5583794" y="5252558"/>
                <a:ext cx="3544176" cy="984693"/>
                <a:chOff x="7445058" y="5103567"/>
                <a:chExt cx="4725567" cy="1312925"/>
              </a:xfrm>
            </p:grpSpPr>
            <p:sp>
              <p:nvSpPr>
                <p:cNvPr id="262" name="Google Shape;262;p5"/>
                <p:cNvSpPr/>
                <p:nvPr/>
              </p:nvSpPr>
              <p:spPr>
                <a:xfrm>
                  <a:off x="7445058" y="5103567"/>
                  <a:ext cx="4725567" cy="779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1600">
                      <a:solidFill>
                        <a:schemeClr val="accent4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Africa Gender Index report and </a:t>
                  </a:r>
                  <a:endParaRPr/>
                </a:p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1600">
                      <a:solidFill>
                        <a:schemeClr val="accent4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cost of achieving the SDGs</a:t>
                  </a:r>
                  <a:endParaRPr/>
                </a:p>
              </p:txBody>
            </p:sp>
            <p:sp>
              <p:nvSpPr>
                <p:cNvPr id="263" name="Google Shape;263;p5"/>
                <p:cNvSpPr/>
                <p:nvPr/>
              </p:nvSpPr>
              <p:spPr>
                <a:xfrm>
                  <a:off x="7466431" y="5883013"/>
                  <a:ext cx="4070344" cy="53347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1000">
                      <a:solidFill>
                        <a:schemeClr val="accent5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Support to five countries in assessing the cost of achieving Sustainable Development Goal 5</a:t>
                  </a:r>
                  <a:endParaRPr/>
                </a:p>
              </p:txBody>
            </p:sp>
          </p:grpSp>
        </p:grpSp>
      </p:grpSp>
    </p:spTree>
  </p:cSld>
  <p:clrMapOvr>
    <a:masterClrMapping/>
  </p:clrMapOvr>
  <p:transition spd="slow" p14:dur="1750">
    <p:wipe dir="l"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38793" y="982479"/>
            <a:ext cx="7649812" cy="5643688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6"/>
          <p:cNvSpPr txBox="1"/>
          <p:nvPr/>
        </p:nvSpPr>
        <p:spPr>
          <a:xfrm>
            <a:off x="305666" y="296488"/>
            <a:ext cx="900763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Digital transformation and sustainable development</a:t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 p14:dur="1750">
    <p:wipe dir="l"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7"/>
          <p:cNvSpPr txBox="1"/>
          <p:nvPr/>
        </p:nvSpPr>
        <p:spPr>
          <a:xfrm>
            <a:off x="180975" y="324197"/>
            <a:ext cx="829246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Capacity building and partnerships</a:t>
            </a:r>
            <a:endParaRPr/>
          </a:p>
        </p:txBody>
      </p:sp>
      <p:grpSp>
        <p:nvGrpSpPr>
          <p:cNvPr id="275" name="Google Shape;275;p7"/>
          <p:cNvGrpSpPr/>
          <p:nvPr/>
        </p:nvGrpSpPr>
        <p:grpSpPr>
          <a:xfrm>
            <a:off x="1142582" y="931166"/>
            <a:ext cx="7680958" cy="5076384"/>
            <a:chOff x="1773422" y="1125294"/>
            <a:chExt cx="8645157" cy="5713631"/>
          </a:xfrm>
        </p:grpSpPr>
        <p:grpSp>
          <p:nvGrpSpPr>
            <p:cNvPr id="276" name="Google Shape;276;p7"/>
            <p:cNvGrpSpPr/>
            <p:nvPr/>
          </p:nvGrpSpPr>
          <p:grpSpPr>
            <a:xfrm>
              <a:off x="5477387" y="1396034"/>
              <a:ext cx="4941192" cy="5442891"/>
              <a:chOff x="5477387" y="1396034"/>
              <a:chExt cx="4941192" cy="5442891"/>
            </a:xfrm>
          </p:grpSpPr>
          <p:grpSp>
            <p:nvGrpSpPr>
              <p:cNvPr id="277" name="Google Shape;277;p7"/>
              <p:cNvGrpSpPr/>
              <p:nvPr/>
            </p:nvGrpSpPr>
            <p:grpSpPr>
              <a:xfrm>
                <a:off x="5477387" y="1396034"/>
                <a:ext cx="4227392" cy="1012073"/>
                <a:chOff x="4401018" y="480632"/>
                <a:chExt cx="4730350" cy="1132486"/>
              </a:xfrm>
            </p:grpSpPr>
            <p:sp>
              <p:nvSpPr>
                <p:cNvPr id="278" name="Google Shape;278;p7"/>
                <p:cNvSpPr txBox="1"/>
                <p:nvPr/>
              </p:nvSpPr>
              <p:spPr>
                <a:xfrm>
                  <a:off x="4401018" y="480632"/>
                  <a:ext cx="2192507" cy="46515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Curbing illicit flows</a:t>
                  </a:r>
                  <a:endParaRPr b="1"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9" name="Google Shape;279;p7"/>
                <p:cNvSpPr/>
                <p:nvPr/>
              </p:nvSpPr>
              <p:spPr>
                <a:xfrm>
                  <a:off x="4401018" y="799101"/>
                  <a:ext cx="4730350" cy="81401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200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Working with UNCTAD and UNODC to assist 12 pilot countries to measure and track illicit financial flows, prevent IFFs and on asset recovery initiative</a:t>
                  </a:r>
                  <a:endParaRPr/>
                </a:p>
              </p:txBody>
            </p:sp>
          </p:grpSp>
          <p:grpSp>
            <p:nvGrpSpPr>
              <p:cNvPr id="280" name="Google Shape;280;p7"/>
              <p:cNvGrpSpPr/>
              <p:nvPr/>
            </p:nvGrpSpPr>
            <p:grpSpPr>
              <a:xfrm>
                <a:off x="6314603" y="3423129"/>
                <a:ext cx="4103976" cy="1235044"/>
                <a:chOff x="4401017" y="2998417"/>
                <a:chExt cx="4592251" cy="1381987"/>
              </a:xfrm>
            </p:grpSpPr>
            <p:sp>
              <p:nvSpPr>
                <p:cNvPr id="281" name="Google Shape;281;p7"/>
                <p:cNvSpPr txBox="1"/>
                <p:nvPr/>
              </p:nvSpPr>
              <p:spPr>
                <a:xfrm>
                  <a:off x="4401017" y="2998417"/>
                  <a:ext cx="4171747" cy="46515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Support to Least Developed Countries </a:t>
                  </a:r>
                  <a:endParaRPr b="1"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2" name="Google Shape;282;p7"/>
                <p:cNvSpPr/>
                <p:nvPr/>
              </p:nvSpPr>
              <p:spPr>
                <a:xfrm>
                  <a:off x="4401017" y="3333809"/>
                  <a:ext cx="4592251" cy="104659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200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Working with UN system to raise global awareness, mobilize international support and resources in favour of the least developed countries</a:t>
                  </a:r>
                  <a:endParaRPr/>
                </a:p>
              </p:txBody>
            </p:sp>
          </p:grpSp>
          <p:grpSp>
            <p:nvGrpSpPr>
              <p:cNvPr id="283" name="Google Shape;283;p7"/>
              <p:cNvGrpSpPr/>
              <p:nvPr/>
            </p:nvGrpSpPr>
            <p:grpSpPr>
              <a:xfrm>
                <a:off x="5477387" y="5413027"/>
                <a:ext cx="4782567" cy="1425898"/>
                <a:chOff x="4401017" y="5125187"/>
                <a:chExt cx="5351578" cy="1595548"/>
              </a:xfrm>
            </p:grpSpPr>
            <p:sp>
              <p:nvSpPr>
                <p:cNvPr id="284" name="Google Shape;284;p7"/>
                <p:cNvSpPr txBox="1"/>
                <p:nvPr/>
              </p:nvSpPr>
              <p:spPr>
                <a:xfrm>
                  <a:off x="4401017" y="5125187"/>
                  <a:ext cx="5351578" cy="46515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Supporting African Union 2021 theme of the year</a:t>
                  </a:r>
                  <a:endParaRPr b="1"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5" name="Google Shape;285;p7"/>
                <p:cNvSpPr/>
                <p:nvPr/>
              </p:nvSpPr>
              <p:spPr>
                <a:xfrm>
                  <a:off x="4401017" y="5519089"/>
                  <a:ext cx="4592251" cy="120164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400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Leading the implementation of the heritage management programme to contribute to cultural and creative industries as a lever for sustainable development</a:t>
                  </a:r>
                  <a:endParaRPr/>
                </a:p>
              </p:txBody>
            </p:sp>
          </p:grpSp>
        </p:grpSp>
        <p:grpSp>
          <p:nvGrpSpPr>
            <p:cNvPr id="286" name="Google Shape;286;p7"/>
            <p:cNvGrpSpPr/>
            <p:nvPr/>
          </p:nvGrpSpPr>
          <p:grpSpPr>
            <a:xfrm>
              <a:off x="1773422" y="1125294"/>
              <a:ext cx="4733946" cy="5179046"/>
              <a:chOff x="1773422" y="1125294"/>
              <a:chExt cx="4733946" cy="5179046"/>
            </a:xfrm>
          </p:grpSpPr>
          <p:grpSp>
            <p:nvGrpSpPr>
              <p:cNvPr id="287" name="Google Shape;287;p7"/>
              <p:cNvGrpSpPr/>
              <p:nvPr/>
            </p:nvGrpSpPr>
            <p:grpSpPr>
              <a:xfrm>
                <a:off x="1773422" y="2432327"/>
                <a:ext cx="2727316" cy="2727316"/>
                <a:chOff x="1773422" y="2432327"/>
                <a:chExt cx="2727316" cy="2727316"/>
              </a:xfrm>
            </p:grpSpPr>
            <p:sp>
              <p:nvSpPr>
                <p:cNvPr id="288" name="Google Shape;288;p7"/>
                <p:cNvSpPr/>
                <p:nvPr/>
              </p:nvSpPr>
              <p:spPr>
                <a:xfrm>
                  <a:off x="1773422" y="2432327"/>
                  <a:ext cx="2727316" cy="2727316"/>
                </a:xfrm>
                <a:prstGeom prst="arc">
                  <a:avLst>
                    <a:gd fmla="val 16184000" name="adj1"/>
                    <a:gd fmla="val 5417640" name="adj2"/>
                  </a:avLst>
                </a:prstGeom>
                <a:noFill/>
                <a:ln cap="flat" cmpd="sng" w="19050">
                  <a:solidFill>
                    <a:srgbClr val="D8D8D8"/>
                  </a:solidFill>
                  <a:prstDash val="solid"/>
                  <a:miter lim="800000"/>
                  <a:headEnd len="med" w="med" type="oval"/>
                  <a:tailEnd len="med" w="med" type="oval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289" name="Google Shape;289;p7"/>
                <p:cNvGrpSpPr/>
                <p:nvPr/>
              </p:nvGrpSpPr>
              <p:grpSpPr>
                <a:xfrm>
                  <a:off x="2063701" y="2693392"/>
                  <a:ext cx="2146758" cy="2205186"/>
                  <a:chOff x="4575020" y="2525919"/>
                  <a:chExt cx="1502874" cy="1502874"/>
                </a:xfrm>
              </p:grpSpPr>
              <p:grpSp>
                <p:nvGrpSpPr>
                  <p:cNvPr id="290" name="Google Shape;290;p7"/>
                  <p:cNvGrpSpPr/>
                  <p:nvPr/>
                </p:nvGrpSpPr>
                <p:grpSpPr>
                  <a:xfrm>
                    <a:off x="4575020" y="2525919"/>
                    <a:ext cx="1502874" cy="1502874"/>
                    <a:chOff x="4575020" y="2525919"/>
                    <a:chExt cx="1502874" cy="1502874"/>
                  </a:xfrm>
                </p:grpSpPr>
                <p:sp>
                  <p:nvSpPr>
                    <p:cNvPr id="291" name="Google Shape;291;p7"/>
                    <p:cNvSpPr/>
                    <p:nvPr/>
                  </p:nvSpPr>
                  <p:spPr>
                    <a:xfrm>
                      <a:off x="4575020" y="2525919"/>
                      <a:ext cx="1502874" cy="1502874"/>
                    </a:xfrm>
                    <a:prstGeom prst="ellipse">
                      <a:avLst/>
                    </a:prstGeom>
                    <a:solidFill>
                      <a:srgbClr val="A5A5A5">
                        <a:alpha val="21960"/>
                      </a:srgbClr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92" name="Google Shape;292;p7"/>
                    <p:cNvSpPr/>
                    <p:nvPr/>
                  </p:nvSpPr>
                  <p:spPr>
                    <a:xfrm>
                      <a:off x="4707052" y="2657949"/>
                      <a:ext cx="1238812" cy="1238812"/>
                    </a:xfrm>
                    <a:prstGeom prst="ellipse">
                      <a:avLst/>
                    </a:pr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293" name="Google Shape;293;p7"/>
                  <p:cNvSpPr/>
                  <p:nvPr/>
                </p:nvSpPr>
                <p:spPr>
                  <a:xfrm>
                    <a:off x="4845790" y="2860846"/>
                    <a:ext cx="1026979" cy="77908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sp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b="1" lang="en-US" sz="20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Capacity building &amp; partnerships</a:t>
                    </a:r>
                    <a:endParaRPr/>
                  </a:p>
                </p:txBody>
              </p:sp>
            </p:grpSp>
          </p:grpSp>
          <p:grpSp>
            <p:nvGrpSpPr>
              <p:cNvPr id="294" name="Google Shape;294;p7"/>
              <p:cNvGrpSpPr/>
              <p:nvPr/>
            </p:nvGrpSpPr>
            <p:grpSpPr>
              <a:xfrm>
                <a:off x="3536963" y="1125294"/>
                <a:ext cx="2970404" cy="5179046"/>
                <a:chOff x="3536963" y="1125294"/>
                <a:chExt cx="2970404" cy="5179046"/>
              </a:xfrm>
            </p:grpSpPr>
            <p:grpSp>
              <p:nvGrpSpPr>
                <p:cNvPr id="295" name="Google Shape;295;p7"/>
                <p:cNvGrpSpPr/>
                <p:nvPr/>
              </p:nvGrpSpPr>
              <p:grpSpPr>
                <a:xfrm>
                  <a:off x="3536963" y="1125294"/>
                  <a:ext cx="2970404" cy="5179046"/>
                  <a:chOff x="3536963" y="1125294"/>
                  <a:chExt cx="2970404" cy="5179046"/>
                </a:xfrm>
              </p:grpSpPr>
              <p:grpSp>
                <p:nvGrpSpPr>
                  <p:cNvPr id="296" name="Google Shape;296;p7"/>
                  <p:cNvGrpSpPr/>
                  <p:nvPr/>
                </p:nvGrpSpPr>
                <p:grpSpPr>
                  <a:xfrm>
                    <a:off x="3536963" y="1125294"/>
                    <a:ext cx="1758954" cy="5179046"/>
                    <a:chOff x="3536963" y="1125294"/>
                    <a:chExt cx="1758954" cy="5179046"/>
                  </a:xfrm>
                </p:grpSpPr>
                <p:grpSp>
                  <p:nvGrpSpPr>
                    <p:cNvPr id="297" name="Google Shape;297;p7"/>
                    <p:cNvGrpSpPr/>
                    <p:nvPr/>
                  </p:nvGrpSpPr>
                  <p:grpSpPr>
                    <a:xfrm>
                      <a:off x="3551093" y="1125294"/>
                      <a:ext cx="1524505" cy="1665749"/>
                      <a:chOff x="3852463" y="1246065"/>
                      <a:chExt cx="1524505" cy="1665749"/>
                    </a:xfrm>
                  </p:grpSpPr>
                  <p:grpSp>
                    <p:nvGrpSpPr>
                      <p:cNvPr id="298" name="Google Shape;298;p7"/>
                      <p:cNvGrpSpPr/>
                      <p:nvPr/>
                    </p:nvGrpSpPr>
                    <p:grpSpPr>
                      <a:xfrm>
                        <a:off x="3852463" y="2150840"/>
                        <a:ext cx="750486" cy="760974"/>
                        <a:chOff x="4379732" y="2150840"/>
                        <a:chExt cx="750486" cy="760974"/>
                      </a:xfrm>
                    </p:grpSpPr>
                    <p:grpSp>
                      <p:nvGrpSpPr>
                        <p:cNvPr id="299" name="Google Shape;299;p7"/>
                        <p:cNvGrpSpPr/>
                        <p:nvPr/>
                      </p:nvGrpSpPr>
                      <p:grpSpPr>
                        <a:xfrm rot="4856167">
                          <a:off x="4421817" y="2204487"/>
                          <a:ext cx="666316" cy="653680"/>
                          <a:chOff x="7549269" y="4707953"/>
                          <a:chExt cx="484694" cy="475501"/>
                        </a:xfrm>
                      </p:grpSpPr>
                      <p:sp>
                        <p:nvSpPr>
                          <p:cNvPr id="300" name="Google Shape;300;p7"/>
                          <p:cNvSpPr/>
                          <p:nvPr/>
                        </p:nvSpPr>
                        <p:spPr>
                          <a:xfrm>
                            <a:off x="7549269" y="4707953"/>
                            <a:ext cx="367033" cy="341431"/>
                          </a:xfrm>
                          <a:custGeom>
                            <a:rect b="b" l="l" r="r" t="t"/>
                            <a:pathLst>
                              <a:path extrusionOk="0" h="311550" w="334911">
                                <a:moveTo>
                                  <a:pt x="197740" y="0"/>
                                </a:moveTo>
                                <a:cubicBezTo>
                                  <a:pt x="196939" y="29750"/>
                                  <a:pt x="198373" y="50312"/>
                                  <a:pt x="206083" y="72775"/>
                                </a:cubicBezTo>
                                <a:cubicBezTo>
                                  <a:pt x="226361" y="137701"/>
                                  <a:pt x="278452" y="172824"/>
                                  <a:pt x="333221" y="181157"/>
                                </a:cubicBezTo>
                                <a:lnTo>
                                  <a:pt x="334911" y="182915"/>
                                </a:lnTo>
                                <a:lnTo>
                                  <a:pt x="325941" y="181104"/>
                                </a:lnTo>
                                <a:cubicBezTo>
                                  <a:pt x="267844" y="181104"/>
                                  <a:pt x="217996" y="216428"/>
                                  <a:pt x="196703" y="266769"/>
                                </a:cubicBezTo>
                                <a:lnTo>
                                  <a:pt x="187663" y="311550"/>
                                </a:lnTo>
                                <a:lnTo>
                                  <a:pt x="175014" y="280946"/>
                                </a:lnTo>
                                <a:cubicBezTo>
                                  <a:pt x="150408" y="240017"/>
                                  <a:pt x="115682" y="212484"/>
                                  <a:pt x="68455" y="196559"/>
                                </a:cubicBezTo>
                                <a:cubicBezTo>
                                  <a:pt x="45074" y="186817"/>
                                  <a:pt x="29762" y="183902"/>
                                  <a:pt x="0" y="183463"/>
                                </a:cubicBezTo>
                                <a:lnTo>
                                  <a:pt x="65601" y="147855"/>
                                </a:lnTo>
                                <a:cubicBezTo>
                                  <a:pt x="110304" y="117655"/>
                                  <a:pt x="148882" y="79077"/>
                                  <a:pt x="179082" y="34374"/>
                                </a:cubicBezTo>
                                <a:lnTo>
                                  <a:pt x="19774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4A597"/>
                          </a:solidFill>
                          <a:ln>
                            <a:noFill/>
                          </a:ln>
                        </p:spPr>
                        <p:txBody>
                          <a:bodyPr anchorCtr="0" anchor="ctr" bIns="45700" lIns="91425" spcFirstLastPara="1" rIns="91425" wrap="square" tIns="45700">
                            <a:noAutofit/>
                          </a:bodyPr>
                          <a:lstStyle/>
                          <a:p>
                            <a:pPr indent="0" lvl="0" marL="0" marR="0" rtl="0" algn="l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r>
                              <a:t/>
                            </a:r>
                            <a:endParaRPr sz="1500">
                              <a:solidFill>
                                <a:schemeClr val="lt1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endParaRPr>
                          </a:p>
                        </p:txBody>
                      </p:sp>
                      <p:sp>
                        <p:nvSpPr>
                          <p:cNvPr id="301" name="Google Shape;301;p7"/>
                          <p:cNvSpPr/>
                          <p:nvPr/>
                        </p:nvSpPr>
                        <p:spPr>
                          <a:xfrm>
                            <a:off x="7753443" y="4902934"/>
                            <a:ext cx="280520" cy="280520"/>
                          </a:xfrm>
                          <a:prstGeom prst="ellipse">
                            <a:avLst/>
                          </a:prstGeom>
                          <a:solidFill>
                            <a:srgbClr val="04A597"/>
                          </a:solidFill>
                          <a:ln>
                            <a:noFill/>
                          </a:ln>
                        </p:spPr>
                        <p:txBody>
                          <a:bodyPr anchorCtr="0" anchor="ctr" bIns="45700" lIns="91425" spcFirstLastPara="1" rIns="91425" wrap="square" tIns="45700">
                            <a:noAutofit/>
                          </a:bodyPr>
                          <a:lstStyle/>
                          <a:p>
                            <a:pPr indent="0" lvl="0" marL="0" marR="0" rtl="0" algn="l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r>
                              <a:t/>
                            </a:r>
                            <a:endParaRPr sz="1500">
                              <a:solidFill>
                                <a:schemeClr val="lt1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endParaRPr>
                          </a:p>
                        </p:txBody>
                      </p:sp>
                    </p:grpSp>
                    <p:sp>
                      <p:nvSpPr>
                        <p:cNvPr id="302" name="Google Shape;302;p7"/>
                        <p:cNvSpPr/>
                        <p:nvPr/>
                      </p:nvSpPr>
                      <p:spPr>
                        <a:xfrm rot="4856167">
                          <a:off x="4488783" y="2535083"/>
                          <a:ext cx="311901" cy="311901"/>
                        </a:xfrm>
                        <a:prstGeom prst="ellipse">
                          <a:avLst/>
                        </a:prstGeom>
                        <a:solidFill>
                          <a:schemeClr val="lt1"/>
                        </a:solidFill>
                        <a:ln>
                          <a:noFill/>
                        </a:ln>
                      </p:spPr>
                      <p:txBody>
                        <a:bodyPr anchorCtr="0" anchor="ctr" bIns="45700" lIns="91425" spcFirstLastPara="1" rIns="91425" wrap="square" tIns="45700">
                          <a:noAutofit/>
                        </a:bodyPr>
                        <a:lstStyle/>
                        <a:p>
                          <a:pPr indent="0" lvl="0" marL="0" marR="0" rtl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t/>
                          </a:r>
                          <a:endParaRPr sz="1500">
                            <a:solidFill>
                              <a:schemeClr val="lt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endParaRPr>
                        </a:p>
                      </p:txBody>
                    </p:sp>
                  </p:grpSp>
                  <p:grpSp>
                    <p:nvGrpSpPr>
                      <p:cNvPr id="303" name="Google Shape;303;p7"/>
                      <p:cNvGrpSpPr/>
                      <p:nvPr/>
                    </p:nvGrpSpPr>
                    <p:grpSpPr>
                      <a:xfrm rot="4856167">
                        <a:off x="4138058" y="1329840"/>
                        <a:ext cx="1155134" cy="1155135"/>
                        <a:chOff x="6979209" y="4103583"/>
                        <a:chExt cx="840272" cy="840272"/>
                      </a:xfrm>
                    </p:grpSpPr>
                    <p:sp>
                      <p:nvSpPr>
                        <p:cNvPr id="304" name="Google Shape;304;p7"/>
                        <p:cNvSpPr/>
                        <p:nvPr/>
                      </p:nvSpPr>
                      <p:spPr>
                        <a:xfrm>
                          <a:off x="6979209" y="4103583"/>
                          <a:ext cx="840272" cy="840272"/>
                        </a:xfrm>
                        <a:prstGeom prst="ellipse">
                          <a:avLst/>
                        </a:prstGeom>
                        <a:solidFill>
                          <a:srgbClr val="04A597"/>
                        </a:solidFill>
                        <a:ln>
                          <a:noFill/>
                        </a:ln>
                      </p:spPr>
                      <p:txBody>
                        <a:bodyPr anchorCtr="0" anchor="ctr" bIns="45700" lIns="91425" spcFirstLastPara="1" rIns="91425" wrap="square" tIns="45700">
                          <a:noAutofit/>
                        </a:bodyPr>
                        <a:lstStyle/>
                        <a:p>
                          <a:pPr indent="0" lvl="0" marL="0" marR="0" rtl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t/>
                          </a:r>
                          <a:endParaRPr sz="1500">
                            <a:solidFill>
                              <a:schemeClr val="lt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endParaRPr>
                        </a:p>
                      </p:txBody>
                    </p:sp>
                    <p:sp>
                      <p:nvSpPr>
                        <p:cNvPr id="305" name="Google Shape;305;p7"/>
                        <p:cNvSpPr/>
                        <p:nvPr/>
                      </p:nvSpPr>
                      <p:spPr>
                        <a:xfrm rot="-4856167">
                          <a:off x="7034792" y="4159168"/>
                          <a:ext cx="729104" cy="729105"/>
                        </a:xfrm>
                        <a:prstGeom prst="ellipse">
                          <a:avLst/>
                        </a:prstGeom>
                        <a:solidFill>
                          <a:schemeClr val="lt1"/>
                        </a:solidFill>
                        <a:ln>
                          <a:noFill/>
                        </a:ln>
                      </p:spPr>
                      <p:txBody>
                        <a:bodyPr anchorCtr="0" anchor="ctr" bIns="45700" lIns="91425" spcFirstLastPara="1" rIns="91425" wrap="square" tIns="45700">
                          <a:noAutofit/>
                        </a:bodyPr>
                        <a:lstStyle/>
                        <a:p>
                          <a:pPr indent="0" lvl="0" marL="0" marR="0" rtl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t/>
                          </a:r>
                          <a:endParaRPr sz="1500">
                            <a:solidFill>
                              <a:schemeClr val="lt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306" name="Google Shape;306;p7"/>
                    <p:cNvGrpSpPr/>
                    <p:nvPr/>
                  </p:nvGrpSpPr>
                  <p:grpSpPr>
                    <a:xfrm>
                      <a:off x="3536963" y="4751190"/>
                      <a:ext cx="1758954" cy="1553150"/>
                      <a:chOff x="3876363" y="4843206"/>
                      <a:chExt cx="1758954" cy="1553150"/>
                    </a:xfrm>
                  </p:grpSpPr>
                  <p:grpSp>
                    <p:nvGrpSpPr>
                      <p:cNvPr id="307" name="Google Shape;307;p7"/>
                      <p:cNvGrpSpPr/>
                      <p:nvPr/>
                    </p:nvGrpSpPr>
                    <p:grpSpPr>
                      <a:xfrm>
                        <a:off x="3876363" y="4843206"/>
                        <a:ext cx="1758954" cy="1553150"/>
                        <a:chOff x="3876363" y="4843206"/>
                        <a:chExt cx="1758954" cy="1553150"/>
                      </a:xfrm>
                    </p:grpSpPr>
                    <p:grpSp>
                      <p:nvGrpSpPr>
                        <p:cNvPr id="308" name="Google Shape;308;p7"/>
                        <p:cNvGrpSpPr/>
                        <p:nvPr/>
                      </p:nvGrpSpPr>
                      <p:grpSpPr>
                        <a:xfrm>
                          <a:off x="3876363" y="4843206"/>
                          <a:ext cx="791383" cy="781762"/>
                          <a:chOff x="4598724" y="4804733"/>
                          <a:chExt cx="791383" cy="781762"/>
                        </a:xfrm>
                      </p:grpSpPr>
                      <p:grpSp>
                        <p:nvGrpSpPr>
                          <p:cNvPr id="309" name="Google Shape;309;p7"/>
                          <p:cNvGrpSpPr/>
                          <p:nvPr/>
                        </p:nvGrpSpPr>
                        <p:grpSpPr>
                          <a:xfrm rot="10054382">
                            <a:off x="4661254" y="4868770"/>
                            <a:ext cx="666324" cy="653688"/>
                            <a:chOff x="7549269" y="4707953"/>
                            <a:chExt cx="484700" cy="475508"/>
                          </a:xfrm>
                        </p:grpSpPr>
                        <p:sp>
                          <p:nvSpPr>
                            <p:cNvPr id="310" name="Google Shape;310;p7"/>
                            <p:cNvSpPr/>
                            <p:nvPr/>
                          </p:nvSpPr>
                          <p:spPr>
                            <a:xfrm>
                              <a:off x="7549269" y="4707953"/>
                              <a:ext cx="367033" cy="341431"/>
                            </a:xfrm>
                            <a:custGeom>
                              <a:rect b="b" l="l" r="r" t="t"/>
                              <a:pathLst>
                                <a:path extrusionOk="0" h="311550" w="334911">
                                  <a:moveTo>
                                    <a:pt x="197740" y="0"/>
                                  </a:moveTo>
                                  <a:cubicBezTo>
                                    <a:pt x="196939" y="29750"/>
                                    <a:pt x="198373" y="50312"/>
                                    <a:pt x="206083" y="72775"/>
                                  </a:cubicBezTo>
                                  <a:cubicBezTo>
                                    <a:pt x="226361" y="137701"/>
                                    <a:pt x="278452" y="172824"/>
                                    <a:pt x="333221" y="181157"/>
                                  </a:cubicBezTo>
                                  <a:lnTo>
                                    <a:pt x="334911" y="182915"/>
                                  </a:lnTo>
                                  <a:lnTo>
                                    <a:pt x="325941" y="181104"/>
                                  </a:lnTo>
                                  <a:cubicBezTo>
                                    <a:pt x="267844" y="181104"/>
                                    <a:pt x="217996" y="216428"/>
                                    <a:pt x="196703" y="266769"/>
                                  </a:cubicBezTo>
                                  <a:lnTo>
                                    <a:pt x="187663" y="311550"/>
                                  </a:lnTo>
                                  <a:lnTo>
                                    <a:pt x="175014" y="280946"/>
                                  </a:lnTo>
                                  <a:cubicBezTo>
                                    <a:pt x="150408" y="240017"/>
                                    <a:pt x="115682" y="212484"/>
                                    <a:pt x="68455" y="196559"/>
                                  </a:cubicBezTo>
                                  <a:cubicBezTo>
                                    <a:pt x="45074" y="186817"/>
                                    <a:pt x="29762" y="183902"/>
                                    <a:pt x="0" y="183463"/>
                                  </a:cubicBezTo>
                                  <a:lnTo>
                                    <a:pt x="65601" y="147855"/>
                                  </a:lnTo>
                                  <a:cubicBezTo>
                                    <a:pt x="110304" y="117655"/>
                                    <a:pt x="148882" y="79077"/>
                                    <a:pt x="179082" y="34374"/>
                                  </a:cubicBezTo>
                                  <a:lnTo>
                                    <a:pt x="197740" y="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3E74AB"/>
                            </a:solidFill>
                            <a:ln>
                              <a:noFill/>
                            </a:ln>
                          </p:spPr>
                          <p:txBody>
                            <a:bodyPr anchorCtr="0" anchor="ctr" bIns="45700" lIns="91425" spcFirstLastPara="1" rIns="91425" wrap="square" tIns="45700">
                              <a:noAutofit/>
                            </a:bodyPr>
                            <a:lstStyle/>
                            <a:p>
                              <a:pPr indent="0" lvl="0" marL="0" marR="0" rtl="0" algn="l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None/>
                              </a:pPr>
                              <a:r>
                                <a:t/>
                              </a:r>
                              <a:endParaRPr sz="1500">
                                <a:solidFill>
                                  <a:schemeClr val="lt1"/>
                                </a:solidFill>
                                <a:latin typeface="Calibri"/>
                                <a:ea typeface="Calibri"/>
                                <a:cs typeface="Calibri"/>
                                <a:sym typeface="Calibri"/>
                              </a:endParaRPr>
                            </a:p>
                          </p:txBody>
                        </p:sp>
                        <p:sp>
                          <p:nvSpPr>
                            <p:cNvPr id="311" name="Google Shape;311;p7"/>
                            <p:cNvSpPr/>
                            <p:nvPr/>
                          </p:nvSpPr>
                          <p:spPr>
                            <a:xfrm>
                              <a:off x="7753449" y="4902941"/>
                              <a:ext cx="280520" cy="280520"/>
                            </a:xfrm>
                            <a:prstGeom prst="ellipse">
                              <a:avLst/>
                            </a:prstGeom>
                            <a:solidFill>
                              <a:srgbClr val="3E74AB"/>
                            </a:solidFill>
                            <a:ln>
                              <a:noFill/>
                            </a:ln>
                          </p:spPr>
                          <p:txBody>
                            <a:bodyPr anchorCtr="0" anchor="ctr" bIns="45700" lIns="91425" spcFirstLastPara="1" rIns="91425" wrap="square" tIns="45700">
                              <a:noAutofit/>
                            </a:bodyPr>
                            <a:lstStyle/>
                            <a:p>
                              <a:pPr indent="0" lvl="0" marL="0" marR="0" rtl="0" algn="l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None/>
                              </a:pPr>
                              <a:r>
                                <a:t/>
                              </a:r>
                              <a:endParaRPr sz="1500">
                                <a:solidFill>
                                  <a:schemeClr val="lt1"/>
                                </a:solidFill>
                                <a:latin typeface="Calibri"/>
                                <a:ea typeface="Calibri"/>
                                <a:cs typeface="Calibri"/>
                                <a:sym typeface="Calibri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312" name="Google Shape;312;p7"/>
                          <p:cNvSpPr/>
                          <p:nvPr/>
                        </p:nvSpPr>
                        <p:spPr>
                          <a:xfrm rot="10054382">
                            <a:off x="4672567" y="4938979"/>
                            <a:ext cx="311901" cy="311901"/>
                          </a:xfrm>
                          <a:prstGeom prst="ellipse">
                            <a:avLst/>
                          </a:prstGeom>
                          <a:solidFill>
                            <a:schemeClr val="lt1"/>
                          </a:solidFill>
                          <a:ln>
                            <a:noFill/>
                          </a:ln>
                        </p:spPr>
                        <p:txBody>
                          <a:bodyPr anchorCtr="0" anchor="ctr" bIns="45700" lIns="91425" spcFirstLastPara="1" rIns="91425" wrap="square" tIns="45700">
                            <a:noAutofit/>
                          </a:bodyPr>
                          <a:lstStyle/>
                          <a:p>
                            <a:pPr indent="0" lvl="0" marL="0" marR="0" rtl="0" algn="l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r>
                              <a:t/>
                            </a:r>
                            <a:endParaRPr sz="1500">
                              <a:solidFill>
                                <a:schemeClr val="lt1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313" name="Google Shape;313;p7"/>
                        <p:cNvGrpSpPr/>
                        <p:nvPr/>
                      </p:nvGrpSpPr>
                      <p:grpSpPr>
                        <a:xfrm rot="10054382">
                          <a:off x="4326264" y="5087302"/>
                          <a:ext cx="1194520" cy="1194520"/>
                          <a:chOff x="6964884" y="4089258"/>
                          <a:chExt cx="868921" cy="868921"/>
                        </a:xfrm>
                      </p:grpSpPr>
                      <p:sp>
                        <p:nvSpPr>
                          <p:cNvPr id="314" name="Google Shape;314;p7"/>
                          <p:cNvSpPr/>
                          <p:nvPr/>
                        </p:nvSpPr>
                        <p:spPr>
                          <a:xfrm>
                            <a:off x="6979209" y="4103583"/>
                            <a:ext cx="840272" cy="840272"/>
                          </a:xfrm>
                          <a:prstGeom prst="ellipse">
                            <a:avLst/>
                          </a:prstGeom>
                          <a:solidFill>
                            <a:srgbClr val="3E74AB"/>
                          </a:solidFill>
                          <a:ln>
                            <a:noFill/>
                          </a:ln>
                        </p:spPr>
                        <p:txBody>
                          <a:bodyPr anchorCtr="0" anchor="ctr" bIns="45700" lIns="91425" spcFirstLastPara="1" rIns="91425" wrap="square" tIns="45700">
                            <a:noAutofit/>
                          </a:bodyPr>
                          <a:lstStyle/>
                          <a:p>
                            <a:pPr indent="0" lvl="0" marL="0" marR="0" rtl="0" algn="l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r>
                              <a:t/>
                            </a:r>
                            <a:endParaRPr sz="1500">
                              <a:solidFill>
                                <a:schemeClr val="lt1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endParaRPr>
                          </a:p>
                        </p:txBody>
                      </p:sp>
                      <p:sp>
                        <p:nvSpPr>
                          <p:cNvPr id="315" name="Google Shape;315;p7"/>
                          <p:cNvSpPr/>
                          <p:nvPr/>
                        </p:nvSpPr>
                        <p:spPr>
                          <a:xfrm rot="-10054382">
                            <a:off x="7034793" y="4159167"/>
                            <a:ext cx="729104" cy="729104"/>
                          </a:xfrm>
                          <a:prstGeom prst="ellipse">
                            <a:avLst/>
                          </a:prstGeom>
                          <a:solidFill>
                            <a:schemeClr val="lt1"/>
                          </a:solidFill>
                          <a:ln>
                            <a:noFill/>
                          </a:ln>
                        </p:spPr>
                        <p:txBody>
                          <a:bodyPr anchorCtr="0" anchor="ctr" bIns="45700" lIns="91425" spcFirstLastPara="1" rIns="91425" wrap="square" tIns="45700">
                            <a:noAutofit/>
                          </a:bodyPr>
                          <a:lstStyle/>
                          <a:p>
                            <a:pPr indent="0" lvl="0" marL="0" marR="0" rtl="0" algn="l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r>
                              <a:t/>
                            </a:r>
                            <a:endParaRPr sz="1500">
                              <a:solidFill>
                                <a:schemeClr val="lt1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316" name="Google Shape;316;p7"/>
                      <p:cNvSpPr/>
                      <p:nvPr/>
                    </p:nvSpPr>
                    <p:spPr>
                      <a:xfrm>
                        <a:off x="4612082" y="5429476"/>
                        <a:ext cx="622882" cy="510170"/>
                      </a:xfrm>
                      <a:custGeom>
                        <a:rect b="b" l="l" r="r" t="t"/>
                        <a:pathLst>
                          <a:path extrusionOk="0" h="463791" w="566256">
                            <a:moveTo>
                              <a:pt x="224930" y="307505"/>
                            </a:moveTo>
                            <a:cubicBezTo>
                              <a:pt x="226349" y="309048"/>
                              <a:pt x="257001" y="400555"/>
                              <a:pt x="257887" y="400555"/>
                            </a:cubicBezTo>
                            <a:cubicBezTo>
                              <a:pt x="258839" y="398059"/>
                              <a:pt x="266554" y="355654"/>
                              <a:pt x="267031" y="351501"/>
                            </a:cubicBezTo>
                            <a:lnTo>
                              <a:pt x="267212" y="349720"/>
                            </a:lnTo>
                            <a:lnTo>
                              <a:pt x="267212" y="349539"/>
                            </a:lnTo>
                            <a:cubicBezTo>
                              <a:pt x="267212" y="349301"/>
                              <a:pt x="267154" y="348948"/>
                              <a:pt x="267097" y="348767"/>
                            </a:cubicBezTo>
                            <a:lnTo>
                              <a:pt x="267040" y="348415"/>
                            </a:lnTo>
                            <a:cubicBezTo>
                              <a:pt x="266802" y="347881"/>
                              <a:pt x="266564" y="347291"/>
                              <a:pt x="266211" y="346815"/>
                            </a:cubicBezTo>
                            <a:lnTo>
                              <a:pt x="265916" y="346396"/>
                            </a:lnTo>
                            <a:cubicBezTo>
                              <a:pt x="263630" y="342852"/>
                              <a:pt x="261230" y="339185"/>
                              <a:pt x="258934" y="335528"/>
                            </a:cubicBezTo>
                            <a:cubicBezTo>
                              <a:pt x="258468" y="334785"/>
                              <a:pt x="258334" y="333508"/>
                              <a:pt x="258620" y="332680"/>
                            </a:cubicBezTo>
                            <a:cubicBezTo>
                              <a:pt x="259411" y="330422"/>
                              <a:pt x="260201" y="328165"/>
                              <a:pt x="260992" y="325907"/>
                            </a:cubicBezTo>
                            <a:lnTo>
                              <a:pt x="261887" y="323412"/>
                            </a:lnTo>
                            <a:cubicBezTo>
                              <a:pt x="262840" y="320735"/>
                              <a:pt x="263783" y="318068"/>
                              <a:pt x="264678" y="315392"/>
                            </a:cubicBezTo>
                            <a:cubicBezTo>
                              <a:pt x="264973" y="314563"/>
                              <a:pt x="265487" y="314649"/>
                              <a:pt x="266402" y="314087"/>
                            </a:cubicBezTo>
                            <a:cubicBezTo>
                              <a:pt x="268526" y="312782"/>
                              <a:pt x="295482" y="312772"/>
                              <a:pt x="298349" y="314087"/>
                            </a:cubicBezTo>
                            <a:cubicBezTo>
                              <a:pt x="299320" y="314534"/>
                              <a:pt x="299777" y="314563"/>
                              <a:pt x="300073" y="315392"/>
                            </a:cubicBezTo>
                            <a:cubicBezTo>
                              <a:pt x="300968" y="318068"/>
                              <a:pt x="301911" y="320735"/>
                              <a:pt x="302864" y="323412"/>
                            </a:cubicBezTo>
                            <a:lnTo>
                              <a:pt x="303759" y="325907"/>
                            </a:lnTo>
                            <a:cubicBezTo>
                              <a:pt x="304550" y="328165"/>
                              <a:pt x="305340" y="330422"/>
                              <a:pt x="306131" y="332680"/>
                            </a:cubicBezTo>
                            <a:cubicBezTo>
                              <a:pt x="306416" y="333508"/>
                              <a:pt x="306283" y="334785"/>
                              <a:pt x="305816" y="335528"/>
                            </a:cubicBezTo>
                            <a:cubicBezTo>
                              <a:pt x="303521" y="339185"/>
                              <a:pt x="301121" y="342852"/>
                              <a:pt x="298834" y="346396"/>
                            </a:cubicBezTo>
                            <a:lnTo>
                              <a:pt x="298539" y="346815"/>
                            </a:lnTo>
                            <a:cubicBezTo>
                              <a:pt x="298187" y="347291"/>
                              <a:pt x="297949" y="347881"/>
                              <a:pt x="297711" y="348415"/>
                            </a:cubicBezTo>
                            <a:lnTo>
                              <a:pt x="297653" y="348767"/>
                            </a:lnTo>
                            <a:cubicBezTo>
                              <a:pt x="297596" y="348948"/>
                              <a:pt x="297539" y="349301"/>
                              <a:pt x="297539" y="349539"/>
                            </a:cubicBezTo>
                            <a:lnTo>
                              <a:pt x="297539" y="349720"/>
                            </a:lnTo>
                            <a:lnTo>
                              <a:pt x="297720" y="351501"/>
                            </a:lnTo>
                            <a:cubicBezTo>
                              <a:pt x="298196" y="355663"/>
                              <a:pt x="305912" y="398059"/>
                              <a:pt x="306864" y="400555"/>
                            </a:cubicBezTo>
                            <a:cubicBezTo>
                              <a:pt x="307750" y="400555"/>
                              <a:pt x="338392" y="309048"/>
                              <a:pt x="339821" y="307505"/>
                            </a:cubicBezTo>
                            <a:cubicBezTo>
                              <a:pt x="340116" y="307562"/>
                              <a:pt x="340478" y="307562"/>
                              <a:pt x="340773" y="307619"/>
                            </a:cubicBezTo>
                            <a:cubicBezTo>
                              <a:pt x="353956" y="309820"/>
                              <a:pt x="366186" y="316173"/>
                              <a:pt x="378063" y="322345"/>
                            </a:cubicBezTo>
                            <a:lnTo>
                              <a:pt x="381035" y="323888"/>
                            </a:lnTo>
                            <a:cubicBezTo>
                              <a:pt x="392265" y="329651"/>
                              <a:pt x="405267" y="336718"/>
                              <a:pt x="416906" y="345443"/>
                            </a:cubicBezTo>
                            <a:cubicBezTo>
                              <a:pt x="427117" y="353044"/>
                              <a:pt x="437509" y="361417"/>
                              <a:pt x="442557" y="372580"/>
                            </a:cubicBezTo>
                            <a:cubicBezTo>
                              <a:pt x="447015" y="382438"/>
                              <a:pt x="446596" y="394078"/>
                              <a:pt x="446186" y="405298"/>
                            </a:cubicBezTo>
                            <a:lnTo>
                              <a:pt x="446072" y="408803"/>
                            </a:lnTo>
                            <a:cubicBezTo>
                              <a:pt x="446015" y="410585"/>
                              <a:pt x="445958" y="412956"/>
                              <a:pt x="445958" y="415214"/>
                            </a:cubicBezTo>
                            <a:cubicBezTo>
                              <a:pt x="446015" y="421510"/>
                              <a:pt x="441262" y="424358"/>
                              <a:pt x="436633" y="427149"/>
                            </a:cubicBezTo>
                            <a:cubicBezTo>
                              <a:pt x="435975" y="427501"/>
                              <a:pt x="435318" y="427853"/>
                              <a:pt x="434728" y="428272"/>
                            </a:cubicBezTo>
                            <a:cubicBezTo>
                              <a:pt x="428908" y="431902"/>
                              <a:pt x="422736" y="435645"/>
                              <a:pt x="416259" y="438550"/>
                            </a:cubicBezTo>
                            <a:cubicBezTo>
                              <a:pt x="395532" y="447751"/>
                              <a:pt x="371663" y="454228"/>
                              <a:pt x="341259" y="459038"/>
                            </a:cubicBezTo>
                            <a:cubicBezTo>
                              <a:pt x="330924" y="460638"/>
                              <a:pt x="321304" y="461829"/>
                              <a:pt x="311684" y="462601"/>
                            </a:cubicBezTo>
                            <a:cubicBezTo>
                              <a:pt x="302121" y="463439"/>
                              <a:pt x="293034" y="463791"/>
                              <a:pt x="283833" y="463791"/>
                            </a:cubicBezTo>
                            <a:lnTo>
                              <a:pt x="282347" y="463791"/>
                            </a:lnTo>
                            <a:lnTo>
                              <a:pt x="280861" y="463791"/>
                            </a:lnTo>
                            <a:cubicBezTo>
                              <a:pt x="271660" y="463791"/>
                              <a:pt x="262573" y="463429"/>
                              <a:pt x="253010" y="462601"/>
                            </a:cubicBezTo>
                            <a:cubicBezTo>
                              <a:pt x="243389" y="461829"/>
                              <a:pt x="233769" y="460638"/>
                              <a:pt x="223435" y="459038"/>
                            </a:cubicBezTo>
                            <a:cubicBezTo>
                              <a:pt x="193031" y="454228"/>
                              <a:pt x="169161" y="447751"/>
                              <a:pt x="148435" y="438550"/>
                            </a:cubicBezTo>
                            <a:cubicBezTo>
                              <a:pt x="141958" y="435635"/>
                              <a:pt x="135786" y="431892"/>
                              <a:pt x="129966" y="428272"/>
                            </a:cubicBezTo>
                            <a:cubicBezTo>
                              <a:pt x="129366" y="427863"/>
                              <a:pt x="128718" y="427501"/>
                              <a:pt x="128061" y="427149"/>
                            </a:cubicBezTo>
                            <a:cubicBezTo>
                              <a:pt x="123432" y="424358"/>
                              <a:pt x="118679" y="421510"/>
                              <a:pt x="118736" y="415214"/>
                            </a:cubicBezTo>
                            <a:cubicBezTo>
                              <a:pt x="118736" y="412956"/>
                              <a:pt x="118679" y="410585"/>
                              <a:pt x="118622" y="408803"/>
                            </a:cubicBezTo>
                            <a:lnTo>
                              <a:pt x="118507" y="405298"/>
                            </a:lnTo>
                            <a:cubicBezTo>
                              <a:pt x="118155" y="394078"/>
                              <a:pt x="117736" y="382438"/>
                              <a:pt x="122193" y="372580"/>
                            </a:cubicBezTo>
                            <a:cubicBezTo>
                              <a:pt x="127242" y="361417"/>
                              <a:pt x="137633" y="353044"/>
                              <a:pt x="147844" y="345443"/>
                            </a:cubicBezTo>
                            <a:cubicBezTo>
                              <a:pt x="159484" y="336718"/>
                              <a:pt x="172495" y="329651"/>
                              <a:pt x="183715" y="323888"/>
                            </a:cubicBezTo>
                            <a:lnTo>
                              <a:pt x="186687" y="322345"/>
                            </a:lnTo>
                            <a:cubicBezTo>
                              <a:pt x="198565" y="316173"/>
                              <a:pt x="210795" y="309820"/>
                              <a:pt x="223978" y="307619"/>
                            </a:cubicBezTo>
                            <a:cubicBezTo>
                              <a:pt x="224273" y="307562"/>
                              <a:pt x="224635" y="307562"/>
                              <a:pt x="224930" y="307505"/>
                            </a:cubicBezTo>
                            <a:close/>
                            <a:moveTo>
                              <a:pt x="97543" y="201920"/>
                            </a:moveTo>
                            <a:cubicBezTo>
                              <a:pt x="98839" y="203320"/>
                              <a:pt x="126890" y="287035"/>
                              <a:pt x="127690" y="287035"/>
                            </a:cubicBezTo>
                            <a:cubicBezTo>
                              <a:pt x="128576" y="284768"/>
                              <a:pt x="135634" y="245973"/>
                              <a:pt x="136062" y="242182"/>
                            </a:cubicBezTo>
                            <a:lnTo>
                              <a:pt x="136234" y="240544"/>
                            </a:lnTo>
                            <a:lnTo>
                              <a:pt x="136234" y="240372"/>
                            </a:lnTo>
                            <a:cubicBezTo>
                              <a:pt x="136234" y="240153"/>
                              <a:pt x="136167" y="239830"/>
                              <a:pt x="136129" y="239687"/>
                            </a:cubicBezTo>
                            <a:lnTo>
                              <a:pt x="136062" y="239363"/>
                            </a:lnTo>
                            <a:cubicBezTo>
                              <a:pt x="135843" y="238867"/>
                              <a:pt x="135634" y="238325"/>
                              <a:pt x="135310" y="237896"/>
                            </a:cubicBezTo>
                            <a:lnTo>
                              <a:pt x="135034" y="237505"/>
                            </a:lnTo>
                            <a:cubicBezTo>
                              <a:pt x="132938" y="234267"/>
                              <a:pt x="130738" y="230905"/>
                              <a:pt x="128642" y="227561"/>
                            </a:cubicBezTo>
                            <a:cubicBezTo>
                              <a:pt x="128214" y="226895"/>
                              <a:pt x="128080" y="225704"/>
                              <a:pt x="128366" y="224951"/>
                            </a:cubicBezTo>
                            <a:cubicBezTo>
                              <a:pt x="129081" y="222904"/>
                              <a:pt x="129814" y="220827"/>
                              <a:pt x="130528" y="218760"/>
                            </a:cubicBezTo>
                            <a:lnTo>
                              <a:pt x="131347" y="216493"/>
                            </a:lnTo>
                            <a:cubicBezTo>
                              <a:pt x="132214" y="214036"/>
                              <a:pt x="133091" y="211597"/>
                              <a:pt x="133891" y="209159"/>
                            </a:cubicBezTo>
                            <a:cubicBezTo>
                              <a:pt x="134167" y="208378"/>
                              <a:pt x="134643" y="208473"/>
                              <a:pt x="135462" y="207949"/>
                            </a:cubicBezTo>
                            <a:cubicBezTo>
                              <a:pt x="136400" y="207378"/>
                              <a:pt x="142544" y="207075"/>
                              <a:pt x="148979" y="207048"/>
                            </a:cubicBezTo>
                            <a:lnTo>
                              <a:pt x="164233" y="207796"/>
                            </a:lnTo>
                            <a:lnTo>
                              <a:pt x="164227" y="207778"/>
                            </a:lnTo>
                            <a:cubicBezTo>
                              <a:pt x="164418" y="207826"/>
                              <a:pt x="164570" y="207883"/>
                              <a:pt x="164684" y="207930"/>
                            </a:cubicBezTo>
                            <a:cubicBezTo>
                              <a:pt x="165570" y="208340"/>
                              <a:pt x="165980" y="208359"/>
                              <a:pt x="166256" y="209140"/>
                            </a:cubicBezTo>
                            <a:lnTo>
                              <a:pt x="166257" y="209145"/>
                            </a:lnTo>
                            <a:lnTo>
                              <a:pt x="166276" y="209159"/>
                            </a:lnTo>
                            <a:cubicBezTo>
                              <a:pt x="167095" y="211597"/>
                              <a:pt x="167962" y="214036"/>
                              <a:pt x="168819" y="216493"/>
                            </a:cubicBezTo>
                            <a:lnTo>
                              <a:pt x="169638" y="218760"/>
                            </a:lnTo>
                            <a:cubicBezTo>
                              <a:pt x="170371" y="220827"/>
                              <a:pt x="171086" y="222904"/>
                              <a:pt x="171819" y="224951"/>
                            </a:cubicBezTo>
                            <a:cubicBezTo>
                              <a:pt x="172076" y="225704"/>
                              <a:pt x="171953" y="226895"/>
                              <a:pt x="171514" y="227561"/>
                            </a:cubicBezTo>
                            <a:cubicBezTo>
                              <a:pt x="171448" y="227666"/>
                              <a:pt x="171381" y="227752"/>
                              <a:pt x="171324" y="227866"/>
                            </a:cubicBezTo>
                            <a:cubicBezTo>
                              <a:pt x="169295" y="231105"/>
                              <a:pt x="167161" y="234381"/>
                              <a:pt x="165133" y="237515"/>
                            </a:cubicBezTo>
                            <a:lnTo>
                              <a:pt x="164875" y="237905"/>
                            </a:lnTo>
                            <a:cubicBezTo>
                              <a:pt x="164533" y="238334"/>
                              <a:pt x="164313" y="238877"/>
                              <a:pt x="164094" y="239372"/>
                            </a:cubicBezTo>
                            <a:lnTo>
                              <a:pt x="164047" y="239696"/>
                            </a:lnTo>
                            <a:cubicBezTo>
                              <a:pt x="163980" y="239849"/>
                              <a:pt x="163942" y="240172"/>
                              <a:pt x="163942" y="240382"/>
                            </a:cubicBezTo>
                            <a:lnTo>
                              <a:pt x="163942" y="240553"/>
                            </a:lnTo>
                            <a:lnTo>
                              <a:pt x="164094" y="242192"/>
                            </a:lnTo>
                            <a:cubicBezTo>
                              <a:pt x="164523" y="245992"/>
                              <a:pt x="171600" y="284787"/>
                              <a:pt x="172467" y="287045"/>
                            </a:cubicBezTo>
                            <a:cubicBezTo>
                              <a:pt x="172876" y="287045"/>
                              <a:pt x="179887" y="266680"/>
                              <a:pt x="187050" y="245859"/>
                            </a:cubicBezTo>
                            <a:cubicBezTo>
                              <a:pt x="188107" y="246545"/>
                              <a:pt x="189231" y="247192"/>
                              <a:pt x="190412" y="247802"/>
                            </a:cubicBezTo>
                            <a:cubicBezTo>
                              <a:pt x="194651" y="258765"/>
                              <a:pt x="201109" y="270891"/>
                              <a:pt x="209586" y="282178"/>
                            </a:cubicBezTo>
                            <a:cubicBezTo>
                              <a:pt x="196184" y="285864"/>
                              <a:pt x="184402" y="291931"/>
                              <a:pt x="173791" y="297456"/>
                            </a:cubicBezTo>
                            <a:lnTo>
                              <a:pt x="170962" y="298923"/>
                            </a:lnTo>
                            <a:cubicBezTo>
                              <a:pt x="158751" y="305200"/>
                              <a:pt x="144463" y="312943"/>
                              <a:pt x="131157" y="322935"/>
                            </a:cubicBezTo>
                            <a:cubicBezTo>
                              <a:pt x="123756" y="328441"/>
                              <a:pt x="115860" y="334651"/>
                              <a:pt x="109040" y="342357"/>
                            </a:cubicBezTo>
                            <a:cubicBezTo>
                              <a:pt x="104858" y="341842"/>
                              <a:pt x="100582" y="341233"/>
                              <a:pt x="96181" y="340547"/>
                            </a:cubicBezTo>
                            <a:cubicBezTo>
                              <a:pt x="68368" y="336165"/>
                              <a:pt x="46537" y="330231"/>
                              <a:pt x="27563" y="321821"/>
                            </a:cubicBezTo>
                            <a:cubicBezTo>
                              <a:pt x="21629" y="319144"/>
                              <a:pt x="15981" y="315734"/>
                              <a:pt x="10666" y="312410"/>
                            </a:cubicBezTo>
                            <a:cubicBezTo>
                              <a:pt x="10123" y="312039"/>
                              <a:pt x="9523" y="311696"/>
                              <a:pt x="8923" y="311372"/>
                            </a:cubicBezTo>
                            <a:cubicBezTo>
                              <a:pt x="4694" y="308829"/>
                              <a:pt x="331" y="306219"/>
                              <a:pt x="398" y="300456"/>
                            </a:cubicBezTo>
                            <a:cubicBezTo>
                              <a:pt x="398" y="298408"/>
                              <a:pt x="331" y="296227"/>
                              <a:pt x="293" y="294589"/>
                            </a:cubicBezTo>
                            <a:lnTo>
                              <a:pt x="188" y="291398"/>
                            </a:lnTo>
                            <a:cubicBezTo>
                              <a:pt x="-136" y="281130"/>
                              <a:pt x="-526" y="270471"/>
                              <a:pt x="3551" y="261451"/>
                            </a:cubicBezTo>
                            <a:cubicBezTo>
                              <a:pt x="8170" y="251250"/>
                              <a:pt x="17686" y="243582"/>
                              <a:pt x="27030" y="236639"/>
                            </a:cubicBezTo>
                            <a:cubicBezTo>
                              <a:pt x="37669" y="228657"/>
                              <a:pt x="49575" y="222180"/>
                              <a:pt x="59824" y="216922"/>
                            </a:cubicBezTo>
                            <a:lnTo>
                              <a:pt x="62539" y="215493"/>
                            </a:lnTo>
                            <a:cubicBezTo>
                              <a:pt x="73416" y="209845"/>
                              <a:pt x="84608" y="204035"/>
                              <a:pt x="96676" y="202025"/>
                            </a:cubicBezTo>
                            <a:cubicBezTo>
                              <a:pt x="96934" y="201958"/>
                              <a:pt x="97257" y="201958"/>
                              <a:pt x="97543" y="201920"/>
                            </a:cubicBezTo>
                            <a:close/>
                            <a:moveTo>
                              <a:pt x="468742" y="201901"/>
                            </a:moveTo>
                            <a:cubicBezTo>
                              <a:pt x="468999" y="201949"/>
                              <a:pt x="469342" y="201949"/>
                              <a:pt x="469609" y="202006"/>
                            </a:cubicBezTo>
                            <a:cubicBezTo>
                              <a:pt x="481667" y="204016"/>
                              <a:pt x="492869" y="209816"/>
                              <a:pt x="503718" y="215474"/>
                            </a:cubicBezTo>
                            <a:lnTo>
                              <a:pt x="506432" y="216903"/>
                            </a:lnTo>
                            <a:cubicBezTo>
                              <a:pt x="516700" y="222170"/>
                              <a:pt x="528616" y="228638"/>
                              <a:pt x="539246" y="236620"/>
                            </a:cubicBezTo>
                            <a:cubicBezTo>
                              <a:pt x="548590" y="243563"/>
                              <a:pt x="558105" y="251231"/>
                              <a:pt x="562725" y="261432"/>
                            </a:cubicBezTo>
                            <a:cubicBezTo>
                              <a:pt x="566783" y="270462"/>
                              <a:pt x="566392" y="281120"/>
                              <a:pt x="566068" y="291388"/>
                            </a:cubicBezTo>
                            <a:lnTo>
                              <a:pt x="565964" y="294579"/>
                            </a:lnTo>
                            <a:cubicBezTo>
                              <a:pt x="565897" y="296218"/>
                              <a:pt x="565859" y="298399"/>
                              <a:pt x="565859" y="300447"/>
                            </a:cubicBezTo>
                            <a:cubicBezTo>
                              <a:pt x="565906" y="306209"/>
                              <a:pt x="561563" y="308819"/>
                              <a:pt x="557334" y="311362"/>
                            </a:cubicBezTo>
                            <a:cubicBezTo>
                              <a:pt x="556734" y="311686"/>
                              <a:pt x="556124" y="312029"/>
                              <a:pt x="555591" y="312401"/>
                            </a:cubicBezTo>
                            <a:cubicBezTo>
                              <a:pt x="550257" y="315725"/>
                              <a:pt x="544608" y="319135"/>
                              <a:pt x="538693" y="321811"/>
                            </a:cubicBezTo>
                            <a:cubicBezTo>
                              <a:pt x="519729" y="330222"/>
                              <a:pt x="497888" y="336156"/>
                              <a:pt x="470075" y="340537"/>
                            </a:cubicBezTo>
                            <a:cubicBezTo>
                              <a:pt x="465218" y="341290"/>
                              <a:pt x="460512" y="341938"/>
                              <a:pt x="455921" y="342500"/>
                            </a:cubicBezTo>
                            <a:cubicBezTo>
                              <a:pt x="449063" y="334727"/>
                              <a:pt x="441119" y="328498"/>
                              <a:pt x="433737" y="322992"/>
                            </a:cubicBezTo>
                            <a:cubicBezTo>
                              <a:pt x="420336" y="312934"/>
                              <a:pt x="406058" y="305190"/>
                              <a:pt x="393971" y="298999"/>
                            </a:cubicBezTo>
                            <a:lnTo>
                              <a:pt x="391018" y="297446"/>
                            </a:lnTo>
                            <a:cubicBezTo>
                              <a:pt x="380397" y="291941"/>
                              <a:pt x="368644" y="285883"/>
                              <a:pt x="355261" y="282187"/>
                            </a:cubicBezTo>
                            <a:cubicBezTo>
                              <a:pt x="363738" y="270900"/>
                              <a:pt x="370215" y="258737"/>
                              <a:pt x="374444" y="247773"/>
                            </a:cubicBezTo>
                            <a:cubicBezTo>
                              <a:pt x="376045" y="246935"/>
                              <a:pt x="377549" y="246049"/>
                              <a:pt x="378931" y="245078"/>
                            </a:cubicBezTo>
                            <a:cubicBezTo>
                              <a:pt x="386198" y="266157"/>
                              <a:pt x="393390" y="287026"/>
                              <a:pt x="393799" y="287026"/>
                            </a:cubicBezTo>
                            <a:cubicBezTo>
                              <a:pt x="394666" y="284759"/>
                              <a:pt x="401714" y="245964"/>
                              <a:pt x="402153" y="242173"/>
                            </a:cubicBezTo>
                            <a:lnTo>
                              <a:pt x="402324" y="240534"/>
                            </a:lnTo>
                            <a:lnTo>
                              <a:pt x="402324" y="240363"/>
                            </a:lnTo>
                            <a:cubicBezTo>
                              <a:pt x="402324" y="240144"/>
                              <a:pt x="402257" y="239820"/>
                              <a:pt x="402219" y="239677"/>
                            </a:cubicBezTo>
                            <a:lnTo>
                              <a:pt x="402153" y="239353"/>
                            </a:lnTo>
                            <a:cubicBezTo>
                              <a:pt x="401933" y="238858"/>
                              <a:pt x="401724" y="238315"/>
                              <a:pt x="401400" y="237886"/>
                            </a:cubicBezTo>
                            <a:lnTo>
                              <a:pt x="401143" y="237496"/>
                            </a:lnTo>
                            <a:cubicBezTo>
                              <a:pt x="399047" y="234257"/>
                              <a:pt x="396847" y="230895"/>
                              <a:pt x="394733" y="227552"/>
                            </a:cubicBezTo>
                            <a:cubicBezTo>
                              <a:pt x="394514" y="227209"/>
                              <a:pt x="394390" y="226733"/>
                              <a:pt x="394342" y="226237"/>
                            </a:cubicBezTo>
                            <a:cubicBezTo>
                              <a:pt x="394294" y="225761"/>
                              <a:pt x="394323" y="225313"/>
                              <a:pt x="394447" y="224942"/>
                            </a:cubicBezTo>
                            <a:cubicBezTo>
                              <a:pt x="395180" y="222894"/>
                              <a:pt x="395895" y="220818"/>
                              <a:pt x="396628" y="218751"/>
                            </a:cubicBezTo>
                            <a:lnTo>
                              <a:pt x="397428" y="216474"/>
                            </a:lnTo>
                            <a:cubicBezTo>
                              <a:pt x="398314" y="214017"/>
                              <a:pt x="399171" y="211578"/>
                              <a:pt x="400000" y="209140"/>
                            </a:cubicBezTo>
                            <a:cubicBezTo>
                              <a:pt x="400105" y="208797"/>
                              <a:pt x="400257" y="208626"/>
                              <a:pt x="400476" y="208511"/>
                            </a:cubicBezTo>
                            <a:cubicBezTo>
                              <a:pt x="400752" y="208321"/>
                              <a:pt x="401105" y="208235"/>
                              <a:pt x="401581" y="207930"/>
                            </a:cubicBezTo>
                            <a:cubicBezTo>
                              <a:pt x="403524" y="206740"/>
                              <a:pt x="428184" y="206721"/>
                              <a:pt x="430794" y="207930"/>
                            </a:cubicBezTo>
                            <a:cubicBezTo>
                              <a:pt x="431699" y="208340"/>
                              <a:pt x="432109" y="208359"/>
                              <a:pt x="432366" y="209140"/>
                            </a:cubicBezTo>
                            <a:cubicBezTo>
                              <a:pt x="433185" y="211578"/>
                              <a:pt x="434052" y="214017"/>
                              <a:pt x="434938" y="216474"/>
                            </a:cubicBezTo>
                            <a:lnTo>
                              <a:pt x="435738" y="218741"/>
                            </a:lnTo>
                            <a:cubicBezTo>
                              <a:pt x="436471" y="220808"/>
                              <a:pt x="437186" y="222885"/>
                              <a:pt x="437919" y="224932"/>
                            </a:cubicBezTo>
                            <a:cubicBezTo>
                              <a:pt x="438176" y="225685"/>
                              <a:pt x="438052" y="226876"/>
                              <a:pt x="437643" y="227542"/>
                            </a:cubicBezTo>
                            <a:cubicBezTo>
                              <a:pt x="435528" y="230886"/>
                              <a:pt x="433328" y="234248"/>
                              <a:pt x="431232" y="237486"/>
                            </a:cubicBezTo>
                            <a:lnTo>
                              <a:pt x="430975" y="237877"/>
                            </a:lnTo>
                            <a:cubicBezTo>
                              <a:pt x="430651" y="238306"/>
                              <a:pt x="430432" y="238848"/>
                              <a:pt x="430223" y="239344"/>
                            </a:cubicBezTo>
                            <a:lnTo>
                              <a:pt x="430156" y="239668"/>
                            </a:lnTo>
                            <a:cubicBezTo>
                              <a:pt x="430108" y="239820"/>
                              <a:pt x="430051" y="240144"/>
                              <a:pt x="430051" y="240353"/>
                            </a:cubicBezTo>
                            <a:lnTo>
                              <a:pt x="430051" y="240525"/>
                            </a:lnTo>
                            <a:lnTo>
                              <a:pt x="430223" y="242163"/>
                            </a:lnTo>
                            <a:cubicBezTo>
                              <a:pt x="430651" y="245964"/>
                              <a:pt x="437709" y="284759"/>
                              <a:pt x="438576" y="287016"/>
                            </a:cubicBezTo>
                            <a:cubicBezTo>
                              <a:pt x="439395" y="287016"/>
                              <a:pt x="467427" y="203301"/>
                              <a:pt x="468742" y="201901"/>
                            </a:cubicBezTo>
                            <a:close/>
                            <a:moveTo>
                              <a:pt x="282443" y="86830"/>
                            </a:moveTo>
                            <a:cubicBezTo>
                              <a:pt x="310218" y="88525"/>
                              <a:pt x="334764" y="97993"/>
                              <a:pt x="352556" y="121787"/>
                            </a:cubicBezTo>
                            <a:cubicBezTo>
                              <a:pt x="362119" y="134579"/>
                              <a:pt x="364139" y="149543"/>
                              <a:pt x="362119" y="165135"/>
                            </a:cubicBezTo>
                            <a:cubicBezTo>
                              <a:pt x="361691" y="168354"/>
                              <a:pt x="361062" y="171536"/>
                              <a:pt x="360462" y="175203"/>
                            </a:cubicBezTo>
                            <a:cubicBezTo>
                              <a:pt x="361548" y="175413"/>
                              <a:pt x="362662" y="175670"/>
                              <a:pt x="363796" y="175822"/>
                            </a:cubicBezTo>
                            <a:cubicBezTo>
                              <a:pt x="371273" y="176870"/>
                              <a:pt x="374702" y="180118"/>
                              <a:pt x="374711" y="187671"/>
                            </a:cubicBezTo>
                            <a:cubicBezTo>
                              <a:pt x="374711" y="197749"/>
                              <a:pt x="372654" y="207531"/>
                              <a:pt x="367844" y="216522"/>
                            </a:cubicBezTo>
                            <a:cubicBezTo>
                              <a:pt x="364529" y="222733"/>
                              <a:pt x="358824" y="224866"/>
                              <a:pt x="351909" y="225057"/>
                            </a:cubicBezTo>
                            <a:cubicBezTo>
                              <a:pt x="351356" y="227438"/>
                              <a:pt x="350966" y="229800"/>
                              <a:pt x="350261" y="232048"/>
                            </a:cubicBezTo>
                            <a:cubicBezTo>
                              <a:pt x="341936" y="258890"/>
                              <a:pt x="316142" y="294084"/>
                              <a:pt x="285300" y="295008"/>
                            </a:cubicBezTo>
                            <a:cubicBezTo>
                              <a:pt x="284348" y="295037"/>
                              <a:pt x="283395" y="295037"/>
                              <a:pt x="282443" y="295008"/>
                            </a:cubicBezTo>
                            <a:cubicBezTo>
                              <a:pt x="281500" y="295037"/>
                              <a:pt x="280538" y="295037"/>
                              <a:pt x="279585" y="295008"/>
                            </a:cubicBezTo>
                            <a:cubicBezTo>
                              <a:pt x="248753" y="294084"/>
                              <a:pt x="222950" y="258890"/>
                              <a:pt x="214625" y="232048"/>
                            </a:cubicBezTo>
                            <a:cubicBezTo>
                              <a:pt x="213920" y="229800"/>
                              <a:pt x="213529" y="227448"/>
                              <a:pt x="212977" y="225057"/>
                            </a:cubicBezTo>
                            <a:cubicBezTo>
                              <a:pt x="206052" y="224866"/>
                              <a:pt x="200356" y="222733"/>
                              <a:pt x="197042" y="216522"/>
                            </a:cubicBezTo>
                            <a:cubicBezTo>
                              <a:pt x="192241" y="207531"/>
                              <a:pt x="190184" y="197749"/>
                              <a:pt x="190174" y="187671"/>
                            </a:cubicBezTo>
                            <a:cubicBezTo>
                              <a:pt x="190174" y="180127"/>
                              <a:pt x="193613" y="176879"/>
                              <a:pt x="201090" y="175822"/>
                            </a:cubicBezTo>
                            <a:cubicBezTo>
                              <a:pt x="202223" y="175670"/>
                              <a:pt x="203338" y="175413"/>
                              <a:pt x="204423" y="175203"/>
                            </a:cubicBezTo>
                            <a:cubicBezTo>
                              <a:pt x="203814" y="171536"/>
                              <a:pt x="203185" y="168345"/>
                              <a:pt x="202766" y="165135"/>
                            </a:cubicBezTo>
                            <a:cubicBezTo>
                              <a:pt x="200747" y="149533"/>
                              <a:pt x="202766" y="134579"/>
                              <a:pt x="212329" y="121787"/>
                            </a:cubicBezTo>
                            <a:cubicBezTo>
                              <a:pt x="230122" y="97993"/>
                              <a:pt x="254668" y="88525"/>
                              <a:pt x="282443" y="86830"/>
                            </a:cubicBezTo>
                            <a:close/>
                            <a:moveTo>
                              <a:pt x="150102" y="28"/>
                            </a:moveTo>
                            <a:cubicBezTo>
                              <a:pt x="175495" y="1600"/>
                              <a:pt x="197955" y="10258"/>
                              <a:pt x="214252" y="32022"/>
                            </a:cubicBezTo>
                            <a:cubicBezTo>
                              <a:pt x="222987" y="43710"/>
                              <a:pt x="224835" y="57388"/>
                              <a:pt x="222987" y="71675"/>
                            </a:cubicBezTo>
                            <a:cubicBezTo>
                              <a:pt x="222815" y="72970"/>
                              <a:pt x="222615" y="74266"/>
                              <a:pt x="222387" y="75599"/>
                            </a:cubicBezTo>
                            <a:cubicBezTo>
                              <a:pt x="209833" y="83000"/>
                              <a:pt x="198974" y="92821"/>
                              <a:pt x="189849" y="104984"/>
                            </a:cubicBezTo>
                            <a:cubicBezTo>
                              <a:pt x="178610" y="120005"/>
                              <a:pt x="173324" y="137931"/>
                              <a:pt x="174076" y="158391"/>
                            </a:cubicBezTo>
                            <a:cubicBezTo>
                              <a:pt x="166418" y="165449"/>
                              <a:pt x="162103" y="175564"/>
                              <a:pt x="162103" y="187690"/>
                            </a:cubicBezTo>
                            <a:cubicBezTo>
                              <a:pt x="162103" y="188147"/>
                              <a:pt x="162103" y="188594"/>
                              <a:pt x="162122" y="189052"/>
                            </a:cubicBezTo>
                            <a:cubicBezTo>
                              <a:pt x="159055" y="189890"/>
                              <a:pt x="155912" y="190385"/>
                              <a:pt x="152711" y="190480"/>
                            </a:cubicBezTo>
                            <a:cubicBezTo>
                              <a:pt x="151826" y="190499"/>
                              <a:pt x="150968" y="190499"/>
                              <a:pt x="150102" y="190480"/>
                            </a:cubicBezTo>
                            <a:cubicBezTo>
                              <a:pt x="149216" y="190499"/>
                              <a:pt x="148359" y="190499"/>
                              <a:pt x="147473" y="190480"/>
                            </a:cubicBezTo>
                            <a:cubicBezTo>
                              <a:pt x="119269" y="189642"/>
                              <a:pt x="95666" y="157448"/>
                              <a:pt x="88046" y="132892"/>
                            </a:cubicBezTo>
                            <a:cubicBezTo>
                              <a:pt x="87399" y="130825"/>
                              <a:pt x="87037" y="128663"/>
                              <a:pt x="86532" y="126482"/>
                            </a:cubicBezTo>
                            <a:cubicBezTo>
                              <a:pt x="80207" y="126310"/>
                              <a:pt x="74987" y="124348"/>
                              <a:pt x="71949" y="118671"/>
                            </a:cubicBezTo>
                            <a:cubicBezTo>
                              <a:pt x="67567" y="110451"/>
                              <a:pt x="65672" y="101498"/>
                              <a:pt x="65672" y="92287"/>
                            </a:cubicBezTo>
                            <a:cubicBezTo>
                              <a:pt x="65672" y="85382"/>
                              <a:pt x="68825" y="82410"/>
                              <a:pt x="75664" y="81457"/>
                            </a:cubicBezTo>
                            <a:cubicBezTo>
                              <a:pt x="76702" y="81305"/>
                              <a:pt x="77712" y="81067"/>
                              <a:pt x="78702" y="80876"/>
                            </a:cubicBezTo>
                            <a:cubicBezTo>
                              <a:pt x="78159" y="77533"/>
                              <a:pt x="77578" y="74618"/>
                              <a:pt x="77188" y="71685"/>
                            </a:cubicBezTo>
                            <a:cubicBezTo>
                              <a:pt x="75330" y="57397"/>
                              <a:pt x="77188" y="43719"/>
                              <a:pt x="85951" y="32022"/>
                            </a:cubicBezTo>
                            <a:cubicBezTo>
                              <a:pt x="102219" y="10248"/>
                              <a:pt x="124679" y="1600"/>
                              <a:pt x="150102" y="28"/>
                            </a:cubicBezTo>
                            <a:close/>
                            <a:moveTo>
                              <a:pt x="416220" y="0"/>
                            </a:moveTo>
                            <a:cubicBezTo>
                              <a:pt x="441633" y="1572"/>
                              <a:pt x="464074" y="10230"/>
                              <a:pt x="480371" y="31994"/>
                            </a:cubicBezTo>
                            <a:cubicBezTo>
                              <a:pt x="489106" y="43691"/>
                              <a:pt x="490963" y="57369"/>
                              <a:pt x="489106" y="71657"/>
                            </a:cubicBezTo>
                            <a:cubicBezTo>
                              <a:pt x="488734" y="74590"/>
                              <a:pt x="488153" y="77505"/>
                              <a:pt x="487591" y="80848"/>
                            </a:cubicBezTo>
                            <a:cubicBezTo>
                              <a:pt x="488582" y="81039"/>
                              <a:pt x="489620" y="81277"/>
                              <a:pt x="490658" y="81429"/>
                            </a:cubicBezTo>
                            <a:cubicBezTo>
                              <a:pt x="497478" y="82401"/>
                              <a:pt x="500631" y="85373"/>
                              <a:pt x="500631" y="92278"/>
                            </a:cubicBezTo>
                            <a:cubicBezTo>
                              <a:pt x="500612" y="101489"/>
                              <a:pt x="498736" y="110442"/>
                              <a:pt x="494335" y="118662"/>
                            </a:cubicBezTo>
                            <a:cubicBezTo>
                              <a:pt x="491316" y="124339"/>
                              <a:pt x="486096" y="126302"/>
                              <a:pt x="479771" y="126473"/>
                            </a:cubicBezTo>
                            <a:cubicBezTo>
                              <a:pt x="479257" y="128654"/>
                              <a:pt x="478904" y="130807"/>
                              <a:pt x="478257" y="132883"/>
                            </a:cubicBezTo>
                            <a:cubicBezTo>
                              <a:pt x="470637" y="157439"/>
                              <a:pt x="447034" y="189633"/>
                              <a:pt x="418811" y="190471"/>
                            </a:cubicBezTo>
                            <a:cubicBezTo>
                              <a:pt x="417944" y="190490"/>
                              <a:pt x="417068" y="190490"/>
                              <a:pt x="416201" y="190471"/>
                            </a:cubicBezTo>
                            <a:cubicBezTo>
                              <a:pt x="415335" y="190490"/>
                              <a:pt x="414458" y="190490"/>
                              <a:pt x="413592" y="190471"/>
                            </a:cubicBezTo>
                            <a:cubicBezTo>
                              <a:pt x="409877" y="190367"/>
                              <a:pt x="406257" y="189719"/>
                              <a:pt x="402743" y="188614"/>
                            </a:cubicBezTo>
                            <a:cubicBezTo>
                              <a:pt x="402762" y="188309"/>
                              <a:pt x="402762" y="187985"/>
                              <a:pt x="402762" y="187662"/>
                            </a:cubicBezTo>
                            <a:cubicBezTo>
                              <a:pt x="402762" y="175555"/>
                              <a:pt x="398466" y="165459"/>
                              <a:pt x="390789" y="158401"/>
                            </a:cubicBezTo>
                            <a:cubicBezTo>
                              <a:pt x="391541" y="137951"/>
                              <a:pt x="386255" y="120015"/>
                              <a:pt x="375015" y="104975"/>
                            </a:cubicBezTo>
                            <a:cubicBezTo>
                              <a:pt x="366281" y="93326"/>
                              <a:pt x="355965" y="83830"/>
                              <a:pt x="344078" y="76533"/>
                            </a:cubicBezTo>
                            <a:lnTo>
                              <a:pt x="344059" y="76533"/>
                            </a:lnTo>
                            <a:cubicBezTo>
                              <a:pt x="343783" y="74847"/>
                              <a:pt x="343516" y="73257"/>
                              <a:pt x="343307" y="71657"/>
                            </a:cubicBezTo>
                            <a:cubicBezTo>
                              <a:pt x="341468" y="57369"/>
                              <a:pt x="343307" y="43691"/>
                              <a:pt x="352070" y="31994"/>
                            </a:cubicBezTo>
                            <a:cubicBezTo>
                              <a:pt x="368338" y="10220"/>
                              <a:pt x="390798" y="1572"/>
                              <a:pt x="416220" y="0"/>
                            </a:cubicBezTo>
                            <a:close/>
                          </a:path>
                        </a:pathLst>
                      </a:custGeom>
                      <a:solidFill>
                        <a:srgbClr val="3F3F3F"/>
                      </a:solidFill>
                      <a:ln>
                        <a:noFill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 sz="135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317" name="Google Shape;317;p7"/>
                  <p:cNvGrpSpPr/>
                  <p:nvPr/>
                </p:nvGrpSpPr>
                <p:grpSpPr>
                  <a:xfrm>
                    <a:off x="4247275" y="2818561"/>
                    <a:ext cx="2260093" cy="2003326"/>
                    <a:chOff x="4247275" y="2687926"/>
                    <a:chExt cx="2260093" cy="2003326"/>
                  </a:xfrm>
                </p:grpSpPr>
                <p:grpSp>
                  <p:nvGrpSpPr>
                    <p:cNvPr id="318" name="Google Shape;318;p7"/>
                    <p:cNvGrpSpPr/>
                    <p:nvPr/>
                  </p:nvGrpSpPr>
                  <p:grpSpPr>
                    <a:xfrm>
                      <a:off x="4247275" y="2687926"/>
                      <a:ext cx="2260093" cy="2003326"/>
                      <a:chOff x="4548645" y="2925121"/>
                      <a:chExt cx="2260093" cy="2003326"/>
                    </a:xfrm>
                  </p:grpSpPr>
                  <p:grpSp>
                    <p:nvGrpSpPr>
                      <p:cNvPr id="319" name="Google Shape;319;p7"/>
                      <p:cNvGrpSpPr/>
                      <p:nvPr/>
                    </p:nvGrpSpPr>
                    <p:grpSpPr>
                      <a:xfrm>
                        <a:off x="4548645" y="2925121"/>
                        <a:ext cx="2260093" cy="2003326"/>
                        <a:chOff x="4548645" y="2925121"/>
                        <a:chExt cx="2260093" cy="2003326"/>
                      </a:xfrm>
                    </p:grpSpPr>
                    <p:grpSp>
                      <p:nvGrpSpPr>
                        <p:cNvPr id="320" name="Google Shape;320;p7"/>
                        <p:cNvGrpSpPr/>
                        <p:nvPr/>
                      </p:nvGrpSpPr>
                      <p:grpSpPr>
                        <a:xfrm>
                          <a:off x="4548645" y="3451374"/>
                          <a:ext cx="932860" cy="933314"/>
                          <a:chOff x="5075914" y="3254779"/>
                          <a:chExt cx="932860" cy="933314"/>
                        </a:xfrm>
                      </p:grpSpPr>
                      <p:grpSp>
                        <p:nvGrpSpPr>
                          <p:cNvPr id="321" name="Google Shape;321;p7"/>
                          <p:cNvGrpSpPr/>
                          <p:nvPr/>
                        </p:nvGrpSpPr>
                        <p:grpSpPr>
                          <a:xfrm rot="8012596">
                            <a:off x="5209182" y="3394592"/>
                            <a:ext cx="666323" cy="653688"/>
                            <a:chOff x="7549269" y="4707953"/>
                            <a:chExt cx="484700" cy="475508"/>
                          </a:xfrm>
                        </p:grpSpPr>
                        <p:sp>
                          <p:nvSpPr>
                            <p:cNvPr id="322" name="Google Shape;322;p7"/>
                            <p:cNvSpPr/>
                            <p:nvPr/>
                          </p:nvSpPr>
                          <p:spPr>
                            <a:xfrm>
                              <a:off x="7549269" y="4707953"/>
                              <a:ext cx="367033" cy="341431"/>
                            </a:xfrm>
                            <a:custGeom>
                              <a:rect b="b" l="l" r="r" t="t"/>
                              <a:pathLst>
                                <a:path extrusionOk="0" h="311550" w="334911">
                                  <a:moveTo>
                                    <a:pt x="197740" y="0"/>
                                  </a:moveTo>
                                  <a:cubicBezTo>
                                    <a:pt x="196939" y="29750"/>
                                    <a:pt x="198373" y="50312"/>
                                    <a:pt x="206083" y="72775"/>
                                  </a:cubicBezTo>
                                  <a:cubicBezTo>
                                    <a:pt x="226361" y="137701"/>
                                    <a:pt x="278452" y="172824"/>
                                    <a:pt x="333221" y="181157"/>
                                  </a:cubicBezTo>
                                  <a:lnTo>
                                    <a:pt x="334911" y="182915"/>
                                  </a:lnTo>
                                  <a:lnTo>
                                    <a:pt x="325941" y="181104"/>
                                  </a:lnTo>
                                  <a:cubicBezTo>
                                    <a:pt x="267844" y="181104"/>
                                    <a:pt x="217996" y="216428"/>
                                    <a:pt x="196703" y="266769"/>
                                  </a:cubicBezTo>
                                  <a:lnTo>
                                    <a:pt x="187663" y="311550"/>
                                  </a:lnTo>
                                  <a:lnTo>
                                    <a:pt x="175014" y="280946"/>
                                  </a:lnTo>
                                  <a:cubicBezTo>
                                    <a:pt x="150408" y="240017"/>
                                    <a:pt x="115682" y="212484"/>
                                    <a:pt x="68455" y="196559"/>
                                  </a:cubicBezTo>
                                  <a:cubicBezTo>
                                    <a:pt x="45074" y="186817"/>
                                    <a:pt x="29762" y="183902"/>
                                    <a:pt x="0" y="183463"/>
                                  </a:cubicBezTo>
                                  <a:lnTo>
                                    <a:pt x="65601" y="147855"/>
                                  </a:lnTo>
                                  <a:cubicBezTo>
                                    <a:pt x="110304" y="117655"/>
                                    <a:pt x="148882" y="79077"/>
                                    <a:pt x="179082" y="34374"/>
                                  </a:cubicBezTo>
                                  <a:lnTo>
                                    <a:pt x="197740" y="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1890AD"/>
                            </a:solidFill>
                            <a:ln>
                              <a:noFill/>
                            </a:ln>
                          </p:spPr>
                          <p:txBody>
                            <a:bodyPr anchorCtr="0" anchor="ctr" bIns="45700" lIns="91425" spcFirstLastPara="1" rIns="91425" wrap="square" tIns="45700">
                              <a:noAutofit/>
                            </a:bodyPr>
                            <a:lstStyle/>
                            <a:p>
                              <a:pPr indent="0" lvl="0" marL="0" marR="0" rtl="0" algn="l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None/>
                              </a:pPr>
                              <a:r>
                                <a:t/>
                              </a:r>
                              <a:endParaRPr sz="1500">
                                <a:solidFill>
                                  <a:schemeClr val="lt1"/>
                                </a:solidFill>
                                <a:latin typeface="Calibri"/>
                                <a:ea typeface="Calibri"/>
                                <a:cs typeface="Calibri"/>
                                <a:sym typeface="Calibri"/>
                              </a:endParaRPr>
                            </a:p>
                          </p:txBody>
                        </p:sp>
                        <p:sp>
                          <p:nvSpPr>
                            <p:cNvPr id="323" name="Google Shape;323;p7"/>
                            <p:cNvSpPr/>
                            <p:nvPr/>
                          </p:nvSpPr>
                          <p:spPr>
                            <a:xfrm>
                              <a:off x="7753449" y="4902941"/>
                              <a:ext cx="280520" cy="280520"/>
                            </a:xfrm>
                            <a:prstGeom prst="ellipse">
                              <a:avLst/>
                            </a:prstGeom>
                            <a:solidFill>
                              <a:srgbClr val="1890AD"/>
                            </a:solidFill>
                            <a:ln>
                              <a:noFill/>
                            </a:ln>
                          </p:spPr>
                          <p:txBody>
                            <a:bodyPr anchorCtr="0" anchor="ctr" bIns="45700" lIns="91425" spcFirstLastPara="1" rIns="91425" wrap="square" tIns="45700">
                              <a:noAutofit/>
                            </a:bodyPr>
                            <a:lstStyle/>
                            <a:p>
                              <a:pPr indent="0" lvl="0" marL="0" marR="0" rtl="0" algn="l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None/>
                              </a:pPr>
                              <a:r>
                                <a:t/>
                              </a:r>
                              <a:endParaRPr sz="1500">
                                <a:solidFill>
                                  <a:schemeClr val="lt1"/>
                                </a:solidFill>
                                <a:latin typeface="Calibri"/>
                                <a:ea typeface="Calibri"/>
                                <a:cs typeface="Calibri"/>
                                <a:sym typeface="Calibri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324" name="Google Shape;324;p7"/>
                          <p:cNvSpPr/>
                          <p:nvPr/>
                        </p:nvSpPr>
                        <p:spPr>
                          <a:xfrm rot="8012596">
                            <a:off x="5192560" y="3574884"/>
                            <a:ext cx="311901" cy="311901"/>
                          </a:xfrm>
                          <a:prstGeom prst="ellipse">
                            <a:avLst/>
                          </a:prstGeom>
                          <a:solidFill>
                            <a:schemeClr val="lt1"/>
                          </a:solidFill>
                          <a:ln>
                            <a:noFill/>
                          </a:ln>
                        </p:spPr>
                        <p:txBody>
                          <a:bodyPr anchorCtr="0" anchor="ctr" bIns="45700" lIns="91425" spcFirstLastPara="1" rIns="91425" wrap="square" tIns="45700">
                            <a:noAutofit/>
                          </a:bodyPr>
                          <a:lstStyle/>
                          <a:p>
                            <a:pPr indent="0" lvl="0" marL="0" marR="0" rtl="0" algn="l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r>
                              <a:t/>
                            </a:r>
                            <a:endParaRPr sz="1500">
                              <a:solidFill>
                                <a:schemeClr val="lt1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325" name="Google Shape;325;p7"/>
                        <p:cNvGrpSpPr/>
                        <p:nvPr/>
                      </p:nvGrpSpPr>
                      <p:grpSpPr>
                        <a:xfrm rot="8012596">
                          <a:off x="5098563" y="3218272"/>
                          <a:ext cx="1417023" cy="1417024"/>
                          <a:chOff x="6883957" y="4008330"/>
                          <a:chExt cx="1030776" cy="1030776"/>
                        </a:xfrm>
                      </p:grpSpPr>
                      <p:sp>
                        <p:nvSpPr>
                          <p:cNvPr id="326" name="Google Shape;326;p7"/>
                          <p:cNvSpPr/>
                          <p:nvPr/>
                        </p:nvSpPr>
                        <p:spPr>
                          <a:xfrm>
                            <a:off x="6979210" y="4103582"/>
                            <a:ext cx="840272" cy="840272"/>
                          </a:xfrm>
                          <a:prstGeom prst="ellipse">
                            <a:avLst/>
                          </a:prstGeom>
                          <a:solidFill>
                            <a:srgbClr val="1890AD"/>
                          </a:solidFill>
                          <a:ln>
                            <a:noFill/>
                          </a:ln>
                        </p:spPr>
                        <p:txBody>
                          <a:bodyPr anchorCtr="0" anchor="ctr" bIns="45700" lIns="91425" spcFirstLastPara="1" rIns="91425" wrap="square" tIns="45700">
                            <a:noAutofit/>
                          </a:bodyPr>
                          <a:lstStyle/>
                          <a:p>
                            <a:pPr indent="0" lvl="0" marL="0" marR="0" rtl="0" algn="l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r>
                              <a:t/>
                            </a:r>
                            <a:endParaRPr sz="1500">
                              <a:solidFill>
                                <a:schemeClr val="lt1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endParaRPr>
                          </a:p>
                        </p:txBody>
                      </p:sp>
                      <p:sp>
                        <p:nvSpPr>
                          <p:cNvPr id="327" name="Google Shape;327;p7"/>
                          <p:cNvSpPr/>
                          <p:nvPr/>
                        </p:nvSpPr>
                        <p:spPr>
                          <a:xfrm rot="-8012596">
                            <a:off x="7034793" y="4159166"/>
                            <a:ext cx="729104" cy="729105"/>
                          </a:xfrm>
                          <a:prstGeom prst="ellipse">
                            <a:avLst/>
                          </a:prstGeom>
                          <a:solidFill>
                            <a:schemeClr val="lt1"/>
                          </a:solidFill>
                          <a:ln>
                            <a:noFill/>
                          </a:ln>
                        </p:spPr>
                        <p:txBody>
                          <a:bodyPr anchorCtr="0" anchor="ctr" bIns="45700" lIns="91425" spcFirstLastPara="1" rIns="91425" wrap="square" tIns="45700">
                            <a:noAutofit/>
                          </a:bodyPr>
                          <a:lstStyle/>
                          <a:p>
                            <a:pPr indent="0" lvl="0" marL="0" marR="0" rtl="0" algn="l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r>
                              <a:t/>
                            </a:r>
                            <a:endParaRPr sz="1500">
                              <a:solidFill>
                                <a:schemeClr val="lt1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328" name="Google Shape;328;p7"/>
                      <p:cNvSpPr/>
                      <p:nvPr/>
                    </p:nvSpPr>
                    <p:spPr>
                      <a:xfrm>
                        <a:off x="5494344" y="3600632"/>
                        <a:ext cx="625460" cy="652304"/>
                      </a:xfrm>
                      <a:custGeom>
                        <a:rect b="b" l="l" r="r" t="t"/>
                        <a:pathLst>
                          <a:path extrusionOk="0" h="4629150" w="4438650">
                            <a:moveTo>
                              <a:pt x="2748915" y="4045268"/>
                            </a:moveTo>
                            <a:lnTo>
                              <a:pt x="2748915" y="4180523"/>
                            </a:lnTo>
                            <a:cubicBezTo>
                              <a:pt x="2748915" y="4288155"/>
                              <a:pt x="2669858" y="4377690"/>
                              <a:pt x="2566988" y="4392930"/>
                            </a:cubicBezTo>
                            <a:lnTo>
                              <a:pt x="2533650" y="4515803"/>
                            </a:lnTo>
                            <a:cubicBezTo>
                              <a:pt x="2515553" y="4582478"/>
                              <a:pt x="2455545" y="4629150"/>
                              <a:pt x="2386013" y="4629150"/>
                            </a:cubicBezTo>
                            <a:lnTo>
                              <a:pt x="2055495" y="4629150"/>
                            </a:lnTo>
                            <a:cubicBezTo>
                              <a:pt x="1985963" y="4629150"/>
                              <a:pt x="1925955" y="4582478"/>
                              <a:pt x="1907858" y="4515803"/>
                            </a:cubicBezTo>
                            <a:lnTo>
                              <a:pt x="1875473" y="4392930"/>
                            </a:lnTo>
                            <a:cubicBezTo>
                              <a:pt x="1771650" y="4376738"/>
                              <a:pt x="1692593" y="4288155"/>
                              <a:pt x="1692593" y="4179570"/>
                            </a:cubicBezTo>
                            <a:lnTo>
                              <a:pt x="1692593" y="4044315"/>
                            </a:lnTo>
                            <a:cubicBezTo>
                              <a:pt x="1692593" y="3971925"/>
                              <a:pt x="1750695" y="3913823"/>
                              <a:pt x="1823085" y="3913823"/>
                            </a:cubicBezTo>
                            <a:lnTo>
                              <a:pt x="2618423" y="3913823"/>
                            </a:lnTo>
                            <a:cubicBezTo>
                              <a:pt x="2690813" y="3914775"/>
                              <a:pt x="2748915" y="3972878"/>
                              <a:pt x="2748915" y="4045268"/>
                            </a:cubicBezTo>
                            <a:close/>
                            <a:moveTo>
                              <a:pt x="3361373" y="2222183"/>
                            </a:moveTo>
                            <a:cubicBezTo>
                              <a:pt x="3361373" y="2529840"/>
                              <a:pt x="3239453" y="2808923"/>
                              <a:pt x="3041333" y="3013710"/>
                            </a:cubicBezTo>
                            <a:cubicBezTo>
                              <a:pt x="2890838" y="3169920"/>
                              <a:pt x="2793683" y="3368993"/>
                              <a:pt x="2761298" y="3581400"/>
                            </a:cubicBezTo>
                            <a:cubicBezTo>
                              <a:pt x="2747010" y="3672840"/>
                              <a:pt x="2667953" y="3740468"/>
                              <a:pt x="2574608" y="3740468"/>
                            </a:cubicBezTo>
                            <a:lnTo>
                              <a:pt x="1866900" y="3740468"/>
                            </a:lnTo>
                            <a:cubicBezTo>
                              <a:pt x="1774508" y="3740468"/>
                              <a:pt x="1694498" y="3673793"/>
                              <a:pt x="1681163" y="3582353"/>
                            </a:cubicBezTo>
                            <a:cubicBezTo>
                              <a:pt x="1647825" y="3369945"/>
                              <a:pt x="1549718" y="3168015"/>
                              <a:pt x="1399223" y="3012758"/>
                            </a:cubicBezTo>
                            <a:cubicBezTo>
                              <a:pt x="1204913" y="2810828"/>
                              <a:pt x="1083945" y="2536508"/>
                              <a:pt x="1081088" y="2234565"/>
                            </a:cubicBezTo>
                            <a:cubicBezTo>
                              <a:pt x="1074420" y="1600200"/>
                              <a:pt x="1579245" y="1086803"/>
                              <a:pt x="2213610" y="1082040"/>
                            </a:cubicBezTo>
                            <a:cubicBezTo>
                              <a:pt x="2847023" y="1077278"/>
                              <a:pt x="3361373" y="1589723"/>
                              <a:pt x="3361373" y="2222183"/>
                            </a:cubicBezTo>
                            <a:close/>
                            <a:moveTo>
                              <a:pt x="2349818" y="1531620"/>
                            </a:moveTo>
                            <a:cubicBezTo>
                              <a:pt x="2349818" y="1461135"/>
                              <a:pt x="2292668" y="1403033"/>
                              <a:pt x="2221230" y="1403033"/>
                            </a:cubicBezTo>
                            <a:cubicBezTo>
                              <a:pt x="1767840" y="1403033"/>
                              <a:pt x="1398270" y="1771650"/>
                              <a:pt x="1398270" y="2225993"/>
                            </a:cubicBezTo>
                            <a:cubicBezTo>
                              <a:pt x="1398270" y="2296478"/>
                              <a:pt x="1455420" y="2354580"/>
                              <a:pt x="1526858" y="2354580"/>
                            </a:cubicBezTo>
                            <a:cubicBezTo>
                              <a:pt x="1597343" y="2354580"/>
                              <a:pt x="1655445" y="2297430"/>
                              <a:pt x="1655445" y="2225993"/>
                            </a:cubicBezTo>
                            <a:cubicBezTo>
                              <a:pt x="1655445" y="1913573"/>
                              <a:pt x="1909763" y="1660208"/>
                              <a:pt x="2221230" y="1660208"/>
                            </a:cubicBezTo>
                            <a:cubicBezTo>
                              <a:pt x="2292668" y="1660208"/>
                              <a:pt x="2349818" y="1603058"/>
                              <a:pt x="2349818" y="1531620"/>
                            </a:cubicBezTo>
                            <a:close/>
                            <a:moveTo>
                              <a:pt x="2221230" y="707708"/>
                            </a:moveTo>
                            <a:cubicBezTo>
                              <a:pt x="2291715" y="707708"/>
                              <a:pt x="2349818" y="650558"/>
                              <a:pt x="2349818" y="579120"/>
                            </a:cubicBezTo>
                            <a:lnTo>
                              <a:pt x="2349818" y="128588"/>
                            </a:lnTo>
                            <a:cubicBezTo>
                              <a:pt x="2349818" y="58103"/>
                              <a:pt x="2292668" y="0"/>
                              <a:pt x="2221230" y="0"/>
                            </a:cubicBezTo>
                            <a:cubicBezTo>
                              <a:pt x="2149793" y="0"/>
                              <a:pt x="2092643" y="57150"/>
                              <a:pt x="2092643" y="128588"/>
                            </a:cubicBezTo>
                            <a:lnTo>
                              <a:pt x="2092643" y="579120"/>
                            </a:lnTo>
                            <a:cubicBezTo>
                              <a:pt x="2092643" y="650558"/>
                              <a:pt x="2150745" y="707708"/>
                              <a:pt x="2221230" y="707708"/>
                            </a:cubicBezTo>
                            <a:close/>
                            <a:moveTo>
                              <a:pt x="707708" y="2221230"/>
                            </a:moveTo>
                            <a:cubicBezTo>
                              <a:pt x="707708" y="2150745"/>
                              <a:pt x="650558" y="2092643"/>
                              <a:pt x="579120" y="2092643"/>
                            </a:cubicBezTo>
                            <a:lnTo>
                              <a:pt x="128587" y="2092643"/>
                            </a:lnTo>
                            <a:cubicBezTo>
                              <a:pt x="58102" y="2092643"/>
                              <a:pt x="0" y="2149793"/>
                              <a:pt x="0" y="2221230"/>
                            </a:cubicBezTo>
                            <a:cubicBezTo>
                              <a:pt x="0" y="2291715"/>
                              <a:pt x="57150" y="2349818"/>
                              <a:pt x="128587" y="2349818"/>
                            </a:cubicBezTo>
                            <a:lnTo>
                              <a:pt x="579120" y="2349818"/>
                            </a:lnTo>
                            <a:cubicBezTo>
                              <a:pt x="650558" y="2349818"/>
                              <a:pt x="707708" y="2292668"/>
                              <a:pt x="707708" y="2221230"/>
                            </a:cubicBezTo>
                            <a:close/>
                            <a:moveTo>
                              <a:pt x="4313873" y="2092643"/>
                            </a:moveTo>
                            <a:lnTo>
                              <a:pt x="3863340" y="2092643"/>
                            </a:lnTo>
                            <a:cubicBezTo>
                              <a:pt x="3792855" y="2092643"/>
                              <a:pt x="3734753" y="2149793"/>
                              <a:pt x="3734753" y="2221230"/>
                            </a:cubicBezTo>
                            <a:cubicBezTo>
                              <a:pt x="3734753" y="2291715"/>
                              <a:pt x="3791903" y="2349818"/>
                              <a:pt x="3863340" y="2349818"/>
                            </a:cubicBezTo>
                            <a:lnTo>
                              <a:pt x="4313873" y="2349818"/>
                            </a:lnTo>
                            <a:cubicBezTo>
                              <a:pt x="4384358" y="2349818"/>
                              <a:pt x="4442460" y="2292668"/>
                              <a:pt x="4442460" y="2221230"/>
                            </a:cubicBezTo>
                            <a:cubicBezTo>
                              <a:pt x="4442460" y="2150745"/>
                              <a:pt x="4385310" y="2092643"/>
                              <a:pt x="4313873" y="2092643"/>
                            </a:cubicBezTo>
                            <a:close/>
                            <a:moveTo>
                              <a:pt x="969645" y="3291840"/>
                            </a:moveTo>
                            <a:lnTo>
                              <a:pt x="650558" y="3610928"/>
                            </a:lnTo>
                            <a:cubicBezTo>
                              <a:pt x="600075" y="3661410"/>
                              <a:pt x="600075" y="3742373"/>
                              <a:pt x="650558" y="3792855"/>
                            </a:cubicBezTo>
                            <a:cubicBezTo>
                              <a:pt x="675323" y="3817620"/>
                              <a:pt x="708660" y="3830003"/>
                              <a:pt x="741045" y="3830003"/>
                            </a:cubicBezTo>
                            <a:cubicBezTo>
                              <a:pt x="773430" y="3830003"/>
                              <a:pt x="806768" y="3817620"/>
                              <a:pt x="831533" y="3792855"/>
                            </a:cubicBezTo>
                            <a:lnTo>
                              <a:pt x="1150620" y="3473768"/>
                            </a:lnTo>
                            <a:cubicBezTo>
                              <a:pt x="1201103" y="3423285"/>
                              <a:pt x="1201103" y="3342323"/>
                              <a:pt x="1150620" y="3291840"/>
                            </a:cubicBezTo>
                            <a:cubicBezTo>
                              <a:pt x="1101090" y="3241358"/>
                              <a:pt x="1019175" y="3241358"/>
                              <a:pt x="969645" y="3291840"/>
                            </a:cubicBezTo>
                            <a:close/>
                            <a:moveTo>
                              <a:pt x="3382328" y="1188720"/>
                            </a:moveTo>
                            <a:cubicBezTo>
                              <a:pt x="3414713" y="1188720"/>
                              <a:pt x="3448050" y="1176338"/>
                              <a:pt x="3472815" y="1151573"/>
                            </a:cubicBezTo>
                            <a:lnTo>
                              <a:pt x="3791903" y="832485"/>
                            </a:lnTo>
                            <a:cubicBezTo>
                              <a:pt x="3842385" y="782003"/>
                              <a:pt x="3842385" y="701040"/>
                              <a:pt x="3791903" y="650558"/>
                            </a:cubicBezTo>
                            <a:cubicBezTo>
                              <a:pt x="3741420" y="600075"/>
                              <a:pt x="3660458" y="600075"/>
                              <a:pt x="3609975" y="650558"/>
                            </a:cubicBezTo>
                            <a:lnTo>
                              <a:pt x="3290888" y="969645"/>
                            </a:lnTo>
                            <a:cubicBezTo>
                              <a:pt x="3240405" y="1020128"/>
                              <a:pt x="3240405" y="1101090"/>
                              <a:pt x="3290888" y="1151573"/>
                            </a:cubicBezTo>
                            <a:cubicBezTo>
                              <a:pt x="3316605" y="1176338"/>
                              <a:pt x="3348990" y="1188720"/>
                              <a:pt x="3382328" y="1188720"/>
                            </a:cubicBezTo>
                            <a:close/>
                            <a:moveTo>
                              <a:pt x="969645" y="1150620"/>
                            </a:moveTo>
                            <a:cubicBezTo>
                              <a:pt x="994410" y="1175385"/>
                              <a:pt x="1027748" y="1187768"/>
                              <a:pt x="1060133" y="1187768"/>
                            </a:cubicBezTo>
                            <a:cubicBezTo>
                              <a:pt x="1092518" y="1187768"/>
                              <a:pt x="1125855" y="1175385"/>
                              <a:pt x="1150620" y="1150620"/>
                            </a:cubicBezTo>
                            <a:cubicBezTo>
                              <a:pt x="1201103" y="1100138"/>
                              <a:pt x="1201103" y="1019175"/>
                              <a:pt x="1150620" y="968693"/>
                            </a:cubicBezTo>
                            <a:lnTo>
                              <a:pt x="831533" y="649605"/>
                            </a:lnTo>
                            <a:cubicBezTo>
                              <a:pt x="781050" y="599123"/>
                              <a:pt x="700088" y="599123"/>
                              <a:pt x="649605" y="649605"/>
                            </a:cubicBezTo>
                            <a:cubicBezTo>
                              <a:pt x="599123" y="700088"/>
                              <a:pt x="599123" y="781050"/>
                              <a:pt x="649605" y="831533"/>
                            </a:cubicBezTo>
                            <a:lnTo>
                              <a:pt x="969645" y="1150620"/>
                            </a:lnTo>
                            <a:close/>
                            <a:moveTo>
                              <a:pt x="3472815" y="3291840"/>
                            </a:moveTo>
                            <a:cubicBezTo>
                              <a:pt x="3422333" y="3241358"/>
                              <a:pt x="3341370" y="3241358"/>
                              <a:pt x="3290888" y="3291840"/>
                            </a:cubicBezTo>
                            <a:cubicBezTo>
                              <a:pt x="3240405" y="3342323"/>
                              <a:pt x="3240405" y="3423285"/>
                              <a:pt x="3290888" y="3473768"/>
                            </a:cubicBezTo>
                            <a:lnTo>
                              <a:pt x="3609975" y="3792855"/>
                            </a:lnTo>
                            <a:cubicBezTo>
                              <a:pt x="3634740" y="3817620"/>
                              <a:pt x="3668078" y="3830003"/>
                              <a:pt x="3700463" y="3830003"/>
                            </a:cubicBezTo>
                            <a:cubicBezTo>
                              <a:pt x="3732848" y="3830003"/>
                              <a:pt x="3766185" y="3817620"/>
                              <a:pt x="3790950" y="3792855"/>
                            </a:cubicBezTo>
                            <a:cubicBezTo>
                              <a:pt x="3841433" y="3742373"/>
                              <a:pt x="3841433" y="3661410"/>
                              <a:pt x="3790950" y="3610928"/>
                            </a:cubicBezTo>
                            <a:lnTo>
                              <a:pt x="3472815" y="3291840"/>
                            </a:lnTo>
                            <a:close/>
                          </a:path>
                        </a:pathLst>
                      </a:custGeom>
                      <a:solidFill>
                        <a:srgbClr val="3F3F3F"/>
                      </a:solidFill>
                      <a:ln>
                        <a:noFill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 sz="135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</p:grpSp>
                <p:sp>
                  <p:nvSpPr>
                    <p:cNvPr id="329" name="Google Shape;329;p7"/>
                    <p:cNvSpPr txBox="1"/>
                    <p:nvPr/>
                  </p:nvSpPr>
                  <p:spPr>
                    <a:xfrm>
                      <a:off x="4345583" y="3543010"/>
                      <a:ext cx="348577" cy="29445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sp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02</a:t>
                      </a:r>
                      <a:endParaRPr/>
                    </a:p>
                  </p:txBody>
                </p:sp>
              </p:grpSp>
            </p:grpSp>
            <p:grpSp>
              <p:nvGrpSpPr>
                <p:cNvPr id="330" name="Google Shape;330;p7"/>
                <p:cNvGrpSpPr/>
                <p:nvPr/>
              </p:nvGrpSpPr>
              <p:grpSpPr>
                <a:xfrm>
                  <a:off x="3592468" y="2423033"/>
                  <a:ext cx="397915" cy="2765578"/>
                  <a:chOff x="3592468" y="2423033"/>
                  <a:chExt cx="397915" cy="2765578"/>
                </a:xfrm>
              </p:grpSpPr>
              <p:sp>
                <p:nvSpPr>
                  <p:cNvPr id="331" name="Google Shape;331;p7"/>
                  <p:cNvSpPr txBox="1"/>
                  <p:nvPr/>
                </p:nvSpPr>
                <p:spPr>
                  <a:xfrm>
                    <a:off x="3641806" y="2423033"/>
                    <a:ext cx="348577" cy="29445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sp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b="1" lang="en-US" sz="11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01</a:t>
                    </a:r>
                    <a:endParaRPr/>
                  </a:p>
                </p:txBody>
              </p:sp>
              <p:sp>
                <p:nvSpPr>
                  <p:cNvPr id="332" name="Google Shape;332;p7"/>
                  <p:cNvSpPr txBox="1"/>
                  <p:nvPr/>
                </p:nvSpPr>
                <p:spPr>
                  <a:xfrm>
                    <a:off x="3592468" y="4894161"/>
                    <a:ext cx="348577" cy="29445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sp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b="1" lang="en-US" sz="11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03</a:t>
                    </a:r>
                    <a:endParaRPr/>
                  </a:p>
                </p:txBody>
              </p:sp>
            </p:grpSp>
          </p:grpSp>
        </p:grpSp>
      </p:grpSp>
      <p:pic>
        <p:nvPicPr>
          <p:cNvPr id="333" name="Google Shape;33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59667" y="1285147"/>
            <a:ext cx="628701" cy="420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p14:dur="1750">
    <p:wipe dir="l"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8" name="Google Shape;338;p8"/>
          <p:cNvGrpSpPr/>
          <p:nvPr/>
        </p:nvGrpSpPr>
        <p:grpSpPr>
          <a:xfrm>
            <a:off x="778062" y="1819861"/>
            <a:ext cx="3884155" cy="1122363"/>
            <a:chOff x="3462850" y="1629000"/>
            <a:chExt cx="2880000" cy="1800000"/>
          </a:xfrm>
        </p:grpSpPr>
        <p:sp>
          <p:nvSpPr>
            <p:cNvPr id="339" name="Google Shape;339;p8"/>
            <p:cNvSpPr/>
            <p:nvPr/>
          </p:nvSpPr>
          <p:spPr>
            <a:xfrm>
              <a:off x="3462850" y="1629000"/>
              <a:ext cx="2880000" cy="18000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9050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548135"/>
                  </a:solidFill>
                  <a:latin typeface="Arial"/>
                  <a:ea typeface="Arial"/>
                  <a:cs typeface="Arial"/>
                  <a:sym typeface="Arial"/>
                </a:rPr>
                <a:t>Co-vice chair of the Regional Collaborative Platform for Africa</a:t>
              </a:r>
              <a:endParaRPr/>
            </a:p>
          </p:txBody>
        </p:sp>
        <p:cxnSp>
          <p:nvCxnSpPr>
            <p:cNvPr id="340" name="Google Shape;340;p8"/>
            <p:cNvCxnSpPr/>
            <p:nvPr/>
          </p:nvCxnSpPr>
          <p:spPr>
            <a:xfrm rot="10800000">
              <a:off x="3466025" y="1807218"/>
              <a:ext cx="0" cy="1443565"/>
            </a:xfrm>
            <a:prstGeom prst="straightConnector1">
              <a:avLst/>
            </a:prstGeom>
            <a:noFill/>
            <a:ln cap="flat" cmpd="sng" w="76200">
              <a:solidFill>
                <a:srgbClr val="407E3B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341" name="Google Shape;341;p8"/>
          <p:cNvGrpSpPr/>
          <p:nvPr/>
        </p:nvGrpSpPr>
        <p:grpSpPr>
          <a:xfrm>
            <a:off x="6377422" y="1819861"/>
            <a:ext cx="3884155" cy="1122363"/>
            <a:chOff x="8461151" y="2379624"/>
            <a:chExt cx="2880000" cy="1193195"/>
          </a:xfrm>
        </p:grpSpPr>
        <p:sp>
          <p:nvSpPr>
            <p:cNvPr id="342" name="Google Shape;342;p8"/>
            <p:cNvSpPr/>
            <p:nvPr/>
          </p:nvSpPr>
          <p:spPr>
            <a:xfrm>
              <a:off x="8461151" y="2379624"/>
              <a:ext cx="2880000" cy="1193195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9050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br>
                <a:rPr lang="en-US" sz="100">
                  <a:solidFill>
                    <a:srgbClr val="00B0F0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1800">
                  <a:solidFill>
                    <a:srgbClr val="00B0F0"/>
                  </a:solidFill>
                  <a:latin typeface="Arial"/>
                  <a:ea typeface="Arial"/>
                  <a:cs typeface="Arial"/>
                  <a:sym typeface="Arial"/>
                </a:rPr>
                <a:t>ECA strategy for enhanced collaboration with RCs and UNCTs</a:t>
              </a:r>
              <a:endParaRPr sz="16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43" name="Google Shape;343;p8"/>
            <p:cNvCxnSpPr/>
            <p:nvPr/>
          </p:nvCxnSpPr>
          <p:spPr>
            <a:xfrm>
              <a:off x="8470677" y="2565270"/>
              <a:ext cx="0" cy="889411"/>
            </a:xfrm>
            <a:prstGeom prst="straightConnector1">
              <a:avLst/>
            </a:prstGeom>
            <a:noFill/>
            <a:ln cap="flat" cmpd="sng" w="76200">
              <a:solidFill>
                <a:srgbClr val="00B0F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344" name="Google Shape;344;p8"/>
          <p:cNvSpPr/>
          <p:nvPr/>
        </p:nvSpPr>
        <p:spPr>
          <a:xfrm>
            <a:off x="318294" y="1164770"/>
            <a:ext cx="10052340" cy="3847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rgbClr val="203864"/>
                </a:solidFill>
                <a:latin typeface="Arial"/>
                <a:ea typeface="Arial"/>
                <a:cs typeface="Arial"/>
                <a:sym typeface="Arial"/>
              </a:rPr>
              <a:t>Implementation of regional reforms and working with resident coordinators (RC)</a:t>
            </a:r>
            <a:endParaRPr/>
          </a:p>
        </p:txBody>
      </p:sp>
      <p:sp>
        <p:nvSpPr>
          <p:cNvPr id="345" name="Google Shape;345;p8"/>
          <p:cNvSpPr/>
          <p:nvPr/>
        </p:nvSpPr>
        <p:spPr>
          <a:xfrm>
            <a:off x="71634" y="324340"/>
            <a:ext cx="849623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Implementation of the regional reforms and operational modalities</a:t>
            </a:r>
            <a:endParaRPr/>
          </a:p>
        </p:txBody>
      </p:sp>
      <p:sp>
        <p:nvSpPr>
          <p:cNvPr id="346" name="Google Shape;346;p8"/>
          <p:cNvSpPr/>
          <p:nvPr/>
        </p:nvSpPr>
        <p:spPr>
          <a:xfrm>
            <a:off x="245402" y="3432098"/>
            <a:ext cx="8322469" cy="3847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rgbClr val="203864"/>
                </a:solidFill>
                <a:latin typeface="Arial"/>
                <a:ea typeface="Arial"/>
                <a:cs typeface="Arial"/>
                <a:sym typeface="Arial"/>
              </a:rPr>
              <a:t>Operational modalities for enhanced delivery</a:t>
            </a:r>
            <a:endParaRPr/>
          </a:p>
        </p:txBody>
      </p:sp>
      <p:sp>
        <p:nvSpPr>
          <p:cNvPr id="347" name="Google Shape;347;p8"/>
          <p:cNvSpPr/>
          <p:nvPr/>
        </p:nvSpPr>
        <p:spPr>
          <a:xfrm>
            <a:off x="2447242" y="4211558"/>
            <a:ext cx="2214975" cy="1227719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Emergency preparedness and business continuity activities</a:t>
            </a:r>
            <a:endParaRPr/>
          </a:p>
        </p:txBody>
      </p:sp>
      <p:sp>
        <p:nvSpPr>
          <p:cNvPr id="348" name="Google Shape;348;p8"/>
          <p:cNvSpPr/>
          <p:nvPr/>
        </p:nvSpPr>
        <p:spPr>
          <a:xfrm>
            <a:off x="5100506" y="4228071"/>
            <a:ext cx="1833645" cy="1122364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COVID-19 response and vaccination work in Ethiopia</a:t>
            </a:r>
            <a:endParaRPr/>
          </a:p>
        </p:txBody>
      </p:sp>
      <p:sp>
        <p:nvSpPr>
          <p:cNvPr id="349" name="Google Shape;349;p8"/>
          <p:cNvSpPr/>
          <p:nvPr/>
        </p:nvSpPr>
        <p:spPr>
          <a:xfrm>
            <a:off x="7447414" y="4211558"/>
            <a:ext cx="1931258" cy="1122363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Gender dimension at ECA</a:t>
            </a:r>
            <a:endParaRPr/>
          </a:p>
        </p:txBody>
      </p:sp>
      <p:sp>
        <p:nvSpPr>
          <p:cNvPr id="350" name="Google Shape;350;p8"/>
          <p:cNvSpPr/>
          <p:nvPr/>
        </p:nvSpPr>
        <p:spPr>
          <a:xfrm>
            <a:off x="9706061" y="4211558"/>
            <a:ext cx="1995645" cy="1122363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Environmental management system</a:t>
            </a:r>
            <a:endParaRPr/>
          </a:p>
        </p:txBody>
      </p:sp>
      <p:sp>
        <p:nvSpPr>
          <p:cNvPr id="351" name="Google Shape;351;p8"/>
          <p:cNvSpPr/>
          <p:nvPr/>
        </p:nvSpPr>
        <p:spPr>
          <a:xfrm>
            <a:off x="176168" y="4154104"/>
            <a:ext cx="1758353" cy="1285174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Strengthened accountability systems</a:t>
            </a:r>
            <a:endParaRPr/>
          </a:p>
        </p:txBody>
      </p:sp>
    </p:spTree>
  </p:cSld>
  <p:clrMapOvr>
    <a:masterClrMapping/>
  </p:clrMapOvr>
  <p:transition spd="slow" p14:dur="1750">
    <p:wipe dir="l"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9"/>
          <p:cNvSpPr/>
          <p:nvPr/>
        </p:nvSpPr>
        <p:spPr>
          <a:xfrm>
            <a:off x="4851501" y="3481821"/>
            <a:ext cx="2487811" cy="4761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1270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94"/>
              <a:buFont typeface="Lato"/>
              <a:buNone/>
            </a:pPr>
            <a:r>
              <a:rPr b="1" lang="en-US" sz="3094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THANK YOU!</a:t>
            </a:r>
            <a:endParaRPr/>
          </a:p>
        </p:txBody>
      </p:sp>
      <p:sp>
        <p:nvSpPr>
          <p:cNvPr id="357" name="Google Shape;357;p9"/>
          <p:cNvSpPr/>
          <p:nvPr/>
        </p:nvSpPr>
        <p:spPr>
          <a:xfrm>
            <a:off x="3584975" y="4148414"/>
            <a:ext cx="5020865" cy="2192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>
                <a:solidFill>
                  <a:srgbClr val="2F5496"/>
                </a:solidFill>
                <a:latin typeface="Lato"/>
                <a:ea typeface="Lato"/>
                <a:cs typeface="Lato"/>
                <a:sym typeface="Lato"/>
              </a:rPr>
              <a:t>Follow the conversation: #COM2022</a:t>
            </a:r>
            <a:endParaRPr/>
          </a:p>
        </p:txBody>
      </p:sp>
      <p:sp>
        <p:nvSpPr>
          <p:cNvPr id="358" name="Google Shape;358;p9"/>
          <p:cNvSpPr/>
          <p:nvPr/>
        </p:nvSpPr>
        <p:spPr>
          <a:xfrm>
            <a:off x="4937521" y="4477273"/>
            <a:ext cx="2315766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1270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2F5496"/>
                </a:solidFill>
                <a:latin typeface="Avenir"/>
                <a:ea typeface="Avenir"/>
                <a:cs typeface="Avenir"/>
                <a:sym typeface="Avenir"/>
              </a:rPr>
              <a:t>More: www.uneca.org/cfm2022</a:t>
            </a:r>
            <a:endParaRPr/>
          </a:p>
        </p:txBody>
      </p:sp>
    </p:spTree>
  </p:cSld>
  <p:clrMapOvr>
    <a:masterClrMapping/>
  </p:clrMapOvr>
  <p:transition spd="slow" p14:dur="1750">
    <p:wipe dir="l"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2022-04-01T08:16:12Z</dcterms:created>
  <dc:creator>Afework Temtime</dc:creator>
</cp:coreProperties>
</file>