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9"/>
  </p:notesMasterIdLst>
  <p:sldIdLst>
    <p:sldId id="259" r:id="rId2"/>
    <p:sldId id="286" r:id="rId3"/>
    <p:sldId id="282" r:id="rId4"/>
    <p:sldId id="283" r:id="rId5"/>
    <p:sldId id="284" r:id="rId6"/>
    <p:sldId id="280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am Ullah" initials="IU" lastIdx="3" clrIdx="0">
    <p:extLst>
      <p:ext uri="{19B8F6BF-5375-455C-9EA6-DF929625EA0E}">
        <p15:presenceInfo xmlns:p15="http://schemas.microsoft.com/office/powerpoint/2012/main" userId="S::inam@un.org::6f4cebba-e1a2-479a-97b2-c6cc480e29cc" providerId="AD"/>
      </p:ext>
    </p:extLst>
  </p:cmAuthor>
  <p:cmAuthor id="2" name="HP" initials="H" lastIdx="1" clrIdx="1">
    <p:extLst>
      <p:ext uri="{19B8F6BF-5375-455C-9EA6-DF929625EA0E}">
        <p15:presenceInfo xmlns:p15="http://schemas.microsoft.com/office/powerpoint/2012/main" userId="5314225c993839c3" providerId="Windows Live"/>
      </p:ext>
    </p:extLst>
  </p:cmAuthor>
  <p:cmAuthor id="3" name="adesaid@yahoo.com" initials="a" lastIdx="1" clrIdx="2">
    <p:extLst>
      <p:ext uri="{19B8F6BF-5375-455C-9EA6-DF929625EA0E}">
        <p15:presenceInfo xmlns:p15="http://schemas.microsoft.com/office/powerpoint/2012/main" userId="f7c3471b5568b3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C5C5"/>
    <a:srgbClr val="00BC55"/>
    <a:srgbClr val="1D927D"/>
    <a:srgbClr val="87F5D8"/>
    <a:srgbClr val="4B2C50"/>
    <a:srgbClr val="3FFF96"/>
    <a:srgbClr val="80EDF8"/>
    <a:srgbClr val="4DE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BAD89-7C1D-4124-9BCB-52EA36D5B52B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24D7712-0D62-4A59-BD3B-53D6A9C7CD50}">
      <dgm:prSet phldr="0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974 (LIII): Civil registration &amp; vital statistics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9039E-FE16-4261-96FA-9396EF4B133F}" type="parTrans" cxnId="{E205DA9B-A624-4FBC-B899-6391B8359BF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C69D0-4E0D-4599-94F8-95B42F04C7FA}" type="sibTrans" cxnId="{E205DA9B-A624-4FBC-B899-6391B8359BF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30344-4EF4-4FEF-BB4D-5DFAE04A0A29}">
      <dgm:prSet phldr="0" custT="1"/>
      <dgm:spPr/>
      <dgm:t>
        <a:bodyPr/>
        <a:lstStyle/>
        <a:p>
          <a:pPr rtl="0"/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Development Planning, </a:t>
          </a:r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Statistical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 &amp; Data Systems</a:t>
          </a:r>
        </a:p>
      </dgm:t>
    </dgm:pt>
    <dgm:pt modelId="{4BE87B6F-4F75-4EC9-AA04-B08D350A48F1}" type="parTrans" cxnId="{5C8354BF-D4F2-42FD-9EFC-D4DD62D3B60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1F65EF-BC32-44EC-B0A3-17D457AAC799}" type="sibTrans" cxnId="{5C8354BF-D4F2-42FD-9EFC-D4DD62D3B60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065530-654B-49F2-8D72-2F7F08AB328B}">
      <dgm:prSet phldr="0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978 (LIII):Vienna programme of action for LLDCs (2014-2024)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7D3DD-9361-403C-B172-CADD998CF3DC}" type="parTrans" cxnId="{485F5328-B217-4CD9-9170-2D297601277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97D4FB-ACB3-4F39-A4FF-26A67294A408}" type="sibTrans" cxnId="{485F5328-B217-4CD9-9170-2D297601277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E3C5BE-365D-4E9F-8DCB-C5BE88F0DD4F}">
      <dgm:prSet phldr="0"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Integration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Economic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 </a:t>
          </a:r>
        </a:p>
        <a:p>
          <a:pPr rtl="0">
            <a:lnSpc>
              <a:spcPct val="90000"/>
            </a:lnSpc>
            <a:spcAft>
              <a:spcPct val="35000"/>
            </a:spcAft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Development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766F1-9B19-4E3D-809D-C7E6E47C5258}" type="parTrans" cxnId="{F2E84E4E-3A17-419B-B736-0AD7E887076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352AB3-D4D2-4150-90E7-8A942832F6B6}" type="sibTrans" cxnId="{F2E84E4E-3A17-419B-B736-0AD7E887076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443E96-8E9F-4139-8F0A-501385A38468}">
      <dgm:prSet phldr="0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972 (LIII): African Continental Free Trade Area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5BD91-DF7C-41F8-97CE-81196C8F7282}" type="parTrans" cxnId="{4893F9C8-B71A-4237-86AF-9B43F2082CA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835AD7-97E6-4D5E-A6FE-210CBE2F8595}" type="sibTrans" cxnId="{4893F9C8-B71A-4237-86AF-9B43F2082CA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FF8B42-8AEA-4080-872C-62253D8BD4E5}">
      <dgm:prSet phldr="0" custT="1"/>
      <dgm:spPr/>
      <dgm:t>
        <a:bodyPr/>
        <a:lstStyle/>
        <a:p>
          <a:r>
            <a:rPr lang="en-GB" sz="1300" dirty="0">
              <a:latin typeface="Arial" panose="020B0604020202020204" pitchFamily="34" charset="0"/>
              <a:cs typeface="Arial" panose="020B0604020202020204" pitchFamily="34" charset="0"/>
            </a:rPr>
            <a:t>975 (LIII): Sustainable industrialization &amp; diversification of Africa in the digital era during COVID-19</a:t>
          </a:r>
          <a:endParaRPr lang="fr-FR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EEB281-866B-4636-83BC-13A4FDD2A5DE}" type="parTrans" cxnId="{AF38FB73-5670-4DB7-980B-F0C15DFBCD7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9D899B-2D0D-4549-A055-2FA8DE1A55A4}" type="sibTrans" cxnId="{AF38FB73-5670-4DB7-980B-F0C15DFBCD7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200755-CBCC-40F0-B596-B36C852C11C6}">
      <dgm:prSet phldr="0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977 (LIII): ECA support in the context of the 5th UN Conference on LDCs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D3DB8-E7A1-40D4-9645-CFB20B487816}" type="parTrans" cxnId="{871FA7F6-19FE-4C10-938D-9B1D7E4EEC9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40D09F-55E1-4734-B91B-3077F8568F0B}" type="sibTrans" cxnId="{871FA7F6-19FE-4C10-938D-9B1D7E4EEC9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06977A-9ADB-4125-927F-8836EC8FA7F4}">
      <dgm:prSet phldrT="[Texte]" custT="1"/>
      <dgm:spPr/>
      <dgm:t>
        <a:bodyPr/>
        <a:lstStyle/>
        <a:p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Response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recovery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dirty="0" err="1">
              <a:latin typeface="Arial" panose="020B0604020202020204" pitchFamily="34" charset="0"/>
              <a:cs typeface="Arial" panose="020B0604020202020204" pitchFamily="34" charset="0"/>
            </a:rPr>
            <a:t>from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COVID-19 </a:t>
          </a:r>
        </a:p>
      </dgm:t>
    </dgm:pt>
    <dgm:pt modelId="{FF0B1C92-E66E-46B1-8284-2CA258EFA225}" type="parTrans" cxnId="{7A608339-4745-4B0D-B245-F50B61174A4A}">
      <dgm:prSet/>
      <dgm:spPr/>
      <dgm:t>
        <a:bodyPr/>
        <a:lstStyle/>
        <a:p>
          <a:endParaRPr lang="fr-FR"/>
        </a:p>
      </dgm:t>
    </dgm:pt>
    <dgm:pt modelId="{B3F5EE47-C6AD-4E9F-B901-D14540A73D2C}" type="sibTrans" cxnId="{7A608339-4745-4B0D-B245-F50B61174A4A}">
      <dgm:prSet/>
      <dgm:spPr/>
      <dgm:t>
        <a:bodyPr/>
        <a:lstStyle/>
        <a:p>
          <a:endParaRPr lang="fr-FR"/>
        </a:p>
      </dgm:t>
    </dgm:pt>
    <dgm:pt modelId="{79B628D7-4F4D-492A-9108-4546F5DFBB2E}">
      <dgm:prSet phldrT="[Texte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976 (LIII): Coronavirus disease vaccines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826D4B-EFC3-49F5-BB3F-73B44C7421D9}" type="parTrans" cxnId="{6E437F36-1988-4999-B616-4C3927A006C5}">
      <dgm:prSet/>
      <dgm:spPr/>
      <dgm:t>
        <a:bodyPr/>
        <a:lstStyle/>
        <a:p>
          <a:endParaRPr lang="en-GB"/>
        </a:p>
      </dgm:t>
    </dgm:pt>
    <dgm:pt modelId="{6E5F73B9-2050-4921-BC12-51936B9C2469}" type="sibTrans" cxnId="{6E437F36-1988-4999-B616-4C3927A006C5}">
      <dgm:prSet/>
      <dgm:spPr/>
      <dgm:t>
        <a:bodyPr/>
        <a:lstStyle/>
        <a:p>
          <a:endParaRPr lang="en-GB"/>
        </a:p>
      </dgm:t>
    </dgm:pt>
    <dgm:pt modelId="{661F785F-53FB-4266-A65A-D180DAB5E54B}">
      <dgm:prSet phldrT="[Texte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980 (LIII): Special drawing rights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0C6593-BD83-44E5-8418-EA72BEC3E2CD}" type="parTrans" cxnId="{A3BBABEB-6996-40C8-B3A5-C74C198A8146}">
      <dgm:prSet/>
      <dgm:spPr/>
      <dgm:t>
        <a:bodyPr/>
        <a:lstStyle/>
        <a:p>
          <a:endParaRPr lang="en-GB"/>
        </a:p>
      </dgm:t>
    </dgm:pt>
    <dgm:pt modelId="{66B72AA6-5A6E-4557-93E7-7C03CD64446E}" type="sibTrans" cxnId="{A3BBABEB-6996-40C8-B3A5-C74C198A8146}">
      <dgm:prSet/>
      <dgm:spPr/>
      <dgm:t>
        <a:bodyPr/>
        <a:lstStyle/>
        <a:p>
          <a:endParaRPr lang="en-GB"/>
        </a:p>
      </dgm:t>
    </dgm:pt>
    <dgm:pt modelId="{C14B9E8E-22AC-4BA6-93FA-24AC211287D3}">
      <dgm:prSet phldr="0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973 (LIII):</a:t>
          </a:r>
        </a:p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Web based Planning and Reporting system 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276428-20D7-4DCA-BF47-D7445C317B0A}" type="parTrans" cxnId="{66FB7F7D-6FE7-4F12-AAE2-B69F99B50A7E}">
      <dgm:prSet/>
      <dgm:spPr/>
      <dgm:t>
        <a:bodyPr/>
        <a:lstStyle/>
        <a:p>
          <a:endParaRPr lang="en-GB"/>
        </a:p>
      </dgm:t>
    </dgm:pt>
    <dgm:pt modelId="{12DEBB0D-292A-4988-9C4A-4B3434909AEA}" type="sibTrans" cxnId="{66FB7F7D-6FE7-4F12-AAE2-B69F99B50A7E}">
      <dgm:prSet/>
      <dgm:spPr/>
      <dgm:t>
        <a:bodyPr/>
        <a:lstStyle/>
        <a:p>
          <a:endParaRPr lang="en-GB"/>
        </a:p>
      </dgm:t>
    </dgm:pt>
    <dgm:pt modelId="{39330D97-66D7-45F0-9104-8770B457AB82}" type="pres">
      <dgm:prSet presAssocID="{F2BBAD89-7C1D-4124-9BCB-52EA36D5B52B}" presName="theList" presStyleCnt="0">
        <dgm:presLayoutVars>
          <dgm:dir/>
          <dgm:animLvl val="lvl"/>
          <dgm:resizeHandles val="exact"/>
        </dgm:presLayoutVars>
      </dgm:prSet>
      <dgm:spPr/>
    </dgm:pt>
    <dgm:pt modelId="{66F0F7AD-73C7-4C37-BBB4-62728E2FAB72}" type="pres">
      <dgm:prSet presAssocID="{EBE3C5BE-365D-4E9F-8DCB-C5BE88F0DD4F}" presName="compNode" presStyleCnt="0"/>
      <dgm:spPr/>
    </dgm:pt>
    <dgm:pt modelId="{2B92F3AF-B2D8-477D-837B-228FB949B96F}" type="pres">
      <dgm:prSet presAssocID="{EBE3C5BE-365D-4E9F-8DCB-C5BE88F0DD4F}" presName="aNode" presStyleLbl="bgShp" presStyleIdx="0" presStyleCnt="3"/>
      <dgm:spPr/>
    </dgm:pt>
    <dgm:pt modelId="{DC55A998-2592-47EF-9182-1898BB1CBD89}" type="pres">
      <dgm:prSet presAssocID="{EBE3C5BE-365D-4E9F-8DCB-C5BE88F0DD4F}" presName="textNode" presStyleLbl="bgShp" presStyleIdx="0" presStyleCnt="3"/>
      <dgm:spPr/>
    </dgm:pt>
    <dgm:pt modelId="{3F95AE0F-93FA-4E8F-AEEB-F817EADBBD5A}" type="pres">
      <dgm:prSet presAssocID="{EBE3C5BE-365D-4E9F-8DCB-C5BE88F0DD4F}" presName="compChildNode" presStyleCnt="0"/>
      <dgm:spPr/>
    </dgm:pt>
    <dgm:pt modelId="{62C95C23-127B-4CD5-B0A7-D56456FFA275}" type="pres">
      <dgm:prSet presAssocID="{EBE3C5BE-365D-4E9F-8DCB-C5BE88F0DD4F}" presName="theInnerList" presStyleCnt="0"/>
      <dgm:spPr/>
    </dgm:pt>
    <dgm:pt modelId="{FA9116AF-D37C-42F7-8FCE-EC9EED15A692}" type="pres">
      <dgm:prSet presAssocID="{52443E96-8E9F-4139-8F0A-501385A38468}" presName="childNode" presStyleLbl="node1" presStyleIdx="0" presStyleCnt="8" custScaleX="107644" custScaleY="2000000" custLinFactY="-325714" custLinFactNeighborX="-668" custLinFactNeighborY="-400000">
        <dgm:presLayoutVars>
          <dgm:bulletEnabled val="1"/>
        </dgm:presLayoutVars>
      </dgm:prSet>
      <dgm:spPr/>
    </dgm:pt>
    <dgm:pt modelId="{27EAEC06-8051-4BB1-B65B-8EBE1E41AAA1}" type="pres">
      <dgm:prSet presAssocID="{52443E96-8E9F-4139-8F0A-501385A38468}" presName="aSpace2" presStyleCnt="0"/>
      <dgm:spPr/>
    </dgm:pt>
    <dgm:pt modelId="{2B42DD89-79C9-4A35-97D5-A14108396979}" type="pres">
      <dgm:prSet presAssocID="{6BFF8B42-8AEA-4080-872C-62253D8BD4E5}" presName="childNode" presStyleLbl="node1" presStyleIdx="1" presStyleCnt="8" custScaleX="107644" custScaleY="2000000" custLinFactY="-166977" custLinFactNeighborY="-200000">
        <dgm:presLayoutVars>
          <dgm:bulletEnabled val="1"/>
        </dgm:presLayoutVars>
      </dgm:prSet>
      <dgm:spPr/>
    </dgm:pt>
    <dgm:pt modelId="{145568DA-6566-41D7-BE3D-C5DC83CB67F6}" type="pres">
      <dgm:prSet presAssocID="{6BFF8B42-8AEA-4080-872C-62253D8BD4E5}" presName="aSpace2" presStyleCnt="0"/>
      <dgm:spPr/>
    </dgm:pt>
    <dgm:pt modelId="{E5FD832A-1B18-4E27-BA06-FCC340328873}" type="pres">
      <dgm:prSet presAssocID="{22200755-CBCC-40F0-B596-B36C852C11C6}" presName="childNode" presStyleLbl="node1" presStyleIdx="2" presStyleCnt="8" custScaleX="107644" custScaleY="2000000" custLinFactNeighborY="0">
        <dgm:presLayoutVars>
          <dgm:bulletEnabled val="1"/>
        </dgm:presLayoutVars>
      </dgm:prSet>
      <dgm:spPr/>
    </dgm:pt>
    <dgm:pt modelId="{AFE8B721-7C5E-4689-9A91-269C305CDC74}" type="pres">
      <dgm:prSet presAssocID="{22200755-CBCC-40F0-B596-B36C852C11C6}" presName="aSpace2" presStyleCnt="0"/>
      <dgm:spPr/>
    </dgm:pt>
    <dgm:pt modelId="{6A0EBE2D-8C84-4735-A201-14D2E3574439}" type="pres">
      <dgm:prSet presAssocID="{AD065530-654B-49F2-8D72-2F7F08AB328B}" presName="childNode" presStyleLbl="node1" presStyleIdx="3" presStyleCnt="8" custScaleX="107644" custScaleY="2000000" custLinFactY="100000" custLinFactNeighborY="101585">
        <dgm:presLayoutVars>
          <dgm:bulletEnabled val="1"/>
        </dgm:presLayoutVars>
      </dgm:prSet>
      <dgm:spPr/>
    </dgm:pt>
    <dgm:pt modelId="{67378445-5CE8-45AF-A196-99D0D3506E4B}" type="pres">
      <dgm:prSet presAssocID="{EBE3C5BE-365D-4E9F-8DCB-C5BE88F0DD4F}" presName="aSpace" presStyleCnt="0"/>
      <dgm:spPr/>
    </dgm:pt>
    <dgm:pt modelId="{C4485BA4-EA22-408C-849A-3FC545D4A36F}" type="pres">
      <dgm:prSet presAssocID="{F3430344-4EF4-4FEF-BB4D-5DFAE04A0A29}" presName="compNode" presStyleCnt="0"/>
      <dgm:spPr/>
    </dgm:pt>
    <dgm:pt modelId="{B3493BAF-1983-44B2-A2DD-A4540343414C}" type="pres">
      <dgm:prSet presAssocID="{F3430344-4EF4-4FEF-BB4D-5DFAE04A0A29}" presName="aNode" presStyleLbl="bgShp" presStyleIdx="1" presStyleCnt="3"/>
      <dgm:spPr/>
    </dgm:pt>
    <dgm:pt modelId="{DF1F93C8-8AB7-4E07-BE90-38FFAA4CFC9E}" type="pres">
      <dgm:prSet presAssocID="{F3430344-4EF4-4FEF-BB4D-5DFAE04A0A29}" presName="textNode" presStyleLbl="bgShp" presStyleIdx="1" presStyleCnt="3"/>
      <dgm:spPr/>
    </dgm:pt>
    <dgm:pt modelId="{7911091E-4D2E-4E62-AA3B-282DB6EA75E5}" type="pres">
      <dgm:prSet presAssocID="{F3430344-4EF4-4FEF-BB4D-5DFAE04A0A29}" presName="compChildNode" presStyleCnt="0"/>
      <dgm:spPr/>
    </dgm:pt>
    <dgm:pt modelId="{917E2BB1-E2C6-476F-B325-69AA25316650}" type="pres">
      <dgm:prSet presAssocID="{F3430344-4EF4-4FEF-BB4D-5DFAE04A0A29}" presName="theInnerList" presStyleCnt="0"/>
      <dgm:spPr/>
    </dgm:pt>
    <dgm:pt modelId="{E42F51F8-02D1-4106-A13A-A56BEF8444A2}" type="pres">
      <dgm:prSet presAssocID="{124D7712-0D62-4A59-BD3B-53D6A9C7CD50}" presName="childNode" presStyleLbl="node1" presStyleIdx="4" presStyleCnt="8" custScaleX="98176" custScaleY="93762" custLinFactNeighborX="-1666" custLinFactNeighborY="-1397">
        <dgm:presLayoutVars>
          <dgm:bulletEnabled val="1"/>
        </dgm:presLayoutVars>
      </dgm:prSet>
      <dgm:spPr/>
    </dgm:pt>
    <dgm:pt modelId="{A2A7C6B1-9EBC-49B4-8D9E-027192167342}" type="pres">
      <dgm:prSet presAssocID="{124D7712-0D62-4A59-BD3B-53D6A9C7CD50}" presName="aSpace2" presStyleCnt="0"/>
      <dgm:spPr/>
    </dgm:pt>
    <dgm:pt modelId="{E2733826-6992-4B94-A041-1BB732C571AE}" type="pres">
      <dgm:prSet presAssocID="{C14B9E8E-22AC-4BA6-93FA-24AC211287D3}" presName="childNode" presStyleLbl="node1" presStyleIdx="5" presStyleCnt="8">
        <dgm:presLayoutVars>
          <dgm:bulletEnabled val="1"/>
        </dgm:presLayoutVars>
      </dgm:prSet>
      <dgm:spPr/>
    </dgm:pt>
    <dgm:pt modelId="{F6B401A9-92BC-4E44-96C0-BCB031A00589}" type="pres">
      <dgm:prSet presAssocID="{F3430344-4EF4-4FEF-BB4D-5DFAE04A0A29}" presName="aSpace" presStyleCnt="0"/>
      <dgm:spPr/>
    </dgm:pt>
    <dgm:pt modelId="{21D36BC0-166A-49F5-96C9-0FD31A99D3D5}" type="pres">
      <dgm:prSet presAssocID="{4C06977A-9ADB-4125-927F-8836EC8FA7F4}" presName="compNode" presStyleCnt="0"/>
      <dgm:spPr/>
    </dgm:pt>
    <dgm:pt modelId="{6E9BE3BD-89C5-4D26-A627-4C3342121BEF}" type="pres">
      <dgm:prSet presAssocID="{4C06977A-9ADB-4125-927F-8836EC8FA7F4}" presName="aNode" presStyleLbl="bgShp" presStyleIdx="2" presStyleCnt="3" custScaleX="92067" custScaleY="97952"/>
      <dgm:spPr/>
    </dgm:pt>
    <dgm:pt modelId="{50C499E2-FDD8-4983-89DE-08AAB56A7BD7}" type="pres">
      <dgm:prSet presAssocID="{4C06977A-9ADB-4125-927F-8836EC8FA7F4}" presName="textNode" presStyleLbl="bgShp" presStyleIdx="2" presStyleCnt="3"/>
      <dgm:spPr/>
    </dgm:pt>
    <dgm:pt modelId="{D5C744C4-FD12-4784-A179-CE3B52A1ACF1}" type="pres">
      <dgm:prSet presAssocID="{4C06977A-9ADB-4125-927F-8836EC8FA7F4}" presName="compChildNode" presStyleCnt="0"/>
      <dgm:spPr/>
    </dgm:pt>
    <dgm:pt modelId="{B1478A5C-4F97-44C9-ACBB-9905BE7D2D1A}" type="pres">
      <dgm:prSet presAssocID="{4C06977A-9ADB-4125-927F-8836EC8FA7F4}" presName="theInnerList" presStyleCnt="0"/>
      <dgm:spPr/>
    </dgm:pt>
    <dgm:pt modelId="{59A1A301-A273-4A0E-A24F-99277EC4756B}" type="pres">
      <dgm:prSet presAssocID="{79B628D7-4F4D-492A-9108-4546F5DFBB2E}" presName="childNode" presStyleLbl="node1" presStyleIdx="6" presStyleCnt="8">
        <dgm:presLayoutVars>
          <dgm:bulletEnabled val="1"/>
        </dgm:presLayoutVars>
      </dgm:prSet>
      <dgm:spPr/>
    </dgm:pt>
    <dgm:pt modelId="{A7C1A022-2B97-4CF2-BBEE-0DAB85406F4A}" type="pres">
      <dgm:prSet presAssocID="{79B628D7-4F4D-492A-9108-4546F5DFBB2E}" presName="aSpace2" presStyleCnt="0"/>
      <dgm:spPr/>
    </dgm:pt>
    <dgm:pt modelId="{F6D3AA05-B5C1-495C-9F60-39B908996040}" type="pres">
      <dgm:prSet presAssocID="{661F785F-53FB-4266-A65A-D180DAB5E54B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BCB34506-E190-47D8-B921-7D85116C4D7B}" type="presOf" srcId="{F2BBAD89-7C1D-4124-9BCB-52EA36D5B52B}" destId="{39330D97-66D7-45F0-9104-8770B457AB82}" srcOrd="0" destOrd="0" presId="urn:microsoft.com/office/officeart/2005/8/layout/lProcess2"/>
    <dgm:cxn modelId="{E5B5AB0B-D958-40E4-A72F-15A2B911F1AC}" type="presOf" srcId="{6BFF8B42-8AEA-4080-872C-62253D8BD4E5}" destId="{2B42DD89-79C9-4A35-97D5-A14108396979}" srcOrd="0" destOrd="0" presId="urn:microsoft.com/office/officeart/2005/8/layout/lProcess2"/>
    <dgm:cxn modelId="{F204860C-7E2A-4EEC-A928-24197605D2B8}" type="presOf" srcId="{AD065530-654B-49F2-8D72-2F7F08AB328B}" destId="{6A0EBE2D-8C84-4735-A201-14D2E3574439}" srcOrd="0" destOrd="0" presId="urn:microsoft.com/office/officeart/2005/8/layout/lProcess2"/>
    <dgm:cxn modelId="{D9F6E915-8770-4518-A0AB-781486DB5BB2}" type="presOf" srcId="{52443E96-8E9F-4139-8F0A-501385A38468}" destId="{FA9116AF-D37C-42F7-8FCE-EC9EED15A692}" srcOrd="0" destOrd="0" presId="urn:microsoft.com/office/officeart/2005/8/layout/lProcess2"/>
    <dgm:cxn modelId="{F0D84120-24DD-41D7-A885-6927A8D98DAB}" type="presOf" srcId="{C14B9E8E-22AC-4BA6-93FA-24AC211287D3}" destId="{E2733826-6992-4B94-A041-1BB732C571AE}" srcOrd="0" destOrd="0" presId="urn:microsoft.com/office/officeart/2005/8/layout/lProcess2"/>
    <dgm:cxn modelId="{228E7A23-F5C8-40DA-8B64-C17DB6210218}" type="presOf" srcId="{4C06977A-9ADB-4125-927F-8836EC8FA7F4}" destId="{6E9BE3BD-89C5-4D26-A627-4C3342121BEF}" srcOrd="0" destOrd="0" presId="urn:microsoft.com/office/officeart/2005/8/layout/lProcess2"/>
    <dgm:cxn modelId="{485F5328-B217-4CD9-9170-2D2976012777}" srcId="{EBE3C5BE-365D-4E9F-8DCB-C5BE88F0DD4F}" destId="{AD065530-654B-49F2-8D72-2F7F08AB328B}" srcOrd="3" destOrd="0" parTransId="{B967D3DD-9361-403C-B172-CADD998CF3DC}" sibTransId="{EF97D4FB-ACB3-4F39-A4FF-26A67294A408}"/>
    <dgm:cxn modelId="{6E437F36-1988-4999-B616-4C3927A006C5}" srcId="{4C06977A-9ADB-4125-927F-8836EC8FA7F4}" destId="{79B628D7-4F4D-492A-9108-4546F5DFBB2E}" srcOrd="0" destOrd="0" parTransId="{A0826D4B-EFC3-49F5-BB3F-73B44C7421D9}" sibTransId="{6E5F73B9-2050-4921-BC12-51936B9C2469}"/>
    <dgm:cxn modelId="{66352137-77FD-411E-947E-83C97EC80D66}" type="presOf" srcId="{124D7712-0D62-4A59-BD3B-53D6A9C7CD50}" destId="{E42F51F8-02D1-4106-A13A-A56BEF8444A2}" srcOrd="0" destOrd="0" presId="urn:microsoft.com/office/officeart/2005/8/layout/lProcess2"/>
    <dgm:cxn modelId="{7A608339-4745-4B0D-B245-F50B61174A4A}" srcId="{F2BBAD89-7C1D-4124-9BCB-52EA36D5B52B}" destId="{4C06977A-9ADB-4125-927F-8836EC8FA7F4}" srcOrd="2" destOrd="0" parTransId="{FF0B1C92-E66E-46B1-8284-2CA258EFA225}" sibTransId="{B3F5EE47-C6AD-4E9F-B901-D14540A73D2C}"/>
    <dgm:cxn modelId="{F2E84E4E-3A17-419B-B736-0AD7E887076E}" srcId="{F2BBAD89-7C1D-4124-9BCB-52EA36D5B52B}" destId="{EBE3C5BE-365D-4E9F-8DCB-C5BE88F0DD4F}" srcOrd="0" destOrd="0" parTransId="{C20766F1-9B19-4E3D-809D-C7E6E47C5258}" sibTransId="{3D352AB3-D4D2-4150-90E7-8A942832F6B6}"/>
    <dgm:cxn modelId="{AF38FB73-5670-4DB7-980B-F0C15DFBCD76}" srcId="{EBE3C5BE-365D-4E9F-8DCB-C5BE88F0DD4F}" destId="{6BFF8B42-8AEA-4080-872C-62253D8BD4E5}" srcOrd="1" destOrd="0" parTransId="{EFEEB281-866B-4636-83BC-13A4FDD2A5DE}" sibTransId="{EE9D899B-2D0D-4549-A055-2FA8DE1A55A4}"/>
    <dgm:cxn modelId="{2CE67777-F029-4537-9315-D67526A449C5}" type="presOf" srcId="{4C06977A-9ADB-4125-927F-8836EC8FA7F4}" destId="{50C499E2-FDD8-4983-89DE-08AAB56A7BD7}" srcOrd="1" destOrd="0" presId="urn:microsoft.com/office/officeart/2005/8/layout/lProcess2"/>
    <dgm:cxn modelId="{66FB7F7D-6FE7-4F12-AAE2-B69F99B50A7E}" srcId="{F3430344-4EF4-4FEF-BB4D-5DFAE04A0A29}" destId="{C14B9E8E-22AC-4BA6-93FA-24AC211287D3}" srcOrd="1" destOrd="0" parTransId="{94276428-20D7-4DCA-BF47-D7445C317B0A}" sibTransId="{12DEBB0D-292A-4988-9C4A-4B3434909AEA}"/>
    <dgm:cxn modelId="{B4C44189-0770-49D7-981C-EC3FA1BE8C1E}" type="presOf" srcId="{22200755-CBCC-40F0-B596-B36C852C11C6}" destId="{E5FD832A-1B18-4E27-BA06-FCC340328873}" srcOrd="0" destOrd="0" presId="urn:microsoft.com/office/officeart/2005/8/layout/lProcess2"/>
    <dgm:cxn modelId="{119E1799-5124-4910-9097-3FC96B48ACEC}" type="presOf" srcId="{EBE3C5BE-365D-4E9F-8DCB-C5BE88F0DD4F}" destId="{DC55A998-2592-47EF-9182-1898BB1CBD89}" srcOrd="1" destOrd="0" presId="urn:microsoft.com/office/officeart/2005/8/layout/lProcess2"/>
    <dgm:cxn modelId="{E205DA9B-A624-4FBC-B899-6391B8359BF1}" srcId="{F3430344-4EF4-4FEF-BB4D-5DFAE04A0A29}" destId="{124D7712-0D62-4A59-BD3B-53D6A9C7CD50}" srcOrd="0" destOrd="0" parTransId="{5239039E-FE16-4261-96FA-9396EF4B133F}" sibTransId="{C62C69D0-4E0D-4599-94F8-95B42F04C7FA}"/>
    <dgm:cxn modelId="{9C30709F-32FA-456E-A920-4777F64BC52A}" type="presOf" srcId="{EBE3C5BE-365D-4E9F-8DCB-C5BE88F0DD4F}" destId="{2B92F3AF-B2D8-477D-837B-228FB949B96F}" srcOrd="0" destOrd="0" presId="urn:microsoft.com/office/officeart/2005/8/layout/lProcess2"/>
    <dgm:cxn modelId="{CBBB40A4-F462-448B-9AD6-006766A27047}" type="presOf" srcId="{F3430344-4EF4-4FEF-BB4D-5DFAE04A0A29}" destId="{B3493BAF-1983-44B2-A2DD-A4540343414C}" srcOrd="0" destOrd="0" presId="urn:microsoft.com/office/officeart/2005/8/layout/lProcess2"/>
    <dgm:cxn modelId="{C51E34AA-845E-41B2-8EDA-A46954FC984F}" type="presOf" srcId="{661F785F-53FB-4266-A65A-D180DAB5E54B}" destId="{F6D3AA05-B5C1-495C-9F60-39B908996040}" srcOrd="0" destOrd="0" presId="urn:microsoft.com/office/officeart/2005/8/layout/lProcess2"/>
    <dgm:cxn modelId="{5C8354BF-D4F2-42FD-9EFC-D4DD62D3B60B}" srcId="{F2BBAD89-7C1D-4124-9BCB-52EA36D5B52B}" destId="{F3430344-4EF4-4FEF-BB4D-5DFAE04A0A29}" srcOrd="1" destOrd="0" parTransId="{4BE87B6F-4F75-4EC9-AA04-B08D350A48F1}" sibTransId="{3D1F65EF-BC32-44EC-B0A3-17D457AAC799}"/>
    <dgm:cxn modelId="{4893F9C8-B71A-4237-86AF-9B43F2082CA7}" srcId="{EBE3C5BE-365D-4E9F-8DCB-C5BE88F0DD4F}" destId="{52443E96-8E9F-4139-8F0A-501385A38468}" srcOrd="0" destOrd="0" parTransId="{6085BD91-DF7C-41F8-97CE-81196C8F7282}" sibTransId="{C3835AD7-97E6-4D5E-A6FE-210CBE2F8595}"/>
    <dgm:cxn modelId="{E7AED8DC-28E6-483F-8DB5-E4D6014C0320}" type="presOf" srcId="{F3430344-4EF4-4FEF-BB4D-5DFAE04A0A29}" destId="{DF1F93C8-8AB7-4E07-BE90-38FFAA4CFC9E}" srcOrd="1" destOrd="0" presId="urn:microsoft.com/office/officeart/2005/8/layout/lProcess2"/>
    <dgm:cxn modelId="{A3BBABEB-6996-40C8-B3A5-C74C198A8146}" srcId="{4C06977A-9ADB-4125-927F-8836EC8FA7F4}" destId="{661F785F-53FB-4266-A65A-D180DAB5E54B}" srcOrd="1" destOrd="0" parTransId="{D00C6593-BD83-44E5-8418-EA72BEC3E2CD}" sibTransId="{66B72AA6-5A6E-4557-93E7-7C03CD64446E}"/>
    <dgm:cxn modelId="{DFE2A8F0-4BE2-4CA6-922A-F1F6125039EF}" type="presOf" srcId="{79B628D7-4F4D-492A-9108-4546F5DFBB2E}" destId="{59A1A301-A273-4A0E-A24F-99277EC4756B}" srcOrd="0" destOrd="0" presId="urn:microsoft.com/office/officeart/2005/8/layout/lProcess2"/>
    <dgm:cxn modelId="{871FA7F6-19FE-4C10-938D-9B1D7E4EEC92}" srcId="{EBE3C5BE-365D-4E9F-8DCB-C5BE88F0DD4F}" destId="{22200755-CBCC-40F0-B596-B36C852C11C6}" srcOrd="2" destOrd="0" parTransId="{5F0D3DB8-E7A1-40D4-9645-CFB20B487816}" sibTransId="{8C40D09F-55E1-4734-B91B-3077F8568F0B}"/>
    <dgm:cxn modelId="{B82B2BD9-D522-4288-B78A-15EA2C14693D}" type="presParOf" srcId="{39330D97-66D7-45F0-9104-8770B457AB82}" destId="{66F0F7AD-73C7-4C37-BBB4-62728E2FAB72}" srcOrd="0" destOrd="0" presId="urn:microsoft.com/office/officeart/2005/8/layout/lProcess2"/>
    <dgm:cxn modelId="{E50778B9-69F5-4381-BA77-5B1D384F92E1}" type="presParOf" srcId="{66F0F7AD-73C7-4C37-BBB4-62728E2FAB72}" destId="{2B92F3AF-B2D8-477D-837B-228FB949B96F}" srcOrd="0" destOrd="0" presId="urn:microsoft.com/office/officeart/2005/8/layout/lProcess2"/>
    <dgm:cxn modelId="{B2A42751-E8EC-40C9-AD2D-B84CB73C3F00}" type="presParOf" srcId="{66F0F7AD-73C7-4C37-BBB4-62728E2FAB72}" destId="{DC55A998-2592-47EF-9182-1898BB1CBD89}" srcOrd="1" destOrd="0" presId="urn:microsoft.com/office/officeart/2005/8/layout/lProcess2"/>
    <dgm:cxn modelId="{013657AD-2774-4183-A596-572C81A09847}" type="presParOf" srcId="{66F0F7AD-73C7-4C37-BBB4-62728E2FAB72}" destId="{3F95AE0F-93FA-4E8F-AEEB-F817EADBBD5A}" srcOrd="2" destOrd="0" presId="urn:microsoft.com/office/officeart/2005/8/layout/lProcess2"/>
    <dgm:cxn modelId="{0E9B075C-0497-46A4-AA25-142B897CBC14}" type="presParOf" srcId="{3F95AE0F-93FA-4E8F-AEEB-F817EADBBD5A}" destId="{62C95C23-127B-4CD5-B0A7-D56456FFA275}" srcOrd="0" destOrd="0" presId="urn:microsoft.com/office/officeart/2005/8/layout/lProcess2"/>
    <dgm:cxn modelId="{1B37E49D-C4D0-4EFA-A2FB-3BE0803FA1D8}" type="presParOf" srcId="{62C95C23-127B-4CD5-B0A7-D56456FFA275}" destId="{FA9116AF-D37C-42F7-8FCE-EC9EED15A692}" srcOrd="0" destOrd="0" presId="urn:microsoft.com/office/officeart/2005/8/layout/lProcess2"/>
    <dgm:cxn modelId="{B5ABF5D4-F7EC-42EC-96BE-5D4AE7505794}" type="presParOf" srcId="{62C95C23-127B-4CD5-B0A7-D56456FFA275}" destId="{27EAEC06-8051-4BB1-B65B-8EBE1E41AAA1}" srcOrd="1" destOrd="0" presId="urn:microsoft.com/office/officeart/2005/8/layout/lProcess2"/>
    <dgm:cxn modelId="{D4397EAC-79CC-4522-BBA2-2EA1DE78FE2B}" type="presParOf" srcId="{62C95C23-127B-4CD5-B0A7-D56456FFA275}" destId="{2B42DD89-79C9-4A35-97D5-A14108396979}" srcOrd="2" destOrd="0" presId="urn:microsoft.com/office/officeart/2005/8/layout/lProcess2"/>
    <dgm:cxn modelId="{8891D51A-672A-4C85-B68D-C1DA87EB55C7}" type="presParOf" srcId="{62C95C23-127B-4CD5-B0A7-D56456FFA275}" destId="{145568DA-6566-41D7-BE3D-C5DC83CB67F6}" srcOrd="3" destOrd="0" presId="urn:microsoft.com/office/officeart/2005/8/layout/lProcess2"/>
    <dgm:cxn modelId="{3F42B630-687D-441E-82FA-2B686DBE2752}" type="presParOf" srcId="{62C95C23-127B-4CD5-B0A7-D56456FFA275}" destId="{E5FD832A-1B18-4E27-BA06-FCC340328873}" srcOrd="4" destOrd="0" presId="urn:microsoft.com/office/officeart/2005/8/layout/lProcess2"/>
    <dgm:cxn modelId="{6A1681AB-DC2A-442A-893E-5EC27682124D}" type="presParOf" srcId="{62C95C23-127B-4CD5-B0A7-D56456FFA275}" destId="{AFE8B721-7C5E-4689-9A91-269C305CDC74}" srcOrd="5" destOrd="0" presId="urn:microsoft.com/office/officeart/2005/8/layout/lProcess2"/>
    <dgm:cxn modelId="{E694B034-1C6E-493B-B05D-FACFED693C04}" type="presParOf" srcId="{62C95C23-127B-4CD5-B0A7-D56456FFA275}" destId="{6A0EBE2D-8C84-4735-A201-14D2E3574439}" srcOrd="6" destOrd="0" presId="urn:microsoft.com/office/officeart/2005/8/layout/lProcess2"/>
    <dgm:cxn modelId="{7EA2A4FB-5549-476F-95D7-47D27BF25AE5}" type="presParOf" srcId="{39330D97-66D7-45F0-9104-8770B457AB82}" destId="{67378445-5CE8-45AF-A196-99D0D3506E4B}" srcOrd="1" destOrd="0" presId="urn:microsoft.com/office/officeart/2005/8/layout/lProcess2"/>
    <dgm:cxn modelId="{BFD6206A-C169-4D74-B5E8-134CE358401B}" type="presParOf" srcId="{39330D97-66D7-45F0-9104-8770B457AB82}" destId="{C4485BA4-EA22-408C-849A-3FC545D4A36F}" srcOrd="2" destOrd="0" presId="urn:microsoft.com/office/officeart/2005/8/layout/lProcess2"/>
    <dgm:cxn modelId="{50EDDDA6-720F-4966-B06D-33AD7B665192}" type="presParOf" srcId="{C4485BA4-EA22-408C-849A-3FC545D4A36F}" destId="{B3493BAF-1983-44B2-A2DD-A4540343414C}" srcOrd="0" destOrd="0" presId="urn:microsoft.com/office/officeart/2005/8/layout/lProcess2"/>
    <dgm:cxn modelId="{E4FFC17A-EFE1-45BA-B96A-B1BA971FC77B}" type="presParOf" srcId="{C4485BA4-EA22-408C-849A-3FC545D4A36F}" destId="{DF1F93C8-8AB7-4E07-BE90-38FFAA4CFC9E}" srcOrd="1" destOrd="0" presId="urn:microsoft.com/office/officeart/2005/8/layout/lProcess2"/>
    <dgm:cxn modelId="{F66D6974-E757-4F97-88D9-D8BADE651639}" type="presParOf" srcId="{C4485BA4-EA22-408C-849A-3FC545D4A36F}" destId="{7911091E-4D2E-4E62-AA3B-282DB6EA75E5}" srcOrd="2" destOrd="0" presId="urn:microsoft.com/office/officeart/2005/8/layout/lProcess2"/>
    <dgm:cxn modelId="{7FA374E7-4B5E-4C09-BEB1-B58F2BA0957F}" type="presParOf" srcId="{7911091E-4D2E-4E62-AA3B-282DB6EA75E5}" destId="{917E2BB1-E2C6-476F-B325-69AA25316650}" srcOrd="0" destOrd="0" presId="urn:microsoft.com/office/officeart/2005/8/layout/lProcess2"/>
    <dgm:cxn modelId="{7706C6BA-DB87-445E-B097-2EFB59DA12C1}" type="presParOf" srcId="{917E2BB1-E2C6-476F-B325-69AA25316650}" destId="{E42F51F8-02D1-4106-A13A-A56BEF8444A2}" srcOrd="0" destOrd="0" presId="urn:microsoft.com/office/officeart/2005/8/layout/lProcess2"/>
    <dgm:cxn modelId="{955CF454-680F-4394-B173-3A8DEB14A259}" type="presParOf" srcId="{917E2BB1-E2C6-476F-B325-69AA25316650}" destId="{A2A7C6B1-9EBC-49B4-8D9E-027192167342}" srcOrd="1" destOrd="0" presId="urn:microsoft.com/office/officeart/2005/8/layout/lProcess2"/>
    <dgm:cxn modelId="{85A13310-AE40-4726-AC3D-5AB00E06ABA8}" type="presParOf" srcId="{917E2BB1-E2C6-476F-B325-69AA25316650}" destId="{E2733826-6992-4B94-A041-1BB732C571AE}" srcOrd="2" destOrd="0" presId="urn:microsoft.com/office/officeart/2005/8/layout/lProcess2"/>
    <dgm:cxn modelId="{7B270E18-2BE6-4E9B-8202-39DA32910A86}" type="presParOf" srcId="{39330D97-66D7-45F0-9104-8770B457AB82}" destId="{F6B401A9-92BC-4E44-96C0-BCB031A00589}" srcOrd="3" destOrd="0" presId="urn:microsoft.com/office/officeart/2005/8/layout/lProcess2"/>
    <dgm:cxn modelId="{98047677-BEE1-48FE-B73E-9F4E34DB2D68}" type="presParOf" srcId="{39330D97-66D7-45F0-9104-8770B457AB82}" destId="{21D36BC0-166A-49F5-96C9-0FD31A99D3D5}" srcOrd="4" destOrd="0" presId="urn:microsoft.com/office/officeart/2005/8/layout/lProcess2"/>
    <dgm:cxn modelId="{016E6208-8568-4483-9381-EB5FFDA6213E}" type="presParOf" srcId="{21D36BC0-166A-49F5-96C9-0FD31A99D3D5}" destId="{6E9BE3BD-89C5-4D26-A627-4C3342121BEF}" srcOrd="0" destOrd="0" presId="urn:microsoft.com/office/officeart/2005/8/layout/lProcess2"/>
    <dgm:cxn modelId="{70C6EA98-49CB-4E21-8419-65D7FFF0120C}" type="presParOf" srcId="{21D36BC0-166A-49F5-96C9-0FD31A99D3D5}" destId="{50C499E2-FDD8-4983-89DE-08AAB56A7BD7}" srcOrd="1" destOrd="0" presId="urn:microsoft.com/office/officeart/2005/8/layout/lProcess2"/>
    <dgm:cxn modelId="{43AD5676-7D6C-47E3-BF14-29102D0EFAAB}" type="presParOf" srcId="{21D36BC0-166A-49F5-96C9-0FD31A99D3D5}" destId="{D5C744C4-FD12-4784-A179-CE3B52A1ACF1}" srcOrd="2" destOrd="0" presId="urn:microsoft.com/office/officeart/2005/8/layout/lProcess2"/>
    <dgm:cxn modelId="{FBAF4601-43FF-4637-AE15-1AD6FE7587CE}" type="presParOf" srcId="{D5C744C4-FD12-4784-A179-CE3B52A1ACF1}" destId="{B1478A5C-4F97-44C9-ACBB-9905BE7D2D1A}" srcOrd="0" destOrd="0" presId="urn:microsoft.com/office/officeart/2005/8/layout/lProcess2"/>
    <dgm:cxn modelId="{A4FBCE50-A06F-482B-BB39-9E5159E2A795}" type="presParOf" srcId="{B1478A5C-4F97-44C9-ACBB-9905BE7D2D1A}" destId="{59A1A301-A273-4A0E-A24F-99277EC4756B}" srcOrd="0" destOrd="0" presId="urn:microsoft.com/office/officeart/2005/8/layout/lProcess2"/>
    <dgm:cxn modelId="{ADC2CEE1-F9E6-4E8F-8E6A-8C26FF4BEABC}" type="presParOf" srcId="{B1478A5C-4F97-44C9-ACBB-9905BE7D2D1A}" destId="{A7C1A022-2B97-4CF2-BBEE-0DAB85406F4A}" srcOrd="1" destOrd="0" presId="urn:microsoft.com/office/officeart/2005/8/layout/lProcess2"/>
    <dgm:cxn modelId="{6C218AED-E917-4AB8-9D4E-560BC4462E2B}" type="presParOf" srcId="{B1478A5C-4F97-44C9-ACBB-9905BE7D2D1A}" destId="{F6D3AA05-B5C1-495C-9F60-39B90899604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2F3AF-B2D8-477D-837B-228FB949B96F}">
      <dsp:nvSpPr>
        <dsp:cNvPr id="0" name=""/>
        <dsp:cNvSpPr/>
      </dsp:nvSpPr>
      <dsp:spPr>
        <a:xfrm>
          <a:off x="7916" y="0"/>
          <a:ext cx="3594285" cy="457569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Integration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Economic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 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Development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16" y="0"/>
        <a:ext cx="3594285" cy="1372708"/>
      </dsp:txXfrm>
    </dsp:sp>
    <dsp:sp modelId="{FA9116AF-D37C-42F7-8FCE-EC9EED15A692}">
      <dsp:nvSpPr>
        <dsp:cNvPr id="0" name=""/>
        <dsp:cNvSpPr/>
      </dsp:nvSpPr>
      <dsp:spPr>
        <a:xfrm>
          <a:off x="238238" y="1230566"/>
          <a:ext cx="3095226" cy="7388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972 (LIII): African Continental Free Trade Area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878" y="1252206"/>
        <a:ext cx="3051946" cy="695550"/>
      </dsp:txXfrm>
    </dsp:sp>
    <dsp:sp modelId="{2B42DD89-79C9-4A35-97D5-A14108396979}">
      <dsp:nvSpPr>
        <dsp:cNvPr id="0" name=""/>
        <dsp:cNvSpPr/>
      </dsp:nvSpPr>
      <dsp:spPr>
        <a:xfrm>
          <a:off x="257446" y="2045087"/>
          <a:ext cx="3095226" cy="738830"/>
        </a:xfrm>
        <a:prstGeom prst="roundRect">
          <a:avLst>
            <a:gd name="adj" fmla="val 10000"/>
          </a:avLst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rial" panose="020B0604020202020204" pitchFamily="34" charset="0"/>
              <a:cs typeface="Arial" panose="020B0604020202020204" pitchFamily="34" charset="0"/>
            </a:rPr>
            <a:t>975 (LIII): Sustainable industrialization &amp; diversification of Africa in the digital era during COVID-19</a:t>
          </a:r>
          <a:endParaRPr lang="fr-FR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086" y="2066727"/>
        <a:ext cx="3051946" cy="695550"/>
      </dsp:txXfrm>
    </dsp:sp>
    <dsp:sp modelId="{E5FD832A-1B18-4E27-BA06-FCC340328873}">
      <dsp:nvSpPr>
        <dsp:cNvPr id="0" name=""/>
        <dsp:cNvSpPr/>
      </dsp:nvSpPr>
      <dsp:spPr>
        <a:xfrm>
          <a:off x="257446" y="2862651"/>
          <a:ext cx="3095226" cy="738830"/>
        </a:xfrm>
        <a:prstGeom prst="roundRect">
          <a:avLst>
            <a:gd name="adj" fmla="val 10000"/>
          </a:avLst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977 (LIII): ECA support in the context of the 5th UN Conference on LDCs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086" y="2884291"/>
        <a:ext cx="3051946" cy="695550"/>
      </dsp:txXfrm>
    </dsp:sp>
    <dsp:sp modelId="{6A0EBE2D-8C84-4735-A201-14D2E3574439}">
      <dsp:nvSpPr>
        <dsp:cNvPr id="0" name=""/>
        <dsp:cNvSpPr/>
      </dsp:nvSpPr>
      <dsp:spPr>
        <a:xfrm>
          <a:off x="257446" y="3649880"/>
          <a:ext cx="3095226" cy="738830"/>
        </a:xfrm>
        <a:prstGeom prst="roundRect">
          <a:avLst>
            <a:gd name="adj" fmla="val 10000"/>
          </a:avLst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978 (LIII):Vienna programme of action for LLDCs (2014-2024)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086" y="3671520"/>
        <a:ext cx="3051946" cy="695550"/>
      </dsp:txXfrm>
    </dsp:sp>
    <dsp:sp modelId="{B3493BAF-1983-44B2-A2DD-A4540343414C}">
      <dsp:nvSpPr>
        <dsp:cNvPr id="0" name=""/>
        <dsp:cNvSpPr/>
      </dsp:nvSpPr>
      <dsp:spPr>
        <a:xfrm>
          <a:off x="3871773" y="0"/>
          <a:ext cx="3594285" cy="457569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Development Planning, </a:t>
          </a: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Statistical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 &amp; Data Systems</a:t>
          </a:r>
        </a:p>
      </dsp:txBody>
      <dsp:txXfrm>
        <a:off x="3871773" y="0"/>
        <a:ext cx="3594285" cy="1372708"/>
      </dsp:txXfrm>
    </dsp:sp>
    <dsp:sp modelId="{E42F51F8-02D1-4106-A13A-A56BEF8444A2}">
      <dsp:nvSpPr>
        <dsp:cNvPr id="0" name=""/>
        <dsp:cNvSpPr/>
      </dsp:nvSpPr>
      <dsp:spPr>
        <a:xfrm>
          <a:off x="4209521" y="1369983"/>
          <a:ext cx="2822980" cy="1333061"/>
        </a:xfrm>
        <a:prstGeom prst="roundRect">
          <a:avLst>
            <a:gd name="adj" fmla="val 10000"/>
          </a:avLst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974 (LIII): Civil registration &amp; vital statistics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48565" y="1409027"/>
        <a:ext cx="2744892" cy="1254973"/>
      </dsp:txXfrm>
    </dsp:sp>
    <dsp:sp modelId="{E2733826-6992-4B94-A041-1BB732C571AE}">
      <dsp:nvSpPr>
        <dsp:cNvPr id="0" name=""/>
        <dsp:cNvSpPr/>
      </dsp:nvSpPr>
      <dsp:spPr>
        <a:xfrm>
          <a:off x="4231202" y="2924831"/>
          <a:ext cx="2875428" cy="1421750"/>
        </a:xfrm>
        <a:prstGeom prst="roundRect">
          <a:avLst>
            <a:gd name="adj" fmla="val 10000"/>
          </a:avLst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973 (LIII):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Web based Planning and Reporting system 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2844" y="2966473"/>
        <a:ext cx="2792144" cy="1338466"/>
      </dsp:txXfrm>
    </dsp:sp>
    <dsp:sp modelId="{6E9BE3BD-89C5-4D26-A627-4C3342121BEF}">
      <dsp:nvSpPr>
        <dsp:cNvPr id="0" name=""/>
        <dsp:cNvSpPr/>
      </dsp:nvSpPr>
      <dsp:spPr>
        <a:xfrm>
          <a:off x="7735630" y="46855"/>
          <a:ext cx="3309150" cy="448198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Response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recovery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from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COVID-19 </a:t>
          </a:r>
        </a:p>
      </dsp:txBody>
      <dsp:txXfrm>
        <a:off x="7735630" y="46855"/>
        <a:ext cx="3309150" cy="1344595"/>
      </dsp:txXfrm>
    </dsp:sp>
    <dsp:sp modelId="{59A1A301-A273-4A0E-A24F-99277EC4756B}">
      <dsp:nvSpPr>
        <dsp:cNvPr id="0" name=""/>
        <dsp:cNvSpPr/>
      </dsp:nvSpPr>
      <dsp:spPr>
        <a:xfrm>
          <a:off x="7952491" y="1374049"/>
          <a:ext cx="2875428" cy="1379634"/>
        </a:xfrm>
        <a:prstGeom prst="roundRect">
          <a:avLst>
            <a:gd name="adj" fmla="val 10000"/>
          </a:avLst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976 (LIII): Coronavirus disease vaccines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2899" y="1414457"/>
        <a:ext cx="2794612" cy="1298818"/>
      </dsp:txXfrm>
    </dsp:sp>
    <dsp:sp modelId="{F6D3AA05-B5C1-495C-9F60-39B908996040}">
      <dsp:nvSpPr>
        <dsp:cNvPr id="0" name=""/>
        <dsp:cNvSpPr/>
      </dsp:nvSpPr>
      <dsp:spPr>
        <a:xfrm>
          <a:off x="7952491" y="2965935"/>
          <a:ext cx="2875428" cy="137963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980 (LIII): Special drawing rights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2899" y="3006343"/>
        <a:ext cx="2794612" cy="1298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A4EAC-ABAC-4247-9BE0-A45FD1D42928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70060-5758-4C73-A484-23BC0073F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07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29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719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0012A4C-B21F-4D47-B1F2-507C74D4463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120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96C4D887-1323-4F6C-AF59-507BD684FE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461" y="167256"/>
            <a:ext cx="2234279" cy="102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31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CEB5823-411C-40A2-A704-168B96E392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1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9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50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5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77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36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0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31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5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53939-AB74-4120-AAA9-25CD8F7CFFCE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4136A-8963-42EE-A718-8BD5ECE06C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85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89382" y="3223492"/>
            <a:ext cx="706897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Report on the follow-up by ECA to the Resolutions of CoM 2021</a:t>
            </a:r>
          </a:p>
          <a:p>
            <a:pPr algn="ctr"/>
            <a:b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 Adejumobi</a:t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 Strategic Planning, Oversight and Results Division (SPORD)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May 2022</a:t>
            </a:r>
            <a:endParaRPr lang="en-US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955128"/>
              </p:ext>
            </p:extLst>
          </p:nvPr>
        </p:nvGraphicFramePr>
        <p:xfrm>
          <a:off x="643433" y="1392486"/>
          <a:ext cx="11052698" cy="4575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537279" y="267787"/>
            <a:ext cx="829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Blocks</a:t>
            </a:r>
          </a:p>
        </p:txBody>
      </p:sp>
    </p:spTree>
    <p:extLst>
      <p:ext uri="{BB962C8B-B14F-4D97-AF65-F5344CB8AC3E}">
        <p14:creationId xmlns:p14="http://schemas.microsoft.com/office/powerpoint/2010/main" val="188615354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48644A-5F9C-6743-5403-CC8535E894AA}"/>
              </a:ext>
            </a:extLst>
          </p:cNvPr>
          <p:cNvGrpSpPr/>
          <p:nvPr/>
        </p:nvGrpSpPr>
        <p:grpSpPr>
          <a:xfrm>
            <a:off x="3468175" y="2015888"/>
            <a:ext cx="5255649" cy="2988901"/>
            <a:chOff x="1586110" y="1872752"/>
            <a:chExt cx="5748315" cy="3269081"/>
          </a:xfrm>
        </p:grpSpPr>
        <p:sp>
          <p:nvSpPr>
            <p:cNvPr id="4" name="Freeform 60">
              <a:extLst>
                <a:ext uri="{FF2B5EF4-FFF2-40B4-BE49-F238E27FC236}">
                  <a16:creationId xmlns:a16="http://schemas.microsoft.com/office/drawing/2014/main" id="{A8E0EFB3-8793-B77E-FA75-50B2BF698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873" y="1872752"/>
              <a:ext cx="1188893" cy="1188893"/>
            </a:xfrm>
            <a:custGeom>
              <a:avLst/>
              <a:gdLst>
                <a:gd name="T0" fmla="*/ 547 w 2397"/>
                <a:gd name="T1" fmla="*/ 194 h 2398"/>
                <a:gd name="T2" fmla="*/ 359 w 2397"/>
                <a:gd name="T3" fmla="*/ 344 h 2398"/>
                <a:gd name="T4" fmla="*/ 209 w 2397"/>
                <a:gd name="T5" fmla="*/ 524 h 2398"/>
                <a:gd name="T6" fmla="*/ 97 w 2397"/>
                <a:gd name="T7" fmla="*/ 726 h 2398"/>
                <a:gd name="T8" fmla="*/ 27 w 2397"/>
                <a:gd name="T9" fmla="*/ 945 h 2398"/>
                <a:gd name="T10" fmla="*/ 0 w 2397"/>
                <a:gd name="T11" fmla="*/ 1173 h 2398"/>
                <a:gd name="T12" fmla="*/ 18 w 2397"/>
                <a:gd name="T13" fmla="*/ 1405 h 2398"/>
                <a:gd name="T14" fmla="*/ 82 w 2397"/>
                <a:gd name="T15" fmla="*/ 1634 h 2398"/>
                <a:gd name="T16" fmla="*/ 161 w 2397"/>
                <a:gd name="T17" fmla="*/ 1798 h 2398"/>
                <a:gd name="T18" fmla="*/ 265 w 2397"/>
                <a:gd name="T19" fmla="*/ 1950 h 2398"/>
                <a:gd name="T20" fmla="*/ 430 w 2397"/>
                <a:gd name="T21" fmla="*/ 2120 h 2398"/>
                <a:gd name="T22" fmla="*/ 622 w 2397"/>
                <a:gd name="T23" fmla="*/ 2250 h 2398"/>
                <a:gd name="T24" fmla="*/ 834 w 2397"/>
                <a:gd name="T25" fmla="*/ 2341 h 2398"/>
                <a:gd name="T26" fmla="*/ 1058 w 2397"/>
                <a:gd name="T27" fmla="*/ 2389 h 2398"/>
                <a:gd name="T28" fmla="*/ 1288 w 2397"/>
                <a:gd name="T29" fmla="*/ 2394 h 2398"/>
                <a:gd name="T30" fmla="*/ 1519 w 2397"/>
                <a:gd name="T31" fmla="*/ 2354 h 2398"/>
                <a:gd name="T32" fmla="*/ 1743 w 2397"/>
                <a:gd name="T33" fmla="*/ 2267 h 2398"/>
                <a:gd name="T34" fmla="*/ 1851 w 2397"/>
                <a:gd name="T35" fmla="*/ 2205 h 2398"/>
                <a:gd name="T36" fmla="*/ 2039 w 2397"/>
                <a:gd name="T37" fmla="*/ 2055 h 2398"/>
                <a:gd name="T38" fmla="*/ 2189 w 2397"/>
                <a:gd name="T39" fmla="*/ 1875 h 2398"/>
                <a:gd name="T40" fmla="*/ 2299 w 2397"/>
                <a:gd name="T41" fmla="*/ 1672 h 2398"/>
                <a:gd name="T42" fmla="*/ 2369 w 2397"/>
                <a:gd name="T43" fmla="*/ 1453 h 2398"/>
                <a:gd name="T44" fmla="*/ 2397 w 2397"/>
                <a:gd name="T45" fmla="*/ 1225 h 2398"/>
                <a:gd name="T46" fmla="*/ 2380 w 2397"/>
                <a:gd name="T47" fmla="*/ 993 h 2398"/>
                <a:gd name="T48" fmla="*/ 2316 w 2397"/>
                <a:gd name="T49" fmla="*/ 765 h 2398"/>
                <a:gd name="T50" fmla="*/ 2236 w 2397"/>
                <a:gd name="T51" fmla="*/ 601 h 2398"/>
                <a:gd name="T52" fmla="*/ 2134 w 2397"/>
                <a:gd name="T53" fmla="*/ 449 h 2398"/>
                <a:gd name="T54" fmla="*/ 1968 w 2397"/>
                <a:gd name="T55" fmla="*/ 279 h 2398"/>
                <a:gd name="T56" fmla="*/ 1776 w 2397"/>
                <a:gd name="T57" fmla="*/ 148 h 2398"/>
                <a:gd name="T58" fmla="*/ 1565 w 2397"/>
                <a:gd name="T59" fmla="*/ 57 h 2398"/>
                <a:gd name="T60" fmla="*/ 1339 w 2397"/>
                <a:gd name="T61" fmla="*/ 9 h 2398"/>
                <a:gd name="T62" fmla="*/ 1108 w 2397"/>
                <a:gd name="T63" fmla="*/ 4 h 2398"/>
                <a:gd name="T64" fmla="*/ 878 w 2397"/>
                <a:gd name="T65" fmla="*/ 44 h 2398"/>
                <a:gd name="T66" fmla="*/ 653 w 2397"/>
                <a:gd name="T67" fmla="*/ 131 h 2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97" h="2398">
                  <a:moveTo>
                    <a:pt x="600" y="162"/>
                  </a:moveTo>
                  <a:lnTo>
                    <a:pt x="547" y="194"/>
                  </a:lnTo>
                  <a:lnTo>
                    <a:pt x="449" y="265"/>
                  </a:lnTo>
                  <a:lnTo>
                    <a:pt x="359" y="344"/>
                  </a:lnTo>
                  <a:lnTo>
                    <a:pt x="279" y="431"/>
                  </a:lnTo>
                  <a:lnTo>
                    <a:pt x="209" y="524"/>
                  </a:lnTo>
                  <a:lnTo>
                    <a:pt x="148" y="623"/>
                  </a:lnTo>
                  <a:lnTo>
                    <a:pt x="97" y="726"/>
                  </a:lnTo>
                  <a:lnTo>
                    <a:pt x="57" y="834"/>
                  </a:lnTo>
                  <a:lnTo>
                    <a:pt x="27" y="945"/>
                  </a:lnTo>
                  <a:lnTo>
                    <a:pt x="8" y="1058"/>
                  </a:lnTo>
                  <a:lnTo>
                    <a:pt x="0" y="1173"/>
                  </a:lnTo>
                  <a:lnTo>
                    <a:pt x="3" y="1290"/>
                  </a:lnTo>
                  <a:lnTo>
                    <a:pt x="18" y="1405"/>
                  </a:lnTo>
                  <a:lnTo>
                    <a:pt x="44" y="1521"/>
                  </a:lnTo>
                  <a:lnTo>
                    <a:pt x="82" y="1634"/>
                  </a:lnTo>
                  <a:lnTo>
                    <a:pt x="131" y="1744"/>
                  </a:lnTo>
                  <a:lnTo>
                    <a:pt x="161" y="1798"/>
                  </a:lnTo>
                  <a:lnTo>
                    <a:pt x="193" y="1851"/>
                  </a:lnTo>
                  <a:lnTo>
                    <a:pt x="265" y="1950"/>
                  </a:lnTo>
                  <a:lnTo>
                    <a:pt x="344" y="2039"/>
                  </a:lnTo>
                  <a:lnTo>
                    <a:pt x="430" y="2120"/>
                  </a:lnTo>
                  <a:lnTo>
                    <a:pt x="522" y="2190"/>
                  </a:lnTo>
                  <a:lnTo>
                    <a:pt x="622" y="2250"/>
                  </a:lnTo>
                  <a:lnTo>
                    <a:pt x="726" y="2301"/>
                  </a:lnTo>
                  <a:lnTo>
                    <a:pt x="834" y="2341"/>
                  </a:lnTo>
                  <a:lnTo>
                    <a:pt x="945" y="2371"/>
                  </a:lnTo>
                  <a:lnTo>
                    <a:pt x="1058" y="2389"/>
                  </a:lnTo>
                  <a:lnTo>
                    <a:pt x="1173" y="2398"/>
                  </a:lnTo>
                  <a:lnTo>
                    <a:pt x="1288" y="2394"/>
                  </a:lnTo>
                  <a:lnTo>
                    <a:pt x="1405" y="2380"/>
                  </a:lnTo>
                  <a:lnTo>
                    <a:pt x="1519" y="2354"/>
                  </a:lnTo>
                  <a:lnTo>
                    <a:pt x="1633" y="2317"/>
                  </a:lnTo>
                  <a:lnTo>
                    <a:pt x="1743" y="2267"/>
                  </a:lnTo>
                  <a:lnTo>
                    <a:pt x="1798" y="2236"/>
                  </a:lnTo>
                  <a:lnTo>
                    <a:pt x="1851" y="2205"/>
                  </a:lnTo>
                  <a:lnTo>
                    <a:pt x="1950" y="2134"/>
                  </a:lnTo>
                  <a:lnTo>
                    <a:pt x="2039" y="2055"/>
                  </a:lnTo>
                  <a:lnTo>
                    <a:pt x="2118" y="1968"/>
                  </a:lnTo>
                  <a:lnTo>
                    <a:pt x="2189" y="1875"/>
                  </a:lnTo>
                  <a:lnTo>
                    <a:pt x="2249" y="1776"/>
                  </a:lnTo>
                  <a:lnTo>
                    <a:pt x="2299" y="1672"/>
                  </a:lnTo>
                  <a:lnTo>
                    <a:pt x="2340" y="1565"/>
                  </a:lnTo>
                  <a:lnTo>
                    <a:pt x="2369" y="1453"/>
                  </a:lnTo>
                  <a:lnTo>
                    <a:pt x="2389" y="1341"/>
                  </a:lnTo>
                  <a:lnTo>
                    <a:pt x="2397" y="1225"/>
                  </a:lnTo>
                  <a:lnTo>
                    <a:pt x="2394" y="1109"/>
                  </a:lnTo>
                  <a:lnTo>
                    <a:pt x="2380" y="993"/>
                  </a:lnTo>
                  <a:lnTo>
                    <a:pt x="2354" y="878"/>
                  </a:lnTo>
                  <a:lnTo>
                    <a:pt x="2316" y="765"/>
                  </a:lnTo>
                  <a:lnTo>
                    <a:pt x="2266" y="655"/>
                  </a:lnTo>
                  <a:lnTo>
                    <a:pt x="2236" y="601"/>
                  </a:lnTo>
                  <a:lnTo>
                    <a:pt x="2205" y="547"/>
                  </a:lnTo>
                  <a:lnTo>
                    <a:pt x="2134" y="449"/>
                  </a:lnTo>
                  <a:lnTo>
                    <a:pt x="2054" y="359"/>
                  </a:lnTo>
                  <a:lnTo>
                    <a:pt x="1968" y="279"/>
                  </a:lnTo>
                  <a:lnTo>
                    <a:pt x="1874" y="209"/>
                  </a:lnTo>
                  <a:lnTo>
                    <a:pt x="1776" y="148"/>
                  </a:lnTo>
                  <a:lnTo>
                    <a:pt x="1672" y="98"/>
                  </a:lnTo>
                  <a:lnTo>
                    <a:pt x="1565" y="57"/>
                  </a:lnTo>
                  <a:lnTo>
                    <a:pt x="1453" y="28"/>
                  </a:lnTo>
                  <a:lnTo>
                    <a:pt x="1339" y="9"/>
                  </a:lnTo>
                  <a:lnTo>
                    <a:pt x="1225" y="0"/>
                  </a:lnTo>
                  <a:lnTo>
                    <a:pt x="1108" y="4"/>
                  </a:lnTo>
                  <a:lnTo>
                    <a:pt x="993" y="19"/>
                  </a:lnTo>
                  <a:lnTo>
                    <a:pt x="878" y="44"/>
                  </a:lnTo>
                  <a:lnTo>
                    <a:pt x="765" y="82"/>
                  </a:lnTo>
                  <a:lnTo>
                    <a:pt x="653" y="131"/>
                  </a:lnTo>
                  <a:lnTo>
                    <a:pt x="600" y="16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AD0DF12-796D-C579-2DF9-A47F018EB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2576" y="1872752"/>
              <a:ext cx="1023727" cy="1941807"/>
            </a:xfrm>
            <a:custGeom>
              <a:avLst/>
              <a:gdLst>
                <a:gd name="connsiteX0" fmla="*/ 1091813 w 1364969"/>
                <a:gd name="connsiteY0" fmla="*/ 0 h 2589076"/>
                <a:gd name="connsiteX1" fmla="*/ 1251937 w 1364969"/>
                <a:gd name="connsiteY1" fmla="*/ 0 h 2589076"/>
                <a:gd name="connsiteX2" fmla="*/ 1238657 w 1364969"/>
                <a:gd name="connsiteY2" fmla="*/ 30830 h 2589076"/>
                <a:gd name="connsiteX3" fmla="*/ 1204929 w 1364969"/>
                <a:gd name="connsiteY3" fmla="*/ 122734 h 2589076"/>
                <a:gd name="connsiteX4" fmla="*/ 1174508 w 1364969"/>
                <a:gd name="connsiteY4" fmla="*/ 215960 h 2589076"/>
                <a:gd name="connsiteX5" fmla="*/ 1148717 w 1364969"/>
                <a:gd name="connsiteY5" fmla="*/ 311169 h 2589076"/>
                <a:gd name="connsiteX6" fmla="*/ 1128216 w 1364969"/>
                <a:gd name="connsiteY6" fmla="*/ 407040 h 2589076"/>
                <a:gd name="connsiteX7" fmla="*/ 1112344 w 1364969"/>
                <a:gd name="connsiteY7" fmla="*/ 504233 h 2589076"/>
                <a:gd name="connsiteX8" fmla="*/ 1099779 w 1364969"/>
                <a:gd name="connsiteY8" fmla="*/ 601425 h 2589076"/>
                <a:gd name="connsiteX9" fmla="*/ 1093166 w 1364969"/>
                <a:gd name="connsiteY9" fmla="*/ 699941 h 2589076"/>
                <a:gd name="connsiteX10" fmla="*/ 1090520 w 1364969"/>
                <a:gd name="connsiteY10" fmla="*/ 798456 h 2589076"/>
                <a:gd name="connsiteX11" fmla="*/ 1093166 w 1364969"/>
                <a:gd name="connsiteY11" fmla="*/ 896971 h 2589076"/>
                <a:gd name="connsiteX12" fmla="*/ 1101101 w 1364969"/>
                <a:gd name="connsiteY12" fmla="*/ 996809 h 2589076"/>
                <a:gd name="connsiteX13" fmla="*/ 1113005 w 1364969"/>
                <a:gd name="connsiteY13" fmla="*/ 1095324 h 2589076"/>
                <a:gd name="connsiteX14" fmla="*/ 1130200 w 1364969"/>
                <a:gd name="connsiteY14" fmla="*/ 1193839 h 2589076"/>
                <a:gd name="connsiteX15" fmla="*/ 1152685 w 1364969"/>
                <a:gd name="connsiteY15" fmla="*/ 1292355 h 2589076"/>
                <a:gd name="connsiteX16" fmla="*/ 1179137 w 1364969"/>
                <a:gd name="connsiteY16" fmla="*/ 1390209 h 2589076"/>
                <a:gd name="connsiteX17" fmla="*/ 1211542 w 1364969"/>
                <a:gd name="connsiteY17" fmla="*/ 1486079 h 2589076"/>
                <a:gd name="connsiteX18" fmla="*/ 1248576 w 1364969"/>
                <a:gd name="connsiteY18" fmla="*/ 1581950 h 2589076"/>
                <a:gd name="connsiteX19" fmla="*/ 1290901 w 1364969"/>
                <a:gd name="connsiteY19" fmla="*/ 1676498 h 2589076"/>
                <a:gd name="connsiteX20" fmla="*/ 1338516 w 1364969"/>
                <a:gd name="connsiteY20" fmla="*/ 1769724 h 2589076"/>
                <a:gd name="connsiteX21" fmla="*/ 1364969 w 1364969"/>
                <a:gd name="connsiteY21" fmla="*/ 1815345 h 2589076"/>
                <a:gd name="connsiteX22" fmla="*/ 1364969 w 1364969"/>
                <a:gd name="connsiteY22" fmla="*/ 1816006 h 2589076"/>
                <a:gd name="connsiteX23" fmla="*/ 1364718 w 1364969"/>
                <a:gd name="connsiteY23" fmla="*/ 1816152 h 2589076"/>
                <a:gd name="connsiteX24" fmla="*/ 1364969 w 1364969"/>
                <a:gd name="connsiteY24" fmla="*/ 1816581 h 2589076"/>
                <a:gd name="connsiteX25" fmla="*/ 1270200 w 1364969"/>
                <a:gd name="connsiteY25" fmla="*/ 1871195 h 2589076"/>
                <a:gd name="connsiteX26" fmla="*/ 1236673 w 1364969"/>
                <a:gd name="connsiteY26" fmla="*/ 1890719 h 2589076"/>
                <a:gd name="connsiteX27" fmla="*/ 1236673 w 1364969"/>
                <a:gd name="connsiteY27" fmla="*/ 1890516 h 2589076"/>
                <a:gd name="connsiteX28" fmla="*/ 24481 w 1364969"/>
                <a:gd name="connsiteY28" fmla="*/ 2589076 h 2589076"/>
                <a:gd name="connsiteX29" fmla="*/ 0 w 1364969"/>
                <a:gd name="connsiteY29" fmla="*/ 2546160 h 2589076"/>
                <a:gd name="connsiteX30" fmla="*/ 1212183 w 1364969"/>
                <a:gd name="connsiteY30" fmla="*/ 1847260 h 2589076"/>
                <a:gd name="connsiteX31" fmla="*/ 1208236 w 1364969"/>
                <a:gd name="connsiteY31" fmla="*/ 1840470 h 2589076"/>
                <a:gd name="connsiteX32" fmla="*/ 1156652 w 1364969"/>
                <a:gd name="connsiteY32" fmla="*/ 1740632 h 2589076"/>
                <a:gd name="connsiteX33" fmla="*/ 1111021 w 1364969"/>
                <a:gd name="connsiteY33" fmla="*/ 1639472 h 2589076"/>
                <a:gd name="connsiteX34" fmla="*/ 1072003 w 1364969"/>
                <a:gd name="connsiteY34" fmla="*/ 1536329 h 2589076"/>
                <a:gd name="connsiteX35" fmla="*/ 1036953 w 1364969"/>
                <a:gd name="connsiteY35" fmla="*/ 1433185 h 2589076"/>
                <a:gd name="connsiteX36" fmla="*/ 1008516 w 1364969"/>
                <a:gd name="connsiteY36" fmla="*/ 1328058 h 2589076"/>
                <a:gd name="connsiteX37" fmla="*/ 984047 w 1364969"/>
                <a:gd name="connsiteY37" fmla="*/ 1222931 h 2589076"/>
                <a:gd name="connsiteX38" fmla="*/ 965530 w 1364969"/>
                <a:gd name="connsiteY38" fmla="*/ 1117804 h 2589076"/>
                <a:gd name="connsiteX39" fmla="*/ 952965 w 1364969"/>
                <a:gd name="connsiteY39" fmla="*/ 1011355 h 2589076"/>
                <a:gd name="connsiteX40" fmla="*/ 945029 w 1364969"/>
                <a:gd name="connsiteY40" fmla="*/ 904905 h 2589076"/>
                <a:gd name="connsiteX41" fmla="*/ 942384 w 1364969"/>
                <a:gd name="connsiteY41" fmla="*/ 798456 h 2589076"/>
                <a:gd name="connsiteX42" fmla="*/ 945029 w 1364969"/>
                <a:gd name="connsiteY42" fmla="*/ 693329 h 2589076"/>
                <a:gd name="connsiteX43" fmla="*/ 951643 w 1364969"/>
                <a:gd name="connsiteY43" fmla="*/ 588202 h 2589076"/>
                <a:gd name="connsiteX44" fmla="*/ 964869 w 1364969"/>
                <a:gd name="connsiteY44" fmla="*/ 483075 h 2589076"/>
                <a:gd name="connsiteX45" fmla="*/ 982063 w 1364969"/>
                <a:gd name="connsiteY45" fmla="*/ 378609 h 2589076"/>
                <a:gd name="connsiteX46" fmla="*/ 1005210 w 1364969"/>
                <a:gd name="connsiteY46" fmla="*/ 276127 h 2589076"/>
                <a:gd name="connsiteX47" fmla="*/ 1031663 w 1364969"/>
                <a:gd name="connsiteY47" fmla="*/ 174306 h 2589076"/>
                <a:gd name="connsiteX48" fmla="*/ 1064067 w 1364969"/>
                <a:gd name="connsiteY48" fmla="*/ 73807 h 258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64969" h="2589076">
                  <a:moveTo>
                    <a:pt x="1091813" y="0"/>
                  </a:moveTo>
                  <a:lnTo>
                    <a:pt x="1251937" y="0"/>
                  </a:lnTo>
                  <a:lnTo>
                    <a:pt x="1238657" y="30830"/>
                  </a:lnTo>
                  <a:lnTo>
                    <a:pt x="1204929" y="122734"/>
                  </a:lnTo>
                  <a:lnTo>
                    <a:pt x="1174508" y="215960"/>
                  </a:lnTo>
                  <a:lnTo>
                    <a:pt x="1148717" y="311169"/>
                  </a:lnTo>
                  <a:lnTo>
                    <a:pt x="1128216" y="407040"/>
                  </a:lnTo>
                  <a:lnTo>
                    <a:pt x="1112344" y="504233"/>
                  </a:lnTo>
                  <a:lnTo>
                    <a:pt x="1099779" y="601425"/>
                  </a:lnTo>
                  <a:lnTo>
                    <a:pt x="1093166" y="699941"/>
                  </a:lnTo>
                  <a:lnTo>
                    <a:pt x="1090520" y="798456"/>
                  </a:lnTo>
                  <a:lnTo>
                    <a:pt x="1093166" y="896971"/>
                  </a:lnTo>
                  <a:lnTo>
                    <a:pt x="1101101" y="996809"/>
                  </a:lnTo>
                  <a:lnTo>
                    <a:pt x="1113005" y="1095324"/>
                  </a:lnTo>
                  <a:lnTo>
                    <a:pt x="1130200" y="1193839"/>
                  </a:lnTo>
                  <a:lnTo>
                    <a:pt x="1152685" y="1292355"/>
                  </a:lnTo>
                  <a:lnTo>
                    <a:pt x="1179137" y="1390209"/>
                  </a:lnTo>
                  <a:lnTo>
                    <a:pt x="1211542" y="1486079"/>
                  </a:lnTo>
                  <a:lnTo>
                    <a:pt x="1248576" y="1581950"/>
                  </a:lnTo>
                  <a:lnTo>
                    <a:pt x="1290901" y="1676498"/>
                  </a:lnTo>
                  <a:lnTo>
                    <a:pt x="1338516" y="1769724"/>
                  </a:lnTo>
                  <a:lnTo>
                    <a:pt x="1364969" y="1815345"/>
                  </a:lnTo>
                  <a:lnTo>
                    <a:pt x="1364969" y="1816006"/>
                  </a:lnTo>
                  <a:lnTo>
                    <a:pt x="1364718" y="1816152"/>
                  </a:lnTo>
                  <a:lnTo>
                    <a:pt x="1364969" y="1816581"/>
                  </a:lnTo>
                  <a:lnTo>
                    <a:pt x="1270200" y="1871195"/>
                  </a:lnTo>
                  <a:lnTo>
                    <a:pt x="1236673" y="1890719"/>
                  </a:lnTo>
                  <a:lnTo>
                    <a:pt x="1236673" y="1890516"/>
                  </a:lnTo>
                  <a:lnTo>
                    <a:pt x="24481" y="2589076"/>
                  </a:lnTo>
                  <a:lnTo>
                    <a:pt x="0" y="2546160"/>
                  </a:lnTo>
                  <a:lnTo>
                    <a:pt x="1212183" y="1847260"/>
                  </a:lnTo>
                  <a:lnTo>
                    <a:pt x="1208236" y="1840470"/>
                  </a:lnTo>
                  <a:lnTo>
                    <a:pt x="1156652" y="1740632"/>
                  </a:lnTo>
                  <a:lnTo>
                    <a:pt x="1111021" y="1639472"/>
                  </a:lnTo>
                  <a:lnTo>
                    <a:pt x="1072003" y="1536329"/>
                  </a:lnTo>
                  <a:lnTo>
                    <a:pt x="1036953" y="1433185"/>
                  </a:lnTo>
                  <a:lnTo>
                    <a:pt x="1008516" y="1328058"/>
                  </a:lnTo>
                  <a:lnTo>
                    <a:pt x="984047" y="1222931"/>
                  </a:lnTo>
                  <a:lnTo>
                    <a:pt x="965530" y="1117804"/>
                  </a:lnTo>
                  <a:lnTo>
                    <a:pt x="952965" y="1011355"/>
                  </a:lnTo>
                  <a:lnTo>
                    <a:pt x="945029" y="904905"/>
                  </a:lnTo>
                  <a:lnTo>
                    <a:pt x="942384" y="798456"/>
                  </a:lnTo>
                  <a:lnTo>
                    <a:pt x="945029" y="693329"/>
                  </a:lnTo>
                  <a:lnTo>
                    <a:pt x="951643" y="588202"/>
                  </a:lnTo>
                  <a:lnTo>
                    <a:pt x="964869" y="483075"/>
                  </a:lnTo>
                  <a:lnTo>
                    <a:pt x="982063" y="378609"/>
                  </a:lnTo>
                  <a:lnTo>
                    <a:pt x="1005210" y="276127"/>
                  </a:lnTo>
                  <a:lnTo>
                    <a:pt x="1031663" y="174306"/>
                  </a:lnTo>
                  <a:lnTo>
                    <a:pt x="1064067" y="7380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EC949F2-C881-1296-26E4-7C259163FD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961" y="1872752"/>
              <a:ext cx="822851" cy="2831616"/>
            </a:xfrm>
            <a:custGeom>
              <a:avLst/>
              <a:gdLst>
                <a:gd name="connsiteX0" fmla="*/ 161034 w 1097134"/>
                <a:gd name="connsiteY0" fmla="*/ 0 h 3775488"/>
                <a:gd name="connsiteX1" fmla="*/ 322580 w 1097134"/>
                <a:gd name="connsiteY1" fmla="*/ 0 h 3775488"/>
                <a:gd name="connsiteX2" fmla="*/ 319612 w 1097134"/>
                <a:gd name="connsiteY2" fmla="*/ 5896 h 3775488"/>
                <a:gd name="connsiteX3" fmla="*/ 271968 w 1097134"/>
                <a:gd name="connsiteY3" fmla="*/ 119616 h 3775488"/>
                <a:gd name="connsiteX4" fmla="*/ 232926 w 1097134"/>
                <a:gd name="connsiteY4" fmla="*/ 235320 h 3775488"/>
                <a:gd name="connsiteX5" fmla="*/ 201164 w 1097134"/>
                <a:gd name="connsiteY5" fmla="*/ 352347 h 3775488"/>
                <a:gd name="connsiteX6" fmla="*/ 176018 w 1097134"/>
                <a:gd name="connsiteY6" fmla="*/ 472679 h 3775488"/>
                <a:gd name="connsiteX7" fmla="*/ 158813 w 1097134"/>
                <a:gd name="connsiteY7" fmla="*/ 593011 h 3775488"/>
                <a:gd name="connsiteX8" fmla="*/ 150211 w 1097134"/>
                <a:gd name="connsiteY8" fmla="*/ 715988 h 3775488"/>
                <a:gd name="connsiteX9" fmla="*/ 148888 w 1097134"/>
                <a:gd name="connsiteY9" fmla="*/ 838304 h 3775488"/>
                <a:gd name="connsiteX10" fmla="*/ 155505 w 1097134"/>
                <a:gd name="connsiteY10" fmla="*/ 961942 h 3775488"/>
                <a:gd name="connsiteX11" fmla="*/ 170063 w 1097134"/>
                <a:gd name="connsiteY11" fmla="*/ 1084918 h 3775488"/>
                <a:gd name="connsiteX12" fmla="*/ 193223 w 1097134"/>
                <a:gd name="connsiteY12" fmla="*/ 1206573 h 3775488"/>
                <a:gd name="connsiteX13" fmla="*/ 224986 w 1097134"/>
                <a:gd name="connsiteY13" fmla="*/ 1328227 h 3775488"/>
                <a:gd name="connsiteX14" fmla="*/ 264689 w 1097134"/>
                <a:gd name="connsiteY14" fmla="*/ 1449221 h 3775488"/>
                <a:gd name="connsiteX15" fmla="*/ 313656 w 1097134"/>
                <a:gd name="connsiteY15" fmla="*/ 1567569 h 3775488"/>
                <a:gd name="connsiteX16" fmla="*/ 369902 w 1097134"/>
                <a:gd name="connsiteY16" fmla="*/ 1683935 h 3775488"/>
                <a:gd name="connsiteX17" fmla="*/ 402327 w 1097134"/>
                <a:gd name="connsiteY17" fmla="*/ 1741456 h 3775488"/>
                <a:gd name="connsiteX18" fmla="*/ 435413 w 1097134"/>
                <a:gd name="connsiteY18" fmla="*/ 1796333 h 3775488"/>
                <a:gd name="connsiteX19" fmla="*/ 506217 w 1097134"/>
                <a:gd name="connsiteY19" fmla="*/ 1902780 h 3775488"/>
                <a:gd name="connsiteX20" fmla="*/ 583638 w 1097134"/>
                <a:gd name="connsiteY20" fmla="*/ 2001955 h 3775488"/>
                <a:gd name="connsiteX21" fmla="*/ 665692 w 1097134"/>
                <a:gd name="connsiteY21" fmla="*/ 2095180 h 3775488"/>
                <a:gd name="connsiteX22" fmla="*/ 754363 w 1097134"/>
                <a:gd name="connsiteY22" fmla="*/ 2183115 h 3775488"/>
                <a:gd name="connsiteX23" fmla="*/ 847004 w 1097134"/>
                <a:gd name="connsiteY23" fmla="*/ 2263116 h 3775488"/>
                <a:gd name="connsiteX24" fmla="*/ 943615 w 1097134"/>
                <a:gd name="connsiteY24" fmla="*/ 2337166 h 3775488"/>
                <a:gd name="connsiteX25" fmla="*/ 1044858 w 1097134"/>
                <a:gd name="connsiteY25" fmla="*/ 2403944 h 3775488"/>
                <a:gd name="connsiteX26" fmla="*/ 1097134 w 1097134"/>
                <a:gd name="connsiteY26" fmla="*/ 2435019 h 3775488"/>
                <a:gd name="connsiteX27" fmla="*/ 1022360 w 1097134"/>
                <a:gd name="connsiteY27" fmla="*/ 2563285 h 3775488"/>
                <a:gd name="connsiteX28" fmla="*/ 1021767 w 1097134"/>
                <a:gd name="connsiteY28" fmla="*/ 2562933 h 3775488"/>
                <a:gd name="connsiteX29" fmla="*/ 322690 w 1097134"/>
                <a:gd name="connsiteY29" fmla="*/ 3775488 h 3775488"/>
                <a:gd name="connsiteX30" fmla="*/ 279739 w 1097134"/>
                <a:gd name="connsiteY30" fmla="*/ 3751681 h 3775488"/>
                <a:gd name="connsiteX31" fmla="*/ 979048 w 1097134"/>
                <a:gd name="connsiteY31" fmla="*/ 2537526 h 3775488"/>
                <a:gd name="connsiteX32" fmla="*/ 966775 w 1097134"/>
                <a:gd name="connsiteY32" fmla="*/ 2530227 h 3775488"/>
                <a:gd name="connsiteX33" fmla="*/ 856929 w 1097134"/>
                <a:gd name="connsiteY33" fmla="*/ 2458160 h 3775488"/>
                <a:gd name="connsiteX34" fmla="*/ 752377 w 1097134"/>
                <a:gd name="connsiteY34" fmla="*/ 2378159 h 3775488"/>
                <a:gd name="connsiteX35" fmla="*/ 653119 w 1097134"/>
                <a:gd name="connsiteY35" fmla="*/ 2291546 h 3775488"/>
                <a:gd name="connsiteX36" fmla="*/ 557831 w 1097134"/>
                <a:gd name="connsiteY36" fmla="*/ 2197660 h 3775488"/>
                <a:gd name="connsiteX37" fmla="*/ 468499 w 1097134"/>
                <a:gd name="connsiteY37" fmla="*/ 2097163 h 3775488"/>
                <a:gd name="connsiteX38" fmla="*/ 386446 w 1097134"/>
                <a:gd name="connsiteY38" fmla="*/ 1989393 h 3775488"/>
                <a:gd name="connsiteX39" fmla="*/ 309024 w 1097134"/>
                <a:gd name="connsiteY39" fmla="*/ 1875012 h 3775488"/>
                <a:gd name="connsiteX40" fmla="*/ 273953 w 1097134"/>
                <a:gd name="connsiteY40" fmla="*/ 1815507 h 3775488"/>
                <a:gd name="connsiteX41" fmla="*/ 238882 w 1097134"/>
                <a:gd name="connsiteY41" fmla="*/ 1753357 h 3775488"/>
                <a:gd name="connsiteX42" fmla="*/ 178003 w 1097134"/>
                <a:gd name="connsiteY42" fmla="*/ 1628397 h 3775488"/>
                <a:gd name="connsiteX43" fmla="*/ 125727 w 1097134"/>
                <a:gd name="connsiteY43" fmla="*/ 1500792 h 3775488"/>
                <a:gd name="connsiteX44" fmla="*/ 82715 w 1097134"/>
                <a:gd name="connsiteY44" fmla="*/ 1370542 h 3775488"/>
                <a:gd name="connsiteX45" fmla="*/ 48306 w 1097134"/>
                <a:gd name="connsiteY45" fmla="*/ 1239631 h 3775488"/>
                <a:gd name="connsiteX46" fmla="*/ 23160 w 1097134"/>
                <a:gd name="connsiteY46" fmla="*/ 1107398 h 3775488"/>
                <a:gd name="connsiteX47" fmla="*/ 7279 w 1097134"/>
                <a:gd name="connsiteY47" fmla="*/ 974504 h 3775488"/>
                <a:gd name="connsiteX48" fmla="*/ 0 w 1097134"/>
                <a:gd name="connsiteY48" fmla="*/ 842271 h 3775488"/>
                <a:gd name="connsiteX49" fmla="*/ 1324 w 1097134"/>
                <a:gd name="connsiteY49" fmla="*/ 710037 h 3775488"/>
                <a:gd name="connsiteX50" fmla="*/ 11249 w 1097134"/>
                <a:gd name="connsiteY50" fmla="*/ 577804 h 3775488"/>
                <a:gd name="connsiteX51" fmla="*/ 29778 w 1097134"/>
                <a:gd name="connsiteY51" fmla="*/ 447555 h 3775488"/>
                <a:gd name="connsiteX52" fmla="*/ 56246 w 1097134"/>
                <a:gd name="connsiteY52" fmla="*/ 317966 h 3775488"/>
                <a:gd name="connsiteX53" fmla="*/ 90656 w 1097134"/>
                <a:gd name="connsiteY53" fmla="*/ 191022 h 3775488"/>
                <a:gd name="connsiteX54" fmla="*/ 133006 w 1097134"/>
                <a:gd name="connsiteY54" fmla="*/ 66062 h 3775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97134" h="3775488">
                  <a:moveTo>
                    <a:pt x="161034" y="0"/>
                  </a:moveTo>
                  <a:lnTo>
                    <a:pt x="322580" y="0"/>
                  </a:lnTo>
                  <a:lnTo>
                    <a:pt x="319612" y="5896"/>
                  </a:lnTo>
                  <a:lnTo>
                    <a:pt x="271968" y="119616"/>
                  </a:lnTo>
                  <a:lnTo>
                    <a:pt x="232926" y="235320"/>
                  </a:lnTo>
                  <a:lnTo>
                    <a:pt x="201164" y="352347"/>
                  </a:lnTo>
                  <a:lnTo>
                    <a:pt x="176018" y="472679"/>
                  </a:lnTo>
                  <a:lnTo>
                    <a:pt x="158813" y="593011"/>
                  </a:lnTo>
                  <a:lnTo>
                    <a:pt x="150211" y="715988"/>
                  </a:lnTo>
                  <a:lnTo>
                    <a:pt x="148888" y="838304"/>
                  </a:lnTo>
                  <a:lnTo>
                    <a:pt x="155505" y="961942"/>
                  </a:lnTo>
                  <a:lnTo>
                    <a:pt x="170063" y="1084918"/>
                  </a:lnTo>
                  <a:lnTo>
                    <a:pt x="193223" y="1206573"/>
                  </a:lnTo>
                  <a:lnTo>
                    <a:pt x="224986" y="1328227"/>
                  </a:lnTo>
                  <a:lnTo>
                    <a:pt x="264689" y="1449221"/>
                  </a:lnTo>
                  <a:lnTo>
                    <a:pt x="313656" y="1567569"/>
                  </a:lnTo>
                  <a:lnTo>
                    <a:pt x="369902" y="1683935"/>
                  </a:lnTo>
                  <a:lnTo>
                    <a:pt x="402327" y="1741456"/>
                  </a:lnTo>
                  <a:lnTo>
                    <a:pt x="435413" y="1796333"/>
                  </a:lnTo>
                  <a:lnTo>
                    <a:pt x="506217" y="1902780"/>
                  </a:lnTo>
                  <a:lnTo>
                    <a:pt x="583638" y="2001955"/>
                  </a:lnTo>
                  <a:lnTo>
                    <a:pt x="665692" y="2095180"/>
                  </a:lnTo>
                  <a:lnTo>
                    <a:pt x="754363" y="2183115"/>
                  </a:lnTo>
                  <a:lnTo>
                    <a:pt x="847004" y="2263116"/>
                  </a:lnTo>
                  <a:lnTo>
                    <a:pt x="943615" y="2337166"/>
                  </a:lnTo>
                  <a:lnTo>
                    <a:pt x="1044858" y="2403944"/>
                  </a:lnTo>
                  <a:lnTo>
                    <a:pt x="1097134" y="2435019"/>
                  </a:lnTo>
                  <a:lnTo>
                    <a:pt x="1022360" y="2563285"/>
                  </a:lnTo>
                  <a:lnTo>
                    <a:pt x="1021767" y="2562933"/>
                  </a:lnTo>
                  <a:lnTo>
                    <a:pt x="322690" y="3775488"/>
                  </a:lnTo>
                  <a:lnTo>
                    <a:pt x="279739" y="3751681"/>
                  </a:lnTo>
                  <a:lnTo>
                    <a:pt x="979048" y="2537526"/>
                  </a:lnTo>
                  <a:lnTo>
                    <a:pt x="966775" y="2530227"/>
                  </a:lnTo>
                  <a:lnTo>
                    <a:pt x="856929" y="2458160"/>
                  </a:lnTo>
                  <a:lnTo>
                    <a:pt x="752377" y="2378159"/>
                  </a:lnTo>
                  <a:lnTo>
                    <a:pt x="653119" y="2291546"/>
                  </a:lnTo>
                  <a:lnTo>
                    <a:pt x="557831" y="2197660"/>
                  </a:lnTo>
                  <a:lnTo>
                    <a:pt x="468499" y="2097163"/>
                  </a:lnTo>
                  <a:lnTo>
                    <a:pt x="386446" y="1989393"/>
                  </a:lnTo>
                  <a:lnTo>
                    <a:pt x="309024" y="1875012"/>
                  </a:lnTo>
                  <a:lnTo>
                    <a:pt x="273953" y="1815507"/>
                  </a:lnTo>
                  <a:lnTo>
                    <a:pt x="238882" y="1753357"/>
                  </a:lnTo>
                  <a:lnTo>
                    <a:pt x="178003" y="1628397"/>
                  </a:lnTo>
                  <a:lnTo>
                    <a:pt x="125727" y="1500792"/>
                  </a:lnTo>
                  <a:lnTo>
                    <a:pt x="82715" y="1370542"/>
                  </a:lnTo>
                  <a:lnTo>
                    <a:pt x="48306" y="1239631"/>
                  </a:lnTo>
                  <a:lnTo>
                    <a:pt x="23160" y="1107398"/>
                  </a:lnTo>
                  <a:lnTo>
                    <a:pt x="7279" y="974504"/>
                  </a:lnTo>
                  <a:lnTo>
                    <a:pt x="0" y="842271"/>
                  </a:lnTo>
                  <a:lnTo>
                    <a:pt x="1324" y="710037"/>
                  </a:lnTo>
                  <a:lnTo>
                    <a:pt x="11249" y="577804"/>
                  </a:lnTo>
                  <a:lnTo>
                    <a:pt x="29778" y="447555"/>
                  </a:lnTo>
                  <a:lnTo>
                    <a:pt x="56246" y="317966"/>
                  </a:lnTo>
                  <a:lnTo>
                    <a:pt x="90656" y="191022"/>
                  </a:lnTo>
                  <a:lnTo>
                    <a:pt x="133006" y="660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0EBA105-7B2A-643C-1ED8-EB50B8AC4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015" y="3182859"/>
              <a:ext cx="2420935" cy="1644212"/>
            </a:xfrm>
            <a:custGeom>
              <a:avLst/>
              <a:gdLst>
                <a:gd name="connsiteX0" fmla="*/ 128296 w 3227913"/>
                <a:gd name="connsiteY0" fmla="*/ 0 h 2192282"/>
                <a:gd name="connsiteX1" fmla="*/ 171282 w 3227913"/>
                <a:gd name="connsiteY1" fmla="*/ 70761 h 2192282"/>
                <a:gd name="connsiteX2" fmla="*/ 265851 w 3227913"/>
                <a:gd name="connsiteY2" fmla="*/ 201703 h 2192282"/>
                <a:gd name="connsiteX3" fmla="*/ 371663 w 3227913"/>
                <a:gd name="connsiteY3" fmla="*/ 321402 h 2192282"/>
                <a:gd name="connsiteX4" fmla="*/ 487394 w 3227913"/>
                <a:gd name="connsiteY4" fmla="*/ 427214 h 2192282"/>
                <a:gd name="connsiteX5" fmla="*/ 611723 w 3227913"/>
                <a:gd name="connsiteY5" fmla="*/ 521783 h 2192282"/>
                <a:gd name="connsiteX6" fmla="*/ 743987 w 3227913"/>
                <a:gd name="connsiteY6" fmla="*/ 602465 h 2192282"/>
                <a:gd name="connsiteX7" fmla="*/ 882865 w 3227913"/>
                <a:gd name="connsiteY7" fmla="*/ 669920 h 2192282"/>
                <a:gd name="connsiteX8" fmla="*/ 1027033 w 3227913"/>
                <a:gd name="connsiteY8" fmla="*/ 723487 h 2192282"/>
                <a:gd name="connsiteX9" fmla="*/ 1175169 w 3227913"/>
                <a:gd name="connsiteY9" fmla="*/ 763166 h 2192282"/>
                <a:gd name="connsiteX10" fmla="*/ 1326612 w 3227913"/>
                <a:gd name="connsiteY10" fmla="*/ 788958 h 2192282"/>
                <a:gd name="connsiteX11" fmla="*/ 1480038 w 3227913"/>
                <a:gd name="connsiteY11" fmla="*/ 799539 h 2192282"/>
                <a:gd name="connsiteX12" fmla="*/ 1635449 w 3227913"/>
                <a:gd name="connsiteY12" fmla="*/ 796232 h 2192282"/>
                <a:gd name="connsiteX13" fmla="*/ 1789537 w 3227913"/>
                <a:gd name="connsiteY13" fmla="*/ 776392 h 2192282"/>
                <a:gd name="connsiteX14" fmla="*/ 1942964 w 3227913"/>
                <a:gd name="connsiteY14" fmla="*/ 742004 h 2192282"/>
                <a:gd name="connsiteX15" fmla="*/ 2093745 w 3227913"/>
                <a:gd name="connsiteY15" fmla="*/ 691743 h 2192282"/>
                <a:gd name="connsiteX16" fmla="*/ 2241881 w 3227913"/>
                <a:gd name="connsiteY16" fmla="*/ 625611 h 2192282"/>
                <a:gd name="connsiteX17" fmla="*/ 2313911 w 3227913"/>
                <a:gd name="connsiteY17" fmla="*/ 585301 h 2192282"/>
                <a:gd name="connsiteX18" fmla="*/ 2313966 w 3227913"/>
                <a:gd name="connsiteY18" fmla="*/ 585269 h 2192282"/>
                <a:gd name="connsiteX19" fmla="*/ 2314034 w 3227913"/>
                <a:gd name="connsiteY19" fmla="*/ 585388 h 2192282"/>
                <a:gd name="connsiteX20" fmla="*/ 2388695 w 3227913"/>
                <a:gd name="connsiteY20" fmla="*/ 713567 h 2192282"/>
                <a:gd name="connsiteX21" fmla="*/ 2388695 w 3227913"/>
                <a:gd name="connsiteY21" fmla="*/ 714667 h 2192282"/>
                <a:gd name="connsiteX22" fmla="*/ 3227913 w 3227913"/>
                <a:gd name="connsiteY22" fmla="*/ 2167813 h 2192282"/>
                <a:gd name="connsiteX23" fmla="*/ 3184927 w 3227913"/>
                <a:gd name="connsiteY23" fmla="*/ 2192282 h 2192282"/>
                <a:gd name="connsiteX24" fmla="*/ 2345566 w 3227913"/>
                <a:gd name="connsiteY24" fmla="*/ 737834 h 2192282"/>
                <a:gd name="connsiteX25" fmla="*/ 2269657 w 3227913"/>
                <a:gd name="connsiteY25" fmla="*/ 777054 h 2192282"/>
                <a:gd name="connsiteX26" fmla="*/ 2188976 w 3227913"/>
                <a:gd name="connsiteY26" fmla="*/ 813426 h 2192282"/>
                <a:gd name="connsiteX27" fmla="*/ 2106972 w 3227913"/>
                <a:gd name="connsiteY27" fmla="*/ 845170 h 2192282"/>
                <a:gd name="connsiteX28" fmla="*/ 2024306 w 3227913"/>
                <a:gd name="connsiteY28" fmla="*/ 872284 h 2192282"/>
                <a:gd name="connsiteX29" fmla="*/ 1941641 w 3227913"/>
                <a:gd name="connsiteY29" fmla="*/ 896092 h 2192282"/>
                <a:gd name="connsiteX30" fmla="*/ 1815329 w 3227913"/>
                <a:gd name="connsiteY30" fmla="*/ 923206 h 2192282"/>
                <a:gd name="connsiteX31" fmla="*/ 1646692 w 3227913"/>
                <a:gd name="connsiteY31" fmla="*/ 944368 h 2192282"/>
                <a:gd name="connsiteX32" fmla="*/ 1476732 w 3227913"/>
                <a:gd name="connsiteY32" fmla="*/ 948336 h 2192282"/>
                <a:gd name="connsiteX33" fmla="*/ 1308756 w 3227913"/>
                <a:gd name="connsiteY33" fmla="*/ 936432 h 2192282"/>
                <a:gd name="connsiteX34" fmla="*/ 1143426 w 3227913"/>
                <a:gd name="connsiteY34" fmla="*/ 908657 h 2192282"/>
                <a:gd name="connsiteX35" fmla="*/ 981402 w 3227913"/>
                <a:gd name="connsiteY35" fmla="*/ 865671 h 2192282"/>
                <a:gd name="connsiteX36" fmla="*/ 823346 w 3227913"/>
                <a:gd name="connsiteY36" fmla="*/ 806152 h 2192282"/>
                <a:gd name="connsiteX37" fmla="*/ 671903 w 3227913"/>
                <a:gd name="connsiteY37" fmla="*/ 732745 h 2192282"/>
                <a:gd name="connsiteX38" fmla="*/ 527735 w 3227913"/>
                <a:gd name="connsiteY38" fmla="*/ 644128 h 2192282"/>
                <a:gd name="connsiteX39" fmla="*/ 391502 w 3227913"/>
                <a:gd name="connsiteY39" fmla="*/ 541623 h 2192282"/>
                <a:gd name="connsiteX40" fmla="*/ 296272 w 3227913"/>
                <a:gd name="connsiteY40" fmla="*/ 454990 h 2192282"/>
                <a:gd name="connsiteX41" fmla="*/ 235430 w 3227913"/>
                <a:gd name="connsiteY41" fmla="*/ 393487 h 2192282"/>
                <a:gd name="connsiteX42" fmla="*/ 177895 w 3227913"/>
                <a:gd name="connsiteY42" fmla="*/ 328016 h 2192282"/>
                <a:gd name="connsiteX43" fmla="*/ 123006 w 3227913"/>
                <a:gd name="connsiteY43" fmla="*/ 260561 h 2192282"/>
                <a:gd name="connsiteX44" fmla="*/ 72084 w 3227913"/>
                <a:gd name="connsiteY44" fmla="*/ 188477 h 2192282"/>
                <a:gd name="connsiteX45" fmla="*/ 23146 w 3227913"/>
                <a:gd name="connsiteY45" fmla="*/ 113086 h 2192282"/>
                <a:gd name="connsiteX46" fmla="*/ 0 w 3227913"/>
                <a:gd name="connsiteY46" fmla="*/ 74068 h 2192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227913" h="2192282">
                  <a:moveTo>
                    <a:pt x="128296" y="0"/>
                  </a:moveTo>
                  <a:lnTo>
                    <a:pt x="171282" y="70761"/>
                  </a:lnTo>
                  <a:lnTo>
                    <a:pt x="265851" y="201703"/>
                  </a:lnTo>
                  <a:lnTo>
                    <a:pt x="371663" y="321402"/>
                  </a:lnTo>
                  <a:lnTo>
                    <a:pt x="487394" y="427214"/>
                  </a:lnTo>
                  <a:lnTo>
                    <a:pt x="611723" y="521783"/>
                  </a:lnTo>
                  <a:lnTo>
                    <a:pt x="743987" y="602465"/>
                  </a:lnTo>
                  <a:lnTo>
                    <a:pt x="882865" y="669920"/>
                  </a:lnTo>
                  <a:lnTo>
                    <a:pt x="1027033" y="723487"/>
                  </a:lnTo>
                  <a:lnTo>
                    <a:pt x="1175169" y="763166"/>
                  </a:lnTo>
                  <a:lnTo>
                    <a:pt x="1326612" y="788958"/>
                  </a:lnTo>
                  <a:lnTo>
                    <a:pt x="1480038" y="799539"/>
                  </a:lnTo>
                  <a:lnTo>
                    <a:pt x="1635449" y="796232"/>
                  </a:lnTo>
                  <a:lnTo>
                    <a:pt x="1789537" y="776392"/>
                  </a:lnTo>
                  <a:lnTo>
                    <a:pt x="1942964" y="742004"/>
                  </a:lnTo>
                  <a:lnTo>
                    <a:pt x="2093745" y="691743"/>
                  </a:lnTo>
                  <a:lnTo>
                    <a:pt x="2241881" y="625611"/>
                  </a:lnTo>
                  <a:lnTo>
                    <a:pt x="2313911" y="585301"/>
                  </a:lnTo>
                  <a:lnTo>
                    <a:pt x="2313966" y="585269"/>
                  </a:lnTo>
                  <a:lnTo>
                    <a:pt x="2314034" y="585388"/>
                  </a:lnTo>
                  <a:lnTo>
                    <a:pt x="2388695" y="713567"/>
                  </a:lnTo>
                  <a:lnTo>
                    <a:pt x="2388695" y="714667"/>
                  </a:lnTo>
                  <a:lnTo>
                    <a:pt x="3227913" y="2167813"/>
                  </a:lnTo>
                  <a:lnTo>
                    <a:pt x="3184927" y="2192282"/>
                  </a:lnTo>
                  <a:lnTo>
                    <a:pt x="2345566" y="737834"/>
                  </a:lnTo>
                  <a:lnTo>
                    <a:pt x="2269657" y="777054"/>
                  </a:lnTo>
                  <a:lnTo>
                    <a:pt x="2188976" y="813426"/>
                  </a:lnTo>
                  <a:lnTo>
                    <a:pt x="2106972" y="845170"/>
                  </a:lnTo>
                  <a:lnTo>
                    <a:pt x="2024306" y="872284"/>
                  </a:lnTo>
                  <a:lnTo>
                    <a:pt x="1941641" y="896092"/>
                  </a:lnTo>
                  <a:lnTo>
                    <a:pt x="1815329" y="923206"/>
                  </a:lnTo>
                  <a:lnTo>
                    <a:pt x="1646692" y="944368"/>
                  </a:lnTo>
                  <a:lnTo>
                    <a:pt x="1476732" y="948336"/>
                  </a:lnTo>
                  <a:lnTo>
                    <a:pt x="1308756" y="936432"/>
                  </a:lnTo>
                  <a:lnTo>
                    <a:pt x="1143426" y="908657"/>
                  </a:lnTo>
                  <a:lnTo>
                    <a:pt x="981402" y="865671"/>
                  </a:lnTo>
                  <a:lnTo>
                    <a:pt x="823346" y="806152"/>
                  </a:lnTo>
                  <a:lnTo>
                    <a:pt x="671903" y="732745"/>
                  </a:lnTo>
                  <a:lnTo>
                    <a:pt x="527735" y="644128"/>
                  </a:lnTo>
                  <a:lnTo>
                    <a:pt x="391502" y="541623"/>
                  </a:lnTo>
                  <a:lnTo>
                    <a:pt x="296272" y="454990"/>
                  </a:lnTo>
                  <a:lnTo>
                    <a:pt x="235430" y="393487"/>
                  </a:lnTo>
                  <a:lnTo>
                    <a:pt x="177895" y="328016"/>
                  </a:lnTo>
                  <a:lnTo>
                    <a:pt x="123006" y="260561"/>
                  </a:lnTo>
                  <a:lnTo>
                    <a:pt x="72084" y="188477"/>
                  </a:lnTo>
                  <a:lnTo>
                    <a:pt x="23146" y="113086"/>
                  </a:lnTo>
                  <a:lnTo>
                    <a:pt x="0" y="7406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E84D46-9BBC-7141-73B3-B6A101A0F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988" y="3138459"/>
              <a:ext cx="2873278" cy="819875"/>
            </a:xfrm>
            <a:custGeom>
              <a:avLst/>
              <a:gdLst>
                <a:gd name="connsiteX0" fmla="*/ 2011759 w 3831039"/>
                <a:gd name="connsiteY0" fmla="*/ 0 h 1093166"/>
                <a:gd name="connsiteX1" fmla="*/ 2011806 w 3831039"/>
                <a:gd name="connsiteY1" fmla="*/ 28 h 1093166"/>
                <a:gd name="connsiteX2" fmla="*/ 2011822 w 3831039"/>
                <a:gd name="connsiteY2" fmla="*/ 0 h 1093166"/>
                <a:gd name="connsiteX3" fmla="*/ 2025402 w 3831039"/>
                <a:gd name="connsiteY3" fmla="*/ 7881 h 1093166"/>
                <a:gd name="connsiteX4" fmla="*/ 3831039 w 3831039"/>
                <a:gd name="connsiteY4" fmla="*/ 1050790 h 1093166"/>
                <a:gd name="connsiteX5" fmla="*/ 3806552 w 3831039"/>
                <a:gd name="connsiteY5" fmla="*/ 1093166 h 1093166"/>
                <a:gd name="connsiteX6" fmla="*/ 2115849 w 3831039"/>
                <a:gd name="connsiteY6" fmla="*/ 116900 h 1093166"/>
                <a:gd name="connsiteX7" fmla="*/ 2114924 w 3831039"/>
                <a:gd name="connsiteY7" fmla="*/ 118466 h 1093166"/>
                <a:gd name="connsiteX8" fmla="*/ 2058086 w 3831039"/>
                <a:gd name="connsiteY8" fmla="*/ 203842 h 1093166"/>
                <a:gd name="connsiteX9" fmla="*/ 1995960 w 3831039"/>
                <a:gd name="connsiteY9" fmla="*/ 285246 h 1093166"/>
                <a:gd name="connsiteX10" fmla="*/ 1927886 w 3831039"/>
                <a:gd name="connsiteY10" fmla="*/ 363341 h 1093166"/>
                <a:gd name="connsiteX11" fmla="*/ 1854524 w 3831039"/>
                <a:gd name="connsiteY11" fmla="*/ 438127 h 1093166"/>
                <a:gd name="connsiteX12" fmla="*/ 1775214 w 3831039"/>
                <a:gd name="connsiteY12" fmla="*/ 507618 h 1093166"/>
                <a:gd name="connsiteX13" fmla="*/ 1691278 w 3831039"/>
                <a:gd name="connsiteY13" fmla="*/ 573139 h 1093166"/>
                <a:gd name="connsiteX14" fmla="*/ 1602716 w 3831039"/>
                <a:gd name="connsiteY14" fmla="*/ 632703 h 1093166"/>
                <a:gd name="connsiteX15" fmla="*/ 1555130 w 3831039"/>
                <a:gd name="connsiteY15" fmla="*/ 660500 h 1093166"/>
                <a:gd name="connsiteX16" fmla="*/ 1508205 w 3831039"/>
                <a:gd name="connsiteY16" fmla="*/ 686972 h 1093166"/>
                <a:gd name="connsiteX17" fmla="*/ 1413034 w 3831039"/>
                <a:gd name="connsiteY17" fmla="*/ 733962 h 1093166"/>
                <a:gd name="connsiteX18" fmla="*/ 1317201 w 3831039"/>
                <a:gd name="connsiteY18" fmla="*/ 773671 h 1093166"/>
                <a:gd name="connsiteX19" fmla="*/ 1218725 w 3831039"/>
                <a:gd name="connsiteY19" fmla="*/ 807424 h 1093166"/>
                <a:gd name="connsiteX20" fmla="*/ 1119588 w 3831039"/>
                <a:gd name="connsiteY20" fmla="*/ 833897 h 1093166"/>
                <a:gd name="connsiteX21" fmla="*/ 1019790 w 3831039"/>
                <a:gd name="connsiteY21" fmla="*/ 853090 h 1093166"/>
                <a:gd name="connsiteX22" fmla="*/ 918670 w 3831039"/>
                <a:gd name="connsiteY22" fmla="*/ 866988 h 1093166"/>
                <a:gd name="connsiteX23" fmla="*/ 818872 w 3831039"/>
                <a:gd name="connsiteY23" fmla="*/ 874268 h 1093166"/>
                <a:gd name="connsiteX24" fmla="*/ 718413 w 3831039"/>
                <a:gd name="connsiteY24" fmla="*/ 874930 h 1093166"/>
                <a:gd name="connsiteX25" fmla="*/ 617954 w 3831039"/>
                <a:gd name="connsiteY25" fmla="*/ 868974 h 1093166"/>
                <a:gd name="connsiteX26" fmla="*/ 518817 w 3831039"/>
                <a:gd name="connsiteY26" fmla="*/ 857061 h 1093166"/>
                <a:gd name="connsiteX27" fmla="*/ 421002 w 3831039"/>
                <a:gd name="connsiteY27" fmla="*/ 838530 h 1093166"/>
                <a:gd name="connsiteX28" fmla="*/ 323848 w 3831039"/>
                <a:gd name="connsiteY28" fmla="*/ 814704 h 1093166"/>
                <a:gd name="connsiteX29" fmla="*/ 228676 w 3831039"/>
                <a:gd name="connsiteY29" fmla="*/ 784922 h 1093166"/>
                <a:gd name="connsiteX30" fmla="*/ 134826 w 3831039"/>
                <a:gd name="connsiteY30" fmla="*/ 749846 h 1093166"/>
                <a:gd name="connsiteX31" fmla="*/ 44281 w 3831039"/>
                <a:gd name="connsiteY31" fmla="*/ 707489 h 1093166"/>
                <a:gd name="connsiteX32" fmla="*/ 0 w 3831039"/>
                <a:gd name="connsiteY32" fmla="*/ 684325 h 1093166"/>
                <a:gd name="connsiteX33" fmla="*/ 74022 w 3831039"/>
                <a:gd name="connsiteY33" fmla="*/ 555931 h 1093166"/>
                <a:gd name="connsiteX34" fmla="*/ 114338 w 3831039"/>
                <a:gd name="connsiteY34" fmla="*/ 577110 h 1093166"/>
                <a:gd name="connsiteX35" fmla="*/ 196952 w 3831039"/>
                <a:gd name="connsiteY35" fmla="*/ 614172 h 1093166"/>
                <a:gd name="connsiteX36" fmla="*/ 280888 w 3831039"/>
                <a:gd name="connsiteY36" fmla="*/ 646601 h 1093166"/>
                <a:gd name="connsiteX37" fmla="*/ 367468 w 3831039"/>
                <a:gd name="connsiteY37" fmla="*/ 673074 h 1093166"/>
                <a:gd name="connsiteX38" fmla="*/ 454709 w 3831039"/>
                <a:gd name="connsiteY38" fmla="*/ 694914 h 1093166"/>
                <a:gd name="connsiteX39" fmla="*/ 543932 w 3831039"/>
                <a:gd name="connsiteY39" fmla="*/ 710798 h 1093166"/>
                <a:gd name="connsiteX40" fmla="*/ 633816 w 3831039"/>
                <a:gd name="connsiteY40" fmla="*/ 721387 h 1093166"/>
                <a:gd name="connsiteX41" fmla="*/ 723700 w 3831039"/>
                <a:gd name="connsiteY41" fmla="*/ 726682 h 1093166"/>
                <a:gd name="connsiteX42" fmla="*/ 814246 w 3831039"/>
                <a:gd name="connsiteY42" fmla="*/ 725358 h 1093166"/>
                <a:gd name="connsiteX43" fmla="*/ 905452 w 3831039"/>
                <a:gd name="connsiteY43" fmla="*/ 719402 h 1093166"/>
                <a:gd name="connsiteX44" fmla="*/ 995997 w 3831039"/>
                <a:gd name="connsiteY44" fmla="*/ 706827 h 1093166"/>
                <a:gd name="connsiteX45" fmla="*/ 1086542 w 3831039"/>
                <a:gd name="connsiteY45" fmla="*/ 688958 h 1093166"/>
                <a:gd name="connsiteX46" fmla="*/ 1176426 w 3831039"/>
                <a:gd name="connsiteY46" fmla="*/ 664470 h 1093166"/>
                <a:gd name="connsiteX47" fmla="*/ 1264989 w 3831039"/>
                <a:gd name="connsiteY47" fmla="*/ 634688 h 1093166"/>
                <a:gd name="connsiteX48" fmla="*/ 1352230 w 3831039"/>
                <a:gd name="connsiteY48" fmla="*/ 597626 h 1093166"/>
                <a:gd name="connsiteX49" fmla="*/ 1438809 w 3831039"/>
                <a:gd name="connsiteY49" fmla="*/ 555931 h 1093166"/>
                <a:gd name="connsiteX50" fmla="*/ 1481108 w 3831039"/>
                <a:gd name="connsiteY50" fmla="*/ 531444 h 1093166"/>
                <a:gd name="connsiteX51" fmla="*/ 1523406 w 3831039"/>
                <a:gd name="connsiteY51" fmla="*/ 506957 h 1093166"/>
                <a:gd name="connsiteX52" fmla="*/ 1605360 w 3831039"/>
                <a:gd name="connsiteY52" fmla="*/ 452025 h 1093166"/>
                <a:gd name="connsiteX53" fmla="*/ 1681365 w 3831039"/>
                <a:gd name="connsiteY53" fmla="*/ 392461 h 1093166"/>
                <a:gd name="connsiteX54" fmla="*/ 1752082 w 3831039"/>
                <a:gd name="connsiteY54" fmla="*/ 330250 h 1093166"/>
                <a:gd name="connsiteX55" fmla="*/ 1819496 w 3831039"/>
                <a:gd name="connsiteY55" fmla="*/ 262082 h 1093166"/>
                <a:gd name="connsiteX56" fmla="*/ 1880961 w 3831039"/>
                <a:gd name="connsiteY56" fmla="*/ 191929 h 1093166"/>
                <a:gd name="connsiteX57" fmla="*/ 1937138 w 3831039"/>
                <a:gd name="connsiteY57" fmla="*/ 117143 h 1093166"/>
                <a:gd name="connsiteX58" fmla="*/ 1988690 w 3831039"/>
                <a:gd name="connsiteY58" fmla="*/ 40371 h 1093166"/>
                <a:gd name="connsiteX59" fmla="*/ 2009949 w 3831039"/>
                <a:gd name="connsiteY59" fmla="*/ 3270 h 1093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31039" h="1093166">
                  <a:moveTo>
                    <a:pt x="2011759" y="0"/>
                  </a:moveTo>
                  <a:lnTo>
                    <a:pt x="2011806" y="28"/>
                  </a:lnTo>
                  <a:lnTo>
                    <a:pt x="2011822" y="0"/>
                  </a:lnTo>
                  <a:lnTo>
                    <a:pt x="2025402" y="7881"/>
                  </a:lnTo>
                  <a:lnTo>
                    <a:pt x="3831039" y="1050790"/>
                  </a:lnTo>
                  <a:lnTo>
                    <a:pt x="3806552" y="1093166"/>
                  </a:lnTo>
                  <a:lnTo>
                    <a:pt x="2115849" y="116900"/>
                  </a:lnTo>
                  <a:lnTo>
                    <a:pt x="2114924" y="118466"/>
                  </a:lnTo>
                  <a:lnTo>
                    <a:pt x="2058086" y="203842"/>
                  </a:lnTo>
                  <a:lnTo>
                    <a:pt x="1995960" y="285246"/>
                  </a:lnTo>
                  <a:lnTo>
                    <a:pt x="1927886" y="363341"/>
                  </a:lnTo>
                  <a:lnTo>
                    <a:pt x="1854524" y="438127"/>
                  </a:lnTo>
                  <a:lnTo>
                    <a:pt x="1775214" y="507618"/>
                  </a:lnTo>
                  <a:lnTo>
                    <a:pt x="1691278" y="573139"/>
                  </a:lnTo>
                  <a:lnTo>
                    <a:pt x="1602716" y="632703"/>
                  </a:lnTo>
                  <a:lnTo>
                    <a:pt x="1555130" y="660500"/>
                  </a:lnTo>
                  <a:lnTo>
                    <a:pt x="1508205" y="686972"/>
                  </a:lnTo>
                  <a:lnTo>
                    <a:pt x="1413034" y="733962"/>
                  </a:lnTo>
                  <a:lnTo>
                    <a:pt x="1317201" y="773671"/>
                  </a:lnTo>
                  <a:lnTo>
                    <a:pt x="1218725" y="807424"/>
                  </a:lnTo>
                  <a:lnTo>
                    <a:pt x="1119588" y="833897"/>
                  </a:lnTo>
                  <a:lnTo>
                    <a:pt x="1019790" y="853090"/>
                  </a:lnTo>
                  <a:lnTo>
                    <a:pt x="918670" y="866988"/>
                  </a:lnTo>
                  <a:lnTo>
                    <a:pt x="818872" y="874268"/>
                  </a:lnTo>
                  <a:lnTo>
                    <a:pt x="718413" y="874930"/>
                  </a:lnTo>
                  <a:lnTo>
                    <a:pt x="617954" y="868974"/>
                  </a:lnTo>
                  <a:lnTo>
                    <a:pt x="518817" y="857061"/>
                  </a:lnTo>
                  <a:lnTo>
                    <a:pt x="421002" y="838530"/>
                  </a:lnTo>
                  <a:lnTo>
                    <a:pt x="323848" y="814704"/>
                  </a:lnTo>
                  <a:lnTo>
                    <a:pt x="228676" y="784922"/>
                  </a:lnTo>
                  <a:lnTo>
                    <a:pt x="134826" y="749846"/>
                  </a:lnTo>
                  <a:lnTo>
                    <a:pt x="44281" y="707489"/>
                  </a:lnTo>
                  <a:lnTo>
                    <a:pt x="0" y="684325"/>
                  </a:lnTo>
                  <a:lnTo>
                    <a:pt x="74022" y="555931"/>
                  </a:lnTo>
                  <a:lnTo>
                    <a:pt x="114338" y="577110"/>
                  </a:lnTo>
                  <a:lnTo>
                    <a:pt x="196952" y="614172"/>
                  </a:lnTo>
                  <a:lnTo>
                    <a:pt x="280888" y="646601"/>
                  </a:lnTo>
                  <a:lnTo>
                    <a:pt x="367468" y="673074"/>
                  </a:lnTo>
                  <a:lnTo>
                    <a:pt x="454709" y="694914"/>
                  </a:lnTo>
                  <a:lnTo>
                    <a:pt x="543932" y="710798"/>
                  </a:lnTo>
                  <a:lnTo>
                    <a:pt x="633816" y="721387"/>
                  </a:lnTo>
                  <a:lnTo>
                    <a:pt x="723700" y="726682"/>
                  </a:lnTo>
                  <a:lnTo>
                    <a:pt x="814246" y="725358"/>
                  </a:lnTo>
                  <a:lnTo>
                    <a:pt x="905452" y="719402"/>
                  </a:lnTo>
                  <a:lnTo>
                    <a:pt x="995997" y="706827"/>
                  </a:lnTo>
                  <a:lnTo>
                    <a:pt x="1086542" y="688958"/>
                  </a:lnTo>
                  <a:lnTo>
                    <a:pt x="1176426" y="664470"/>
                  </a:lnTo>
                  <a:lnTo>
                    <a:pt x="1264989" y="634688"/>
                  </a:lnTo>
                  <a:lnTo>
                    <a:pt x="1352230" y="597626"/>
                  </a:lnTo>
                  <a:lnTo>
                    <a:pt x="1438809" y="555931"/>
                  </a:lnTo>
                  <a:lnTo>
                    <a:pt x="1481108" y="531444"/>
                  </a:lnTo>
                  <a:lnTo>
                    <a:pt x="1523406" y="506957"/>
                  </a:lnTo>
                  <a:lnTo>
                    <a:pt x="1605360" y="452025"/>
                  </a:lnTo>
                  <a:lnTo>
                    <a:pt x="1681365" y="392461"/>
                  </a:lnTo>
                  <a:lnTo>
                    <a:pt x="1752082" y="330250"/>
                  </a:lnTo>
                  <a:lnTo>
                    <a:pt x="1819496" y="262082"/>
                  </a:lnTo>
                  <a:lnTo>
                    <a:pt x="1880961" y="191929"/>
                  </a:lnTo>
                  <a:lnTo>
                    <a:pt x="1937138" y="117143"/>
                  </a:lnTo>
                  <a:lnTo>
                    <a:pt x="1988690" y="40371"/>
                  </a:lnTo>
                  <a:lnTo>
                    <a:pt x="2009949" y="327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10" name="Freeform 71">
              <a:extLst>
                <a:ext uri="{FF2B5EF4-FFF2-40B4-BE49-F238E27FC236}">
                  <a16:creationId xmlns:a16="http://schemas.microsoft.com/office/drawing/2014/main" id="{8A0E4789-C39F-BD1B-6271-886A4627F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0890" y="4257976"/>
              <a:ext cx="883857" cy="8838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73">
              <a:extLst>
                <a:ext uri="{FF2B5EF4-FFF2-40B4-BE49-F238E27FC236}">
                  <a16:creationId xmlns:a16="http://schemas.microsoft.com/office/drawing/2014/main" id="{078ECD8B-E0C8-43AE-5800-C304FCFD8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205" y="4253512"/>
              <a:ext cx="883857" cy="8838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74">
              <a:extLst>
                <a:ext uri="{FF2B5EF4-FFF2-40B4-BE49-F238E27FC236}">
                  <a16:creationId xmlns:a16="http://schemas.microsoft.com/office/drawing/2014/main" id="{AB5D9ADB-17BF-7A43-697E-CB94A6A3A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110" y="3497939"/>
              <a:ext cx="883857" cy="88534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75">
              <a:extLst>
                <a:ext uri="{FF2B5EF4-FFF2-40B4-BE49-F238E27FC236}">
                  <a16:creationId xmlns:a16="http://schemas.microsoft.com/office/drawing/2014/main" id="{E9D3498A-EDEF-A9BA-22F1-6673A39F7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9080" y="3372631"/>
              <a:ext cx="885345" cy="88534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pic>
          <p:nvPicPr>
            <p:cNvPr id="19" name="Graphic 18" descr="Africa with solid fill">
              <a:extLst>
                <a:ext uri="{FF2B5EF4-FFF2-40B4-BE49-F238E27FC236}">
                  <a16:creationId xmlns:a16="http://schemas.microsoft.com/office/drawing/2014/main" id="{1AC7F771-A070-B9C1-43D0-CDA6E66A83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151646" y="2022294"/>
              <a:ext cx="885345" cy="885345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F0A1F87-59B1-8950-B30F-E76B36E601A5}"/>
              </a:ext>
            </a:extLst>
          </p:cNvPr>
          <p:cNvSpPr txBox="1"/>
          <p:nvPr/>
        </p:nvSpPr>
        <p:spPr>
          <a:xfrm>
            <a:off x="307697" y="2327809"/>
            <a:ext cx="39429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Agreement implementation support: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Support to the implementation of 10 national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strategies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Over seven new national strategies formulated in 2021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AC4CBC-A9DD-2436-A1C1-ED7F3701FAAE}"/>
              </a:ext>
            </a:extLst>
          </p:cNvPr>
          <p:cNvSpPr txBox="1"/>
          <p:nvPr/>
        </p:nvSpPr>
        <p:spPr>
          <a:xfrm>
            <a:off x="5813829" y="5000708"/>
            <a:ext cx="52882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Flagship studies on: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ARIA 2021 on “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Services Trade Liberalization &amp; Integration under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common investment area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Governance interface between AfCFTA &amp; free trade areas of regional economic communities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4A6EB9-3AA6-3B6C-88C8-061B58BBE384}"/>
              </a:ext>
            </a:extLst>
          </p:cNvPr>
          <p:cNvSpPr txBox="1"/>
          <p:nvPr/>
        </p:nvSpPr>
        <p:spPr>
          <a:xfrm>
            <a:off x="390723" y="4711004"/>
            <a:ext cx="4464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 Country Business Index tool developed: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Using high-quality data to assess impact of the Agreement on the private sector.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Deployed in 5 countries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C0A3FA-CE7F-A9D2-56FD-67D09CB154A3}"/>
              </a:ext>
            </a:extLst>
          </p:cNvPr>
          <p:cNvSpPr txBox="1"/>
          <p:nvPr/>
        </p:nvSpPr>
        <p:spPr>
          <a:xfrm>
            <a:off x="7359263" y="2159875"/>
            <a:ext cx="433539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trading systems &amp; documentation: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Development &amp; deployment of 9 country profiles on digital-trade regulatory integration: identifies challenges faced &amp; opportunities, as well as recommendations to improve digitalization.</a:t>
            </a:r>
          </a:p>
          <a:p>
            <a:endParaRPr lang="en-US" sz="12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9F48AF-16A6-63CB-12CD-3EC3C3F1A1CB}"/>
              </a:ext>
            </a:extLst>
          </p:cNvPr>
          <p:cNvSpPr txBox="1"/>
          <p:nvPr/>
        </p:nvSpPr>
        <p:spPr>
          <a:xfrm>
            <a:off x="485763" y="965555"/>
            <a:ext cx="663296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972 (LIII): </a:t>
            </a:r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African</a:t>
            </a:r>
            <a:r>
              <a:rPr lang="en-US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 Continental Free Trade Area</a:t>
            </a:r>
            <a:endParaRPr lang="en-US" dirty="0">
              <a:solidFill>
                <a:schemeClr val="bg1"/>
              </a:solidFill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99D3F1-1B20-04E4-FE32-D35C7D844EAE}"/>
              </a:ext>
            </a:extLst>
          </p:cNvPr>
          <p:cNvSpPr txBox="1"/>
          <p:nvPr/>
        </p:nvSpPr>
        <p:spPr>
          <a:xfrm>
            <a:off x="119498" y="273724"/>
            <a:ext cx="911761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Progress – Regional Integration and Economic Development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8" name="Graphic 9" descr="Gears">
            <a:extLst>
              <a:ext uri="{FF2B5EF4-FFF2-40B4-BE49-F238E27FC236}">
                <a16:creationId xmlns:a16="http://schemas.microsoft.com/office/drawing/2014/main" id="{928F467C-ABE9-45EE-81D6-64C69D5F3B9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46024" y="3381417"/>
            <a:ext cx="728724" cy="728724"/>
          </a:xfrm>
          <a:prstGeom prst="rect">
            <a:avLst/>
          </a:prstGeom>
        </p:spPr>
      </p:pic>
      <p:pic>
        <p:nvPicPr>
          <p:cNvPr id="30" name="Graphic 8" descr="Open folder">
            <a:extLst>
              <a:ext uri="{FF2B5EF4-FFF2-40B4-BE49-F238E27FC236}">
                <a16:creationId xmlns:a16="http://schemas.microsoft.com/office/drawing/2014/main" id="{027B5C7B-C635-4C1D-BFEA-B03B6FA85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94765" y="4240169"/>
            <a:ext cx="602501" cy="602501"/>
          </a:xfrm>
          <a:prstGeom prst="rect">
            <a:avLst/>
          </a:prstGeom>
        </p:spPr>
      </p:pic>
      <p:pic>
        <p:nvPicPr>
          <p:cNvPr id="32" name="Graphic 6" descr="Upward trend">
            <a:extLst>
              <a:ext uri="{FF2B5EF4-FFF2-40B4-BE49-F238E27FC236}">
                <a16:creationId xmlns:a16="http://schemas.microsoft.com/office/drawing/2014/main" id="{C063B02B-EF6F-47F8-B4F1-2C67218DF5FC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78305" y="4206736"/>
            <a:ext cx="652119" cy="652119"/>
          </a:xfrm>
          <a:prstGeom prst="rect">
            <a:avLst/>
          </a:prstGeom>
        </p:spPr>
      </p:pic>
      <p:grpSp>
        <p:nvGrpSpPr>
          <p:cNvPr id="34" name="Graphic 6" descr="Handshake">
            <a:extLst>
              <a:ext uri="{FF2B5EF4-FFF2-40B4-BE49-F238E27FC236}">
                <a16:creationId xmlns:a16="http://schemas.microsoft.com/office/drawing/2014/main" id="{2954F48F-2C79-4C81-A73F-1C288B48FF03}"/>
              </a:ext>
            </a:extLst>
          </p:cNvPr>
          <p:cNvGrpSpPr/>
          <p:nvPr/>
        </p:nvGrpSpPr>
        <p:grpSpPr>
          <a:xfrm>
            <a:off x="3569829" y="3670395"/>
            <a:ext cx="589017" cy="430209"/>
            <a:chOff x="4354742" y="2352723"/>
            <a:chExt cx="658829" cy="394726"/>
          </a:xfrm>
          <a:solidFill>
            <a:schemeClr val="bg1"/>
          </a:solidFill>
        </p:grpSpPr>
        <p:sp>
          <p:nvSpPr>
            <p:cNvPr id="35" name="Freeform: Shape 2">
              <a:extLst>
                <a:ext uri="{FF2B5EF4-FFF2-40B4-BE49-F238E27FC236}">
                  <a16:creationId xmlns:a16="http://schemas.microsoft.com/office/drawing/2014/main" id="{6DA265C6-469E-4635-BE43-8A89236B9898}"/>
                </a:ext>
              </a:extLst>
            </p:cNvPr>
            <p:cNvSpPr/>
            <p:nvPr/>
          </p:nvSpPr>
          <p:spPr>
            <a:xfrm>
              <a:off x="4644196" y="2671782"/>
              <a:ext cx="53136" cy="60727"/>
            </a:xfrm>
            <a:custGeom>
              <a:avLst/>
              <a:gdLst>
                <a:gd name="connsiteX0" fmla="*/ 16458 w 53136"/>
                <a:gd name="connsiteY0" fmla="*/ 64280 h 60727"/>
                <a:gd name="connsiteX1" fmla="*/ 5072 w 53136"/>
                <a:gd name="connsiteY1" fmla="*/ 60485 h 60727"/>
                <a:gd name="connsiteX2" fmla="*/ 3553 w 53136"/>
                <a:gd name="connsiteY2" fmla="*/ 39230 h 60727"/>
                <a:gd name="connsiteX3" fmla="*/ 33158 w 53136"/>
                <a:gd name="connsiteY3" fmla="*/ 5072 h 60727"/>
                <a:gd name="connsiteX4" fmla="*/ 54412 w 53136"/>
                <a:gd name="connsiteY4" fmla="*/ 3553 h 60727"/>
                <a:gd name="connsiteX5" fmla="*/ 55930 w 53136"/>
                <a:gd name="connsiteY5" fmla="*/ 24808 h 60727"/>
                <a:gd name="connsiteX6" fmla="*/ 26326 w 53136"/>
                <a:gd name="connsiteY6" fmla="*/ 58967 h 60727"/>
                <a:gd name="connsiteX7" fmla="*/ 16458 w 53136"/>
                <a:gd name="connsiteY7" fmla="*/ 64280 h 6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136" h="60727">
                  <a:moveTo>
                    <a:pt x="16458" y="64280"/>
                  </a:moveTo>
                  <a:cubicBezTo>
                    <a:pt x="12662" y="64280"/>
                    <a:pt x="8108" y="63521"/>
                    <a:pt x="5072" y="60485"/>
                  </a:cubicBezTo>
                  <a:cubicBezTo>
                    <a:pt x="-1001" y="55171"/>
                    <a:pt x="-1760" y="45303"/>
                    <a:pt x="3553" y="39230"/>
                  </a:cubicBezTo>
                  <a:lnTo>
                    <a:pt x="33158" y="5072"/>
                  </a:lnTo>
                  <a:cubicBezTo>
                    <a:pt x="38471" y="-1001"/>
                    <a:pt x="48340" y="-1760"/>
                    <a:pt x="54412" y="3553"/>
                  </a:cubicBezTo>
                  <a:cubicBezTo>
                    <a:pt x="60485" y="8867"/>
                    <a:pt x="61244" y="18735"/>
                    <a:pt x="55930" y="24808"/>
                  </a:cubicBezTo>
                  <a:lnTo>
                    <a:pt x="26326" y="58967"/>
                  </a:lnTo>
                  <a:cubicBezTo>
                    <a:pt x="24049" y="62003"/>
                    <a:pt x="20253" y="63521"/>
                    <a:pt x="16458" y="64280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">
              <a:extLst>
                <a:ext uri="{FF2B5EF4-FFF2-40B4-BE49-F238E27FC236}">
                  <a16:creationId xmlns:a16="http://schemas.microsoft.com/office/drawing/2014/main" id="{69C9256D-17A9-4191-B743-0CF208586FC2}"/>
                </a:ext>
              </a:extLst>
            </p:cNvPr>
            <p:cNvSpPr/>
            <p:nvPr/>
          </p:nvSpPr>
          <p:spPr>
            <a:xfrm>
              <a:off x="4593726" y="2641048"/>
              <a:ext cx="68318" cy="75909"/>
            </a:xfrm>
            <a:custGeom>
              <a:avLst/>
              <a:gdLst>
                <a:gd name="connsiteX0" fmla="*/ 20624 w 68317"/>
                <a:gd name="connsiteY0" fmla="*/ 77555 h 75908"/>
                <a:gd name="connsiteX1" fmla="*/ 6201 w 68317"/>
                <a:gd name="connsiteY1" fmla="*/ 73001 h 75908"/>
                <a:gd name="connsiteX2" fmla="*/ 4683 w 68317"/>
                <a:gd name="connsiteY2" fmla="*/ 46433 h 75908"/>
                <a:gd name="connsiteX3" fmla="*/ 39601 w 68317"/>
                <a:gd name="connsiteY3" fmla="*/ 6201 h 75908"/>
                <a:gd name="connsiteX4" fmla="*/ 66169 w 68317"/>
                <a:gd name="connsiteY4" fmla="*/ 4683 h 75908"/>
                <a:gd name="connsiteX5" fmla="*/ 67687 w 68317"/>
                <a:gd name="connsiteY5" fmla="*/ 31251 h 75908"/>
                <a:gd name="connsiteX6" fmla="*/ 32769 w 68317"/>
                <a:gd name="connsiteY6" fmla="*/ 71483 h 75908"/>
                <a:gd name="connsiteX7" fmla="*/ 20624 w 68317"/>
                <a:gd name="connsiteY7" fmla="*/ 77555 h 75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317" h="75908">
                  <a:moveTo>
                    <a:pt x="20624" y="77555"/>
                  </a:moveTo>
                  <a:cubicBezTo>
                    <a:pt x="15310" y="78315"/>
                    <a:pt x="10756" y="76796"/>
                    <a:pt x="6201" y="73001"/>
                  </a:cubicBezTo>
                  <a:cubicBezTo>
                    <a:pt x="-1390" y="66169"/>
                    <a:pt x="-2149" y="54024"/>
                    <a:pt x="4683" y="46433"/>
                  </a:cubicBezTo>
                  <a:lnTo>
                    <a:pt x="39601" y="6201"/>
                  </a:lnTo>
                  <a:cubicBezTo>
                    <a:pt x="46433" y="-1390"/>
                    <a:pt x="58578" y="-2149"/>
                    <a:pt x="66169" y="4683"/>
                  </a:cubicBezTo>
                  <a:cubicBezTo>
                    <a:pt x="73760" y="11515"/>
                    <a:pt x="74519" y="23660"/>
                    <a:pt x="67687" y="31251"/>
                  </a:cubicBezTo>
                  <a:lnTo>
                    <a:pt x="32769" y="71483"/>
                  </a:lnTo>
                  <a:cubicBezTo>
                    <a:pt x="29733" y="75278"/>
                    <a:pt x="25178" y="77555"/>
                    <a:pt x="20624" y="77555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4">
              <a:extLst>
                <a:ext uri="{FF2B5EF4-FFF2-40B4-BE49-F238E27FC236}">
                  <a16:creationId xmlns:a16="http://schemas.microsoft.com/office/drawing/2014/main" id="{F82DC45E-D95C-4A93-9103-C4E0B83BD8D8}"/>
                </a:ext>
              </a:extLst>
            </p:cNvPr>
            <p:cNvSpPr/>
            <p:nvPr/>
          </p:nvSpPr>
          <p:spPr>
            <a:xfrm>
              <a:off x="4542065" y="2605327"/>
              <a:ext cx="75909" cy="83500"/>
            </a:xfrm>
            <a:custGeom>
              <a:avLst/>
              <a:gdLst>
                <a:gd name="connsiteX0" fmla="*/ 24463 w 75908"/>
                <a:gd name="connsiteY0" fmla="*/ 85190 h 83499"/>
                <a:gd name="connsiteX1" fmla="*/ 7763 w 75908"/>
                <a:gd name="connsiteY1" fmla="*/ 79876 h 83499"/>
                <a:gd name="connsiteX2" fmla="*/ 5485 w 75908"/>
                <a:gd name="connsiteY2" fmla="*/ 47994 h 83499"/>
                <a:gd name="connsiteX3" fmla="*/ 40404 w 75908"/>
                <a:gd name="connsiteY3" fmla="*/ 7763 h 83499"/>
                <a:gd name="connsiteX4" fmla="*/ 72285 w 75908"/>
                <a:gd name="connsiteY4" fmla="*/ 5486 h 83499"/>
                <a:gd name="connsiteX5" fmla="*/ 74562 w 75908"/>
                <a:gd name="connsiteY5" fmla="*/ 37367 h 83499"/>
                <a:gd name="connsiteX6" fmla="*/ 39644 w 75908"/>
                <a:gd name="connsiteY6" fmla="*/ 77599 h 83499"/>
                <a:gd name="connsiteX7" fmla="*/ 24463 w 75908"/>
                <a:gd name="connsiteY7" fmla="*/ 85190 h 8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908" h="83499">
                  <a:moveTo>
                    <a:pt x="24463" y="85190"/>
                  </a:moveTo>
                  <a:cubicBezTo>
                    <a:pt x="18390" y="85949"/>
                    <a:pt x="12317" y="83671"/>
                    <a:pt x="7763" y="79876"/>
                  </a:cubicBezTo>
                  <a:cubicBezTo>
                    <a:pt x="-1346" y="71526"/>
                    <a:pt x="-2864" y="57103"/>
                    <a:pt x="5485" y="47994"/>
                  </a:cubicBezTo>
                  <a:lnTo>
                    <a:pt x="40404" y="7763"/>
                  </a:lnTo>
                  <a:cubicBezTo>
                    <a:pt x="48753" y="-1346"/>
                    <a:pt x="63176" y="-2864"/>
                    <a:pt x="72285" y="5486"/>
                  </a:cubicBezTo>
                  <a:cubicBezTo>
                    <a:pt x="81394" y="13835"/>
                    <a:pt x="82912" y="28258"/>
                    <a:pt x="74562" y="37367"/>
                  </a:cubicBezTo>
                  <a:lnTo>
                    <a:pt x="39644" y="77599"/>
                  </a:lnTo>
                  <a:cubicBezTo>
                    <a:pt x="35849" y="82153"/>
                    <a:pt x="29776" y="85190"/>
                    <a:pt x="24463" y="85190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5">
              <a:extLst>
                <a:ext uri="{FF2B5EF4-FFF2-40B4-BE49-F238E27FC236}">
                  <a16:creationId xmlns:a16="http://schemas.microsoft.com/office/drawing/2014/main" id="{C6383336-21E6-4758-BE43-9E43427996E7}"/>
                </a:ext>
              </a:extLst>
            </p:cNvPr>
            <p:cNvSpPr/>
            <p:nvPr/>
          </p:nvSpPr>
          <p:spPr>
            <a:xfrm>
              <a:off x="4486651" y="2571928"/>
              <a:ext cx="83500" cy="83500"/>
            </a:xfrm>
            <a:custGeom>
              <a:avLst/>
              <a:gdLst>
                <a:gd name="connsiteX0" fmla="*/ 24463 w 83499"/>
                <a:gd name="connsiteY0" fmla="*/ 90503 h 83499"/>
                <a:gd name="connsiteX1" fmla="*/ 7763 w 83499"/>
                <a:gd name="connsiteY1" fmla="*/ 85190 h 83499"/>
                <a:gd name="connsiteX2" fmla="*/ 5485 w 83499"/>
                <a:gd name="connsiteY2" fmla="*/ 53308 h 83499"/>
                <a:gd name="connsiteX3" fmla="*/ 45717 w 83499"/>
                <a:gd name="connsiteY3" fmla="*/ 7763 h 83499"/>
                <a:gd name="connsiteX4" fmla="*/ 77599 w 83499"/>
                <a:gd name="connsiteY4" fmla="*/ 5485 h 83499"/>
                <a:gd name="connsiteX5" fmla="*/ 79876 w 83499"/>
                <a:gd name="connsiteY5" fmla="*/ 37367 h 83499"/>
                <a:gd name="connsiteX6" fmla="*/ 39644 w 83499"/>
                <a:gd name="connsiteY6" fmla="*/ 82912 h 83499"/>
                <a:gd name="connsiteX7" fmla="*/ 24463 w 83499"/>
                <a:gd name="connsiteY7" fmla="*/ 90503 h 8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499" h="83499">
                  <a:moveTo>
                    <a:pt x="24463" y="90503"/>
                  </a:moveTo>
                  <a:cubicBezTo>
                    <a:pt x="18390" y="91262"/>
                    <a:pt x="12317" y="88985"/>
                    <a:pt x="7763" y="85190"/>
                  </a:cubicBezTo>
                  <a:cubicBezTo>
                    <a:pt x="-1346" y="76840"/>
                    <a:pt x="-2864" y="62417"/>
                    <a:pt x="5485" y="53308"/>
                  </a:cubicBezTo>
                  <a:lnTo>
                    <a:pt x="45717" y="7763"/>
                  </a:lnTo>
                  <a:cubicBezTo>
                    <a:pt x="54067" y="-1346"/>
                    <a:pt x="68490" y="-2864"/>
                    <a:pt x="77599" y="5485"/>
                  </a:cubicBezTo>
                  <a:cubicBezTo>
                    <a:pt x="86708" y="13835"/>
                    <a:pt x="88226" y="28258"/>
                    <a:pt x="79876" y="37367"/>
                  </a:cubicBezTo>
                  <a:lnTo>
                    <a:pt x="39644" y="82912"/>
                  </a:lnTo>
                  <a:cubicBezTo>
                    <a:pt x="35090" y="87467"/>
                    <a:pt x="29776" y="89744"/>
                    <a:pt x="24463" y="90503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8">
              <a:extLst>
                <a:ext uri="{FF2B5EF4-FFF2-40B4-BE49-F238E27FC236}">
                  <a16:creationId xmlns:a16="http://schemas.microsoft.com/office/drawing/2014/main" id="{0AF6DFF1-6B23-4AC8-915F-5E4FA8DB9509}"/>
                </a:ext>
              </a:extLst>
            </p:cNvPr>
            <p:cNvSpPr/>
            <p:nvPr/>
          </p:nvSpPr>
          <p:spPr>
            <a:xfrm>
              <a:off x="4354742" y="2352723"/>
              <a:ext cx="151818" cy="174590"/>
            </a:xfrm>
            <a:custGeom>
              <a:avLst/>
              <a:gdLst>
                <a:gd name="connsiteX0" fmla="*/ 0 w 151817"/>
                <a:gd name="connsiteY0" fmla="*/ 142708 h 174590"/>
                <a:gd name="connsiteX1" fmla="*/ 58450 w 151817"/>
                <a:gd name="connsiteY1" fmla="*/ 178386 h 174590"/>
                <a:gd name="connsiteX2" fmla="*/ 78945 w 151817"/>
                <a:gd name="connsiteY2" fmla="*/ 173072 h 174590"/>
                <a:gd name="connsiteX3" fmla="*/ 149540 w 151817"/>
                <a:gd name="connsiteY3" fmla="*/ 56172 h 174590"/>
                <a:gd name="connsiteX4" fmla="*/ 144227 w 151817"/>
                <a:gd name="connsiteY4" fmla="*/ 35677 h 174590"/>
                <a:gd name="connsiteX5" fmla="*/ 86536 w 151817"/>
                <a:gd name="connsiteY5" fmla="*/ 0 h 174590"/>
                <a:gd name="connsiteX6" fmla="*/ 0 w 151817"/>
                <a:gd name="connsiteY6" fmla="*/ 142708 h 174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1817" h="174590">
                  <a:moveTo>
                    <a:pt x="0" y="142708"/>
                  </a:moveTo>
                  <a:lnTo>
                    <a:pt x="58450" y="178386"/>
                  </a:lnTo>
                  <a:cubicBezTo>
                    <a:pt x="65282" y="182940"/>
                    <a:pt x="75150" y="180663"/>
                    <a:pt x="78945" y="173072"/>
                  </a:cubicBezTo>
                  <a:lnTo>
                    <a:pt x="149540" y="56172"/>
                  </a:lnTo>
                  <a:cubicBezTo>
                    <a:pt x="154095" y="49341"/>
                    <a:pt x="151818" y="39473"/>
                    <a:pt x="144227" y="35677"/>
                  </a:cubicBezTo>
                  <a:lnTo>
                    <a:pt x="86536" y="0"/>
                  </a:lnTo>
                  <a:lnTo>
                    <a:pt x="0" y="142708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10">
              <a:extLst>
                <a:ext uri="{FF2B5EF4-FFF2-40B4-BE49-F238E27FC236}">
                  <a16:creationId xmlns:a16="http://schemas.microsoft.com/office/drawing/2014/main" id="{5A742DEA-0DEF-4B14-A100-C1C8ED8131EC}"/>
                </a:ext>
              </a:extLst>
            </p:cNvPr>
            <p:cNvSpPr/>
            <p:nvPr/>
          </p:nvSpPr>
          <p:spPr>
            <a:xfrm>
              <a:off x="4448110" y="2421041"/>
              <a:ext cx="402316" cy="326408"/>
            </a:xfrm>
            <a:custGeom>
              <a:avLst/>
              <a:gdLst>
                <a:gd name="connsiteX0" fmla="*/ 398521 w 402316"/>
                <a:gd name="connsiteY0" fmla="*/ 173831 h 326407"/>
                <a:gd name="connsiteX1" fmla="*/ 276308 w 402316"/>
                <a:gd name="connsiteY1" fmla="*/ 69077 h 326407"/>
                <a:gd name="connsiteX2" fmla="*/ 267958 w 402316"/>
                <a:gd name="connsiteY2" fmla="*/ 61486 h 326407"/>
                <a:gd name="connsiteX3" fmla="*/ 215581 w 402316"/>
                <a:gd name="connsiteY3" fmla="*/ 121454 h 326407"/>
                <a:gd name="connsiteX4" fmla="*/ 185217 w 402316"/>
                <a:gd name="connsiteY4" fmla="*/ 136636 h 326407"/>
                <a:gd name="connsiteX5" fmla="*/ 181422 w 402316"/>
                <a:gd name="connsiteY5" fmla="*/ 136636 h 326407"/>
                <a:gd name="connsiteX6" fmla="*/ 151818 w 402316"/>
                <a:gd name="connsiteY6" fmla="*/ 125249 h 326407"/>
                <a:gd name="connsiteX7" fmla="*/ 147263 w 402316"/>
                <a:gd name="connsiteY7" fmla="*/ 60727 h 326407"/>
                <a:gd name="connsiteX8" fmla="*/ 192049 w 402316"/>
                <a:gd name="connsiteY8" fmla="*/ 9109 h 326407"/>
                <a:gd name="connsiteX9" fmla="*/ 66041 w 402316"/>
                <a:gd name="connsiteY9" fmla="*/ 0 h 326407"/>
                <a:gd name="connsiteX10" fmla="*/ 0 w 402316"/>
                <a:gd name="connsiteY10" fmla="*/ 109309 h 326407"/>
                <a:gd name="connsiteX11" fmla="*/ 51618 w 402316"/>
                <a:gd name="connsiteY11" fmla="*/ 169277 h 326407"/>
                <a:gd name="connsiteX12" fmla="*/ 71354 w 402316"/>
                <a:gd name="connsiteY12" fmla="*/ 146504 h 326407"/>
                <a:gd name="connsiteX13" fmla="*/ 100200 w 402316"/>
                <a:gd name="connsiteY13" fmla="*/ 133599 h 326407"/>
                <a:gd name="connsiteX14" fmla="*/ 100200 w 402316"/>
                <a:gd name="connsiteY14" fmla="*/ 133599 h 326407"/>
                <a:gd name="connsiteX15" fmla="*/ 125249 w 402316"/>
                <a:gd name="connsiteY15" fmla="*/ 142708 h 326407"/>
                <a:gd name="connsiteX16" fmla="*/ 138154 w 402316"/>
                <a:gd name="connsiteY16" fmla="*/ 170036 h 326407"/>
                <a:gd name="connsiteX17" fmla="*/ 151058 w 402316"/>
                <a:gd name="connsiteY17" fmla="*/ 167758 h 326407"/>
                <a:gd name="connsiteX18" fmla="*/ 176108 w 402316"/>
                <a:gd name="connsiteY18" fmla="*/ 176867 h 326407"/>
                <a:gd name="connsiteX19" fmla="*/ 189013 w 402316"/>
                <a:gd name="connsiteY19" fmla="*/ 204954 h 326407"/>
                <a:gd name="connsiteX20" fmla="*/ 198881 w 402316"/>
                <a:gd name="connsiteY20" fmla="*/ 203435 h 326407"/>
                <a:gd name="connsiteX21" fmla="*/ 198881 w 402316"/>
                <a:gd name="connsiteY21" fmla="*/ 203435 h 326407"/>
                <a:gd name="connsiteX22" fmla="*/ 221654 w 402316"/>
                <a:gd name="connsiteY22" fmla="*/ 211785 h 326407"/>
                <a:gd name="connsiteX23" fmla="*/ 233040 w 402316"/>
                <a:gd name="connsiteY23" fmla="*/ 235317 h 326407"/>
                <a:gd name="connsiteX24" fmla="*/ 241390 w 402316"/>
                <a:gd name="connsiteY24" fmla="*/ 233799 h 326407"/>
                <a:gd name="connsiteX25" fmla="*/ 241390 w 402316"/>
                <a:gd name="connsiteY25" fmla="*/ 233799 h 326407"/>
                <a:gd name="connsiteX26" fmla="*/ 261126 w 402316"/>
                <a:gd name="connsiteY26" fmla="*/ 241390 h 326407"/>
                <a:gd name="connsiteX27" fmla="*/ 271753 w 402316"/>
                <a:gd name="connsiteY27" fmla="*/ 261885 h 326407"/>
                <a:gd name="connsiteX28" fmla="*/ 264162 w 402316"/>
                <a:gd name="connsiteY28" fmla="*/ 283899 h 326407"/>
                <a:gd name="connsiteX29" fmla="*/ 238353 w 402316"/>
                <a:gd name="connsiteY29" fmla="*/ 313503 h 326407"/>
                <a:gd name="connsiteX30" fmla="*/ 248981 w 402316"/>
                <a:gd name="connsiteY30" fmla="*/ 321853 h 326407"/>
                <a:gd name="connsiteX31" fmla="*/ 267199 w 402316"/>
                <a:gd name="connsiteY31" fmla="*/ 326408 h 326407"/>
                <a:gd name="connsiteX32" fmla="*/ 294526 w 402316"/>
                <a:gd name="connsiteY32" fmla="*/ 293767 h 326407"/>
                <a:gd name="connsiteX33" fmla="*/ 294526 w 402316"/>
                <a:gd name="connsiteY33" fmla="*/ 293008 h 326407"/>
                <a:gd name="connsiteX34" fmla="*/ 302117 w 402316"/>
                <a:gd name="connsiteY34" fmla="*/ 293767 h 326407"/>
                <a:gd name="connsiteX35" fmla="*/ 329444 w 402316"/>
                <a:gd name="connsiteY35" fmla="*/ 261126 h 326407"/>
                <a:gd name="connsiteX36" fmla="*/ 329444 w 402316"/>
                <a:gd name="connsiteY36" fmla="*/ 260367 h 326407"/>
                <a:gd name="connsiteX37" fmla="*/ 337035 w 402316"/>
                <a:gd name="connsiteY37" fmla="*/ 261126 h 326407"/>
                <a:gd name="connsiteX38" fmla="*/ 364362 w 402316"/>
                <a:gd name="connsiteY38" fmla="*/ 228485 h 326407"/>
                <a:gd name="connsiteX39" fmla="*/ 363603 w 402316"/>
                <a:gd name="connsiteY39" fmla="*/ 223931 h 326407"/>
                <a:gd name="connsiteX40" fmla="*/ 379544 w 402316"/>
                <a:gd name="connsiteY40" fmla="*/ 226967 h 326407"/>
                <a:gd name="connsiteX41" fmla="*/ 406871 w 402316"/>
                <a:gd name="connsiteY41" fmla="*/ 194326 h 326407"/>
                <a:gd name="connsiteX42" fmla="*/ 398521 w 402316"/>
                <a:gd name="connsiteY42" fmla="*/ 173831 h 326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02316" h="326407">
                  <a:moveTo>
                    <a:pt x="398521" y="173831"/>
                  </a:moveTo>
                  <a:lnTo>
                    <a:pt x="276308" y="69077"/>
                  </a:lnTo>
                  <a:lnTo>
                    <a:pt x="267958" y="61486"/>
                  </a:lnTo>
                  <a:lnTo>
                    <a:pt x="215581" y="121454"/>
                  </a:lnTo>
                  <a:cubicBezTo>
                    <a:pt x="207990" y="130563"/>
                    <a:pt x="197363" y="135877"/>
                    <a:pt x="185217" y="136636"/>
                  </a:cubicBezTo>
                  <a:cubicBezTo>
                    <a:pt x="183699" y="136636"/>
                    <a:pt x="182181" y="136636"/>
                    <a:pt x="181422" y="136636"/>
                  </a:cubicBezTo>
                  <a:cubicBezTo>
                    <a:pt x="170036" y="136636"/>
                    <a:pt x="159408" y="132840"/>
                    <a:pt x="151818" y="125249"/>
                  </a:cubicBezTo>
                  <a:cubicBezTo>
                    <a:pt x="132840" y="108550"/>
                    <a:pt x="131322" y="79704"/>
                    <a:pt x="147263" y="60727"/>
                  </a:cubicBezTo>
                  <a:lnTo>
                    <a:pt x="192049" y="9109"/>
                  </a:lnTo>
                  <a:cubicBezTo>
                    <a:pt x="157131" y="4555"/>
                    <a:pt x="112345" y="22773"/>
                    <a:pt x="66041" y="0"/>
                  </a:cubicBezTo>
                  <a:lnTo>
                    <a:pt x="0" y="109309"/>
                  </a:lnTo>
                  <a:lnTo>
                    <a:pt x="51618" y="169277"/>
                  </a:lnTo>
                  <a:lnTo>
                    <a:pt x="71354" y="146504"/>
                  </a:lnTo>
                  <a:cubicBezTo>
                    <a:pt x="78186" y="138154"/>
                    <a:pt x="88813" y="133599"/>
                    <a:pt x="100200" y="133599"/>
                  </a:cubicBezTo>
                  <a:lnTo>
                    <a:pt x="100200" y="133599"/>
                  </a:lnTo>
                  <a:cubicBezTo>
                    <a:pt x="109309" y="133599"/>
                    <a:pt x="118418" y="136636"/>
                    <a:pt x="125249" y="142708"/>
                  </a:cubicBezTo>
                  <a:cubicBezTo>
                    <a:pt x="133599" y="149540"/>
                    <a:pt x="137395" y="159408"/>
                    <a:pt x="138154" y="170036"/>
                  </a:cubicBezTo>
                  <a:cubicBezTo>
                    <a:pt x="141949" y="168517"/>
                    <a:pt x="146504" y="167758"/>
                    <a:pt x="151058" y="167758"/>
                  </a:cubicBezTo>
                  <a:cubicBezTo>
                    <a:pt x="160167" y="167758"/>
                    <a:pt x="169277" y="170795"/>
                    <a:pt x="176108" y="176867"/>
                  </a:cubicBezTo>
                  <a:cubicBezTo>
                    <a:pt x="184458" y="184458"/>
                    <a:pt x="189013" y="194326"/>
                    <a:pt x="189013" y="204954"/>
                  </a:cubicBezTo>
                  <a:cubicBezTo>
                    <a:pt x="192049" y="204195"/>
                    <a:pt x="195845" y="203435"/>
                    <a:pt x="198881" y="203435"/>
                  </a:cubicBezTo>
                  <a:lnTo>
                    <a:pt x="198881" y="203435"/>
                  </a:lnTo>
                  <a:cubicBezTo>
                    <a:pt x="207231" y="203435"/>
                    <a:pt x="214822" y="206472"/>
                    <a:pt x="221654" y="211785"/>
                  </a:cubicBezTo>
                  <a:cubicBezTo>
                    <a:pt x="228485" y="217858"/>
                    <a:pt x="232281" y="226208"/>
                    <a:pt x="233040" y="235317"/>
                  </a:cubicBezTo>
                  <a:cubicBezTo>
                    <a:pt x="235317" y="234558"/>
                    <a:pt x="238353" y="233799"/>
                    <a:pt x="241390" y="233799"/>
                  </a:cubicBezTo>
                  <a:lnTo>
                    <a:pt x="241390" y="233799"/>
                  </a:lnTo>
                  <a:cubicBezTo>
                    <a:pt x="248981" y="233799"/>
                    <a:pt x="255812" y="236076"/>
                    <a:pt x="261126" y="241390"/>
                  </a:cubicBezTo>
                  <a:cubicBezTo>
                    <a:pt x="267199" y="246703"/>
                    <a:pt x="270994" y="254294"/>
                    <a:pt x="271753" y="261885"/>
                  </a:cubicBezTo>
                  <a:cubicBezTo>
                    <a:pt x="272512" y="270235"/>
                    <a:pt x="269476" y="277826"/>
                    <a:pt x="264162" y="283899"/>
                  </a:cubicBezTo>
                  <a:lnTo>
                    <a:pt x="238353" y="313503"/>
                  </a:lnTo>
                  <a:lnTo>
                    <a:pt x="248981" y="321853"/>
                  </a:lnTo>
                  <a:cubicBezTo>
                    <a:pt x="254294" y="324889"/>
                    <a:pt x="260367" y="327167"/>
                    <a:pt x="267199" y="326408"/>
                  </a:cubicBezTo>
                  <a:cubicBezTo>
                    <a:pt x="283899" y="324889"/>
                    <a:pt x="296044" y="310467"/>
                    <a:pt x="294526" y="293767"/>
                  </a:cubicBezTo>
                  <a:cubicBezTo>
                    <a:pt x="294526" y="293767"/>
                    <a:pt x="294526" y="293008"/>
                    <a:pt x="294526" y="293008"/>
                  </a:cubicBezTo>
                  <a:cubicBezTo>
                    <a:pt x="296803" y="293767"/>
                    <a:pt x="299840" y="293767"/>
                    <a:pt x="302117" y="293767"/>
                  </a:cubicBezTo>
                  <a:cubicBezTo>
                    <a:pt x="318817" y="292249"/>
                    <a:pt x="330962" y="277826"/>
                    <a:pt x="329444" y="261126"/>
                  </a:cubicBezTo>
                  <a:cubicBezTo>
                    <a:pt x="329444" y="261126"/>
                    <a:pt x="329444" y="260367"/>
                    <a:pt x="329444" y="260367"/>
                  </a:cubicBezTo>
                  <a:cubicBezTo>
                    <a:pt x="331721" y="261126"/>
                    <a:pt x="334758" y="261126"/>
                    <a:pt x="337035" y="261126"/>
                  </a:cubicBezTo>
                  <a:cubicBezTo>
                    <a:pt x="353735" y="259608"/>
                    <a:pt x="365880" y="245185"/>
                    <a:pt x="364362" y="228485"/>
                  </a:cubicBezTo>
                  <a:cubicBezTo>
                    <a:pt x="364362" y="226967"/>
                    <a:pt x="363603" y="225449"/>
                    <a:pt x="363603" y="223931"/>
                  </a:cubicBezTo>
                  <a:cubicBezTo>
                    <a:pt x="368157" y="226208"/>
                    <a:pt x="373471" y="227726"/>
                    <a:pt x="379544" y="226967"/>
                  </a:cubicBezTo>
                  <a:cubicBezTo>
                    <a:pt x="396244" y="225449"/>
                    <a:pt x="408389" y="211026"/>
                    <a:pt x="406871" y="194326"/>
                  </a:cubicBezTo>
                  <a:cubicBezTo>
                    <a:pt x="407630" y="185976"/>
                    <a:pt x="403835" y="179145"/>
                    <a:pt x="398521" y="173831"/>
                  </a:cubicBez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16">
              <a:extLst>
                <a:ext uri="{FF2B5EF4-FFF2-40B4-BE49-F238E27FC236}">
                  <a16:creationId xmlns:a16="http://schemas.microsoft.com/office/drawing/2014/main" id="{0996F0A0-5342-4BBF-8BAE-4432E84D893E}"/>
                </a:ext>
              </a:extLst>
            </p:cNvPr>
            <p:cNvSpPr/>
            <p:nvPr/>
          </p:nvSpPr>
          <p:spPr>
            <a:xfrm>
              <a:off x="4861753" y="2352723"/>
              <a:ext cx="151818" cy="174590"/>
            </a:xfrm>
            <a:custGeom>
              <a:avLst/>
              <a:gdLst>
                <a:gd name="connsiteX0" fmla="*/ 151877 w 151817"/>
                <a:gd name="connsiteY0" fmla="*/ 142708 h 174590"/>
                <a:gd name="connsiteX1" fmla="*/ 93427 w 151817"/>
                <a:gd name="connsiteY1" fmla="*/ 178386 h 174590"/>
                <a:gd name="connsiteX2" fmla="*/ 72932 w 151817"/>
                <a:gd name="connsiteY2" fmla="*/ 173072 h 174590"/>
                <a:gd name="connsiteX3" fmla="*/ 2337 w 151817"/>
                <a:gd name="connsiteY3" fmla="*/ 56172 h 174590"/>
                <a:gd name="connsiteX4" fmla="*/ 7651 w 151817"/>
                <a:gd name="connsiteY4" fmla="*/ 35677 h 174590"/>
                <a:gd name="connsiteX5" fmla="*/ 66100 w 151817"/>
                <a:gd name="connsiteY5" fmla="*/ 0 h 174590"/>
                <a:gd name="connsiteX6" fmla="*/ 151877 w 151817"/>
                <a:gd name="connsiteY6" fmla="*/ 142708 h 174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1817" h="174590">
                  <a:moveTo>
                    <a:pt x="151877" y="142708"/>
                  </a:moveTo>
                  <a:lnTo>
                    <a:pt x="93427" y="178386"/>
                  </a:lnTo>
                  <a:cubicBezTo>
                    <a:pt x="86596" y="182940"/>
                    <a:pt x="76727" y="180663"/>
                    <a:pt x="72932" y="173072"/>
                  </a:cubicBezTo>
                  <a:lnTo>
                    <a:pt x="2337" y="56172"/>
                  </a:lnTo>
                  <a:cubicBezTo>
                    <a:pt x="-2218" y="49341"/>
                    <a:pt x="60" y="39473"/>
                    <a:pt x="7651" y="35677"/>
                  </a:cubicBezTo>
                  <a:lnTo>
                    <a:pt x="66100" y="0"/>
                  </a:lnTo>
                  <a:lnTo>
                    <a:pt x="151877" y="142708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17">
              <a:extLst>
                <a:ext uri="{FF2B5EF4-FFF2-40B4-BE49-F238E27FC236}">
                  <a16:creationId xmlns:a16="http://schemas.microsoft.com/office/drawing/2014/main" id="{C9646A44-2685-40F0-AA7D-C401E36D96E7}"/>
                </a:ext>
              </a:extLst>
            </p:cNvPr>
            <p:cNvSpPr/>
            <p:nvPr/>
          </p:nvSpPr>
          <p:spPr>
            <a:xfrm>
              <a:off x="4598329" y="2414096"/>
              <a:ext cx="318817" cy="174590"/>
            </a:xfrm>
            <a:custGeom>
              <a:avLst/>
              <a:gdLst>
                <a:gd name="connsiteX0" fmla="*/ 256651 w 318816"/>
                <a:gd name="connsiteY0" fmla="*/ 9981 h 174590"/>
                <a:gd name="connsiteX1" fmla="*/ 97243 w 318816"/>
                <a:gd name="connsiteY1" fmla="*/ 872 h 174590"/>
                <a:gd name="connsiteX2" fmla="*/ 93448 w 318816"/>
                <a:gd name="connsiteY2" fmla="*/ 113 h 174590"/>
                <a:gd name="connsiteX3" fmla="*/ 67639 w 318816"/>
                <a:gd name="connsiteY3" fmla="*/ 9981 h 174590"/>
                <a:gd name="connsiteX4" fmla="*/ 7671 w 318816"/>
                <a:gd name="connsiteY4" fmla="*/ 78299 h 174590"/>
                <a:gd name="connsiteX5" fmla="*/ 10707 w 318816"/>
                <a:gd name="connsiteY5" fmla="*/ 120808 h 174590"/>
                <a:gd name="connsiteX6" fmla="*/ 33480 w 318816"/>
                <a:gd name="connsiteY6" fmla="*/ 128399 h 174590"/>
                <a:gd name="connsiteX7" fmla="*/ 53975 w 318816"/>
                <a:gd name="connsiteY7" fmla="*/ 117772 h 174590"/>
                <a:gd name="connsiteX8" fmla="*/ 116220 w 318816"/>
                <a:gd name="connsiteY8" fmla="*/ 46417 h 174590"/>
                <a:gd name="connsiteX9" fmla="*/ 258170 w 318816"/>
                <a:gd name="connsiteY9" fmla="*/ 168631 h 174590"/>
                <a:gd name="connsiteX10" fmla="*/ 258170 w 318816"/>
                <a:gd name="connsiteY10" fmla="*/ 168631 h 174590"/>
                <a:gd name="connsiteX11" fmla="*/ 258170 w 318816"/>
                <a:gd name="connsiteY11" fmla="*/ 168631 h 174590"/>
                <a:gd name="connsiteX12" fmla="*/ 266520 w 318816"/>
                <a:gd name="connsiteY12" fmla="*/ 178499 h 174590"/>
                <a:gd name="connsiteX13" fmla="*/ 321174 w 318816"/>
                <a:gd name="connsiteY13" fmla="*/ 115494 h 174590"/>
                <a:gd name="connsiteX14" fmla="*/ 256651 w 318816"/>
                <a:gd name="connsiteY14" fmla="*/ 9981 h 174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18816" h="174590">
                  <a:moveTo>
                    <a:pt x="256651" y="9981"/>
                  </a:moveTo>
                  <a:cubicBezTo>
                    <a:pt x="193647" y="32754"/>
                    <a:pt x="148102" y="10740"/>
                    <a:pt x="97243" y="872"/>
                  </a:cubicBezTo>
                  <a:cubicBezTo>
                    <a:pt x="96484" y="872"/>
                    <a:pt x="93448" y="113"/>
                    <a:pt x="93448" y="113"/>
                  </a:cubicBezTo>
                  <a:cubicBezTo>
                    <a:pt x="84339" y="-646"/>
                    <a:pt x="74470" y="2390"/>
                    <a:pt x="67639" y="9981"/>
                  </a:cubicBezTo>
                  <a:lnTo>
                    <a:pt x="7671" y="78299"/>
                  </a:lnTo>
                  <a:cubicBezTo>
                    <a:pt x="-3716" y="91204"/>
                    <a:pt x="-2197" y="110181"/>
                    <a:pt x="10707" y="120808"/>
                  </a:cubicBezTo>
                  <a:cubicBezTo>
                    <a:pt x="17539" y="126122"/>
                    <a:pt x="25130" y="129158"/>
                    <a:pt x="33480" y="128399"/>
                  </a:cubicBezTo>
                  <a:cubicBezTo>
                    <a:pt x="41071" y="127640"/>
                    <a:pt x="48661" y="124603"/>
                    <a:pt x="53975" y="117772"/>
                  </a:cubicBezTo>
                  <a:cubicBezTo>
                    <a:pt x="53975" y="117772"/>
                    <a:pt x="116220" y="46417"/>
                    <a:pt x="116220" y="46417"/>
                  </a:cubicBezTo>
                  <a:lnTo>
                    <a:pt x="258170" y="168631"/>
                  </a:lnTo>
                  <a:lnTo>
                    <a:pt x="258170" y="168631"/>
                  </a:lnTo>
                  <a:lnTo>
                    <a:pt x="258170" y="168631"/>
                  </a:lnTo>
                  <a:cubicBezTo>
                    <a:pt x="261965" y="172426"/>
                    <a:pt x="263483" y="173944"/>
                    <a:pt x="266520" y="178499"/>
                  </a:cubicBezTo>
                  <a:lnTo>
                    <a:pt x="321174" y="115494"/>
                  </a:lnTo>
                  <a:lnTo>
                    <a:pt x="256651" y="9981"/>
                  </a:lnTo>
                  <a:close/>
                </a:path>
              </a:pathLst>
            </a:custGeom>
            <a:grpFill/>
            <a:ln w="7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421011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3">
            <a:extLst>
              <a:ext uri="{FF2B5EF4-FFF2-40B4-BE49-F238E27FC236}">
                <a16:creationId xmlns:a16="http://schemas.microsoft.com/office/drawing/2014/main" id="{14E5E2D2-893A-0D22-1340-EBE4165FB2E9}"/>
              </a:ext>
            </a:extLst>
          </p:cNvPr>
          <p:cNvSpPr txBox="1"/>
          <p:nvPr/>
        </p:nvSpPr>
        <p:spPr>
          <a:xfrm>
            <a:off x="380042" y="202536"/>
            <a:ext cx="94457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Progress – Economic Dev. – 2 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e 2">
            <a:extLst>
              <a:ext uri="{FF2B5EF4-FFF2-40B4-BE49-F238E27FC236}">
                <a16:creationId xmlns:a16="http://schemas.microsoft.com/office/drawing/2014/main" id="{76FD4A60-EB45-B4B5-A455-EF1F84166347}"/>
              </a:ext>
            </a:extLst>
          </p:cNvPr>
          <p:cNvGrpSpPr/>
          <p:nvPr/>
        </p:nvGrpSpPr>
        <p:grpSpPr>
          <a:xfrm>
            <a:off x="618900" y="1515762"/>
            <a:ext cx="3360820" cy="4632906"/>
            <a:chOff x="204637" y="1113596"/>
            <a:chExt cx="7049963" cy="4911551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48F48A3-5F94-37A9-7AE6-0BEC80B15371}"/>
                </a:ext>
              </a:extLst>
            </p:cNvPr>
            <p:cNvGrpSpPr/>
            <p:nvPr/>
          </p:nvGrpSpPr>
          <p:grpSpPr>
            <a:xfrm>
              <a:off x="204637" y="1113596"/>
              <a:ext cx="7049963" cy="4911551"/>
              <a:chOff x="204637" y="1113596"/>
              <a:chExt cx="3258103" cy="4820574"/>
            </a:xfrm>
          </p:grpSpPr>
          <p:sp>
            <p:nvSpPr>
              <p:cNvPr id="27" name="Freeform: Shape 15">
                <a:extLst>
                  <a:ext uri="{FF2B5EF4-FFF2-40B4-BE49-F238E27FC236}">
                    <a16:creationId xmlns:a16="http://schemas.microsoft.com/office/drawing/2014/main" id="{22FCF2B0-91B2-6491-9548-A2937392FD8F}"/>
                  </a:ext>
                </a:extLst>
              </p:cNvPr>
              <p:cNvSpPr/>
              <p:nvPr/>
            </p:nvSpPr>
            <p:spPr>
              <a:xfrm rot="10800000">
                <a:off x="204637" y="1113596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rgbClr val="0F6FC6">
                  <a:lumMod val="75000"/>
                </a:srgb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28" name="Freeform: Shape 16">
                <a:extLst>
                  <a:ext uri="{FF2B5EF4-FFF2-40B4-BE49-F238E27FC236}">
                    <a16:creationId xmlns:a16="http://schemas.microsoft.com/office/drawing/2014/main" id="{E2AB1240-4316-269B-8BDF-3BE998A84F3F}"/>
                  </a:ext>
                </a:extLst>
              </p:cNvPr>
              <p:cNvSpPr/>
              <p:nvPr/>
            </p:nvSpPr>
            <p:spPr>
              <a:xfrm>
                <a:off x="2273132" y="4744562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rgbClr val="0F6FC6">
                  <a:lumMod val="75000"/>
                </a:srgb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830A06B8-ACB0-B4DE-3B11-50A1185C3E72}"/>
                  </a:ext>
                </a:extLst>
              </p:cNvPr>
              <p:cNvSpPr/>
              <p:nvPr/>
            </p:nvSpPr>
            <p:spPr>
              <a:xfrm>
                <a:off x="408823" y="1194026"/>
                <a:ext cx="2982836" cy="4535958"/>
              </a:xfrm>
              <a:prstGeom prst="roundRect">
                <a:avLst>
                  <a:gd name="adj" fmla="val 9190"/>
                </a:avLst>
              </a:prstGeom>
              <a:solidFill>
                <a:srgbClr val="DBEFF9"/>
              </a:solidFill>
              <a:ln w="19050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0" name="Freeform: Shape 18">
                <a:extLst>
                  <a:ext uri="{FF2B5EF4-FFF2-40B4-BE49-F238E27FC236}">
                    <a16:creationId xmlns:a16="http://schemas.microsoft.com/office/drawing/2014/main" id="{E449F6FF-ECAE-84BD-D576-78E364987BCC}"/>
                  </a:ext>
                </a:extLst>
              </p:cNvPr>
              <p:cNvSpPr/>
              <p:nvPr/>
            </p:nvSpPr>
            <p:spPr>
              <a:xfrm rot="5400000">
                <a:off x="204637" y="1113596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rgbClr val="0F6FC6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1" name="Freeform: Shape 19">
                <a:extLst>
                  <a:ext uri="{FF2B5EF4-FFF2-40B4-BE49-F238E27FC236}">
                    <a16:creationId xmlns:a16="http://schemas.microsoft.com/office/drawing/2014/main" id="{45438278-C4B6-37CA-7B42-9903AF5E50C8}"/>
                  </a:ext>
                </a:extLst>
              </p:cNvPr>
              <p:cNvSpPr/>
              <p:nvPr/>
            </p:nvSpPr>
            <p:spPr>
              <a:xfrm rot="16200000">
                <a:off x="2273132" y="4744562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rgbClr val="0F6FC6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</p:grpSp>
        <p:sp>
          <p:nvSpPr>
            <p:cNvPr id="26" name="TextBox 3">
              <a:extLst>
                <a:ext uri="{FF2B5EF4-FFF2-40B4-BE49-F238E27FC236}">
                  <a16:creationId xmlns:a16="http://schemas.microsoft.com/office/drawing/2014/main" id="{9AA73D0D-810E-9C12-82C8-ABE796CB9D19}"/>
                </a:ext>
              </a:extLst>
            </p:cNvPr>
            <p:cNvSpPr txBox="1"/>
            <p:nvPr/>
          </p:nvSpPr>
          <p:spPr>
            <a:xfrm>
              <a:off x="665716" y="1636395"/>
              <a:ext cx="6588884" cy="371968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1400" b="1" dirty="0">
                  <a:latin typeface="Arial"/>
                  <a:cs typeface="Arial"/>
                </a:rPr>
                <a:t>975 (LIII): Sustainable industrialization and diversification of Africa in the digital era during COVID-19</a:t>
              </a:r>
              <a:endParaRPr lang="en-US" sz="1600" b="1" dirty="0"/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Support to development of industrialisation and economic diversification masterplan in the Central African region.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Support to Congo’s strategy to develop network connectivity for the 5</a:t>
              </a:r>
              <a:r>
                <a:rPr lang="en-GB" sz="1300" baseline="30000" dirty="0">
                  <a:latin typeface="Arial"/>
                  <a:cs typeface="Arial"/>
                </a:rPr>
                <a:t>th</a:t>
              </a:r>
              <a:r>
                <a:rPr lang="en-GB" sz="1300" dirty="0">
                  <a:latin typeface="Arial"/>
                  <a:cs typeface="Arial"/>
                </a:rPr>
                <a:t>  generation of mobile services </a:t>
              </a:r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Five countries supported to incorporate digital infrastructure and payments in e-government systems through an ECA fund-tracking platform</a:t>
              </a:r>
            </a:p>
          </p:txBody>
        </p:sp>
      </p:grpSp>
      <p:grpSp>
        <p:nvGrpSpPr>
          <p:cNvPr id="32" name="Groupe 2">
            <a:extLst>
              <a:ext uri="{FF2B5EF4-FFF2-40B4-BE49-F238E27FC236}">
                <a16:creationId xmlns:a16="http://schemas.microsoft.com/office/drawing/2014/main" id="{76FD4A60-EB45-B4B5-A455-EF1F84166347}"/>
              </a:ext>
            </a:extLst>
          </p:cNvPr>
          <p:cNvGrpSpPr/>
          <p:nvPr/>
        </p:nvGrpSpPr>
        <p:grpSpPr>
          <a:xfrm>
            <a:off x="4471083" y="1830809"/>
            <a:ext cx="3026381" cy="4307883"/>
            <a:chOff x="204637" y="1113596"/>
            <a:chExt cx="7049963" cy="4911551"/>
          </a:xfrm>
          <a:solidFill>
            <a:srgbClr val="5BC5C5"/>
          </a:solidFill>
        </p:grpSpPr>
        <p:grpSp>
          <p:nvGrpSpPr>
            <p:cNvPr id="33" name="Group 24">
              <a:extLst>
                <a:ext uri="{FF2B5EF4-FFF2-40B4-BE49-F238E27FC236}">
                  <a16:creationId xmlns:a16="http://schemas.microsoft.com/office/drawing/2014/main" id="{B48F48A3-5F94-37A9-7AE6-0BEC80B15371}"/>
                </a:ext>
              </a:extLst>
            </p:cNvPr>
            <p:cNvGrpSpPr/>
            <p:nvPr/>
          </p:nvGrpSpPr>
          <p:grpSpPr>
            <a:xfrm>
              <a:off x="204637" y="1113596"/>
              <a:ext cx="7049963" cy="4911551"/>
              <a:chOff x="204637" y="1113596"/>
              <a:chExt cx="3258103" cy="4820574"/>
            </a:xfrm>
            <a:grpFill/>
          </p:grpSpPr>
          <p:sp>
            <p:nvSpPr>
              <p:cNvPr id="35" name="Freeform: Shape 15">
                <a:extLst>
                  <a:ext uri="{FF2B5EF4-FFF2-40B4-BE49-F238E27FC236}">
                    <a16:creationId xmlns:a16="http://schemas.microsoft.com/office/drawing/2014/main" id="{22FCF2B0-91B2-6491-9548-A2937392FD8F}"/>
                  </a:ext>
                </a:extLst>
              </p:cNvPr>
              <p:cNvSpPr/>
              <p:nvPr/>
            </p:nvSpPr>
            <p:spPr>
              <a:xfrm rot="10800000">
                <a:off x="204637" y="1113596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6" name="Freeform: Shape 16">
                <a:extLst>
                  <a:ext uri="{FF2B5EF4-FFF2-40B4-BE49-F238E27FC236}">
                    <a16:creationId xmlns:a16="http://schemas.microsoft.com/office/drawing/2014/main" id="{E2AB1240-4316-269B-8BDF-3BE998A84F3F}"/>
                  </a:ext>
                </a:extLst>
              </p:cNvPr>
              <p:cNvSpPr/>
              <p:nvPr/>
            </p:nvSpPr>
            <p:spPr>
              <a:xfrm>
                <a:off x="2273132" y="4744562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7" name="Rectangle: Rounded Corners 28">
                <a:extLst>
                  <a:ext uri="{FF2B5EF4-FFF2-40B4-BE49-F238E27FC236}">
                    <a16:creationId xmlns:a16="http://schemas.microsoft.com/office/drawing/2014/main" id="{830A06B8-ACB0-B4DE-3B11-50A1185C3E72}"/>
                  </a:ext>
                </a:extLst>
              </p:cNvPr>
              <p:cNvSpPr/>
              <p:nvPr/>
            </p:nvSpPr>
            <p:spPr>
              <a:xfrm>
                <a:off x="408823" y="1194026"/>
                <a:ext cx="2982836" cy="4535958"/>
              </a:xfrm>
              <a:prstGeom prst="roundRect">
                <a:avLst>
                  <a:gd name="adj" fmla="val 9190"/>
                </a:avLst>
              </a:prstGeom>
              <a:grpFill/>
              <a:ln w="19050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8" name="Freeform: Shape 18">
                <a:extLst>
                  <a:ext uri="{FF2B5EF4-FFF2-40B4-BE49-F238E27FC236}">
                    <a16:creationId xmlns:a16="http://schemas.microsoft.com/office/drawing/2014/main" id="{E449F6FF-ECAE-84BD-D576-78E364987BCC}"/>
                  </a:ext>
                </a:extLst>
              </p:cNvPr>
              <p:cNvSpPr/>
              <p:nvPr/>
            </p:nvSpPr>
            <p:spPr>
              <a:xfrm rot="5400000">
                <a:off x="204637" y="1113596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39" name="Freeform: Shape 19">
                <a:extLst>
                  <a:ext uri="{FF2B5EF4-FFF2-40B4-BE49-F238E27FC236}">
                    <a16:creationId xmlns:a16="http://schemas.microsoft.com/office/drawing/2014/main" id="{45438278-C4B6-37CA-7B42-9903AF5E50C8}"/>
                  </a:ext>
                </a:extLst>
              </p:cNvPr>
              <p:cNvSpPr/>
              <p:nvPr/>
            </p:nvSpPr>
            <p:spPr>
              <a:xfrm rot="16200000">
                <a:off x="2273132" y="4744562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</p:grpSp>
        <p:sp>
          <p:nvSpPr>
            <p:cNvPr id="34" name="TextBox 3">
              <a:extLst>
                <a:ext uri="{FF2B5EF4-FFF2-40B4-BE49-F238E27FC236}">
                  <a16:creationId xmlns:a16="http://schemas.microsoft.com/office/drawing/2014/main" id="{9AA73D0D-810E-9C12-82C8-ABE796CB9D19}"/>
                </a:ext>
              </a:extLst>
            </p:cNvPr>
            <p:cNvSpPr txBox="1"/>
            <p:nvPr/>
          </p:nvSpPr>
          <p:spPr>
            <a:xfrm>
              <a:off x="627358" y="2118897"/>
              <a:ext cx="6454335" cy="2894972"/>
            </a:xfrm>
            <a:prstGeom prst="rect">
              <a:avLst/>
            </a:prstGeom>
            <a:grp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1400" b="1" dirty="0">
                  <a:latin typeface="Arial"/>
                  <a:cs typeface="Arial"/>
                </a:rPr>
                <a:t>977 (LIII): ECA support for LDCs in the context of the 5</a:t>
              </a:r>
              <a:r>
                <a:rPr lang="en-US" sz="1400" b="1" baseline="30000" dirty="0">
                  <a:latin typeface="Arial"/>
                  <a:cs typeface="Arial"/>
                </a:rPr>
                <a:t>th</a:t>
              </a:r>
              <a:r>
                <a:rPr lang="en-US" sz="1400" b="1" dirty="0">
                  <a:latin typeface="Arial"/>
                  <a:cs typeface="Arial"/>
                </a:rPr>
                <a:t> UN Conference on LDCs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Five countries supported in estimating their respective national illicit financial flows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Three countries successfully aligned current national development plans with 2030 Agenda and Agenda 2063 using ECA’s planning toolkit</a:t>
              </a:r>
              <a:endParaRPr lang="fr-F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oupe 2">
            <a:extLst>
              <a:ext uri="{FF2B5EF4-FFF2-40B4-BE49-F238E27FC236}">
                <a16:creationId xmlns:a16="http://schemas.microsoft.com/office/drawing/2014/main" id="{76FD4A60-EB45-B4B5-A455-EF1F84166347}"/>
              </a:ext>
            </a:extLst>
          </p:cNvPr>
          <p:cNvGrpSpPr/>
          <p:nvPr/>
        </p:nvGrpSpPr>
        <p:grpSpPr>
          <a:xfrm>
            <a:off x="7987424" y="1830809"/>
            <a:ext cx="2895559" cy="4359368"/>
            <a:chOff x="204637" y="1113596"/>
            <a:chExt cx="7049963" cy="4911551"/>
          </a:xfrm>
        </p:grpSpPr>
        <p:grpSp>
          <p:nvGrpSpPr>
            <p:cNvPr id="41" name="Group 24">
              <a:extLst>
                <a:ext uri="{FF2B5EF4-FFF2-40B4-BE49-F238E27FC236}">
                  <a16:creationId xmlns:a16="http://schemas.microsoft.com/office/drawing/2014/main" id="{B48F48A3-5F94-37A9-7AE6-0BEC80B15371}"/>
                </a:ext>
              </a:extLst>
            </p:cNvPr>
            <p:cNvGrpSpPr/>
            <p:nvPr/>
          </p:nvGrpSpPr>
          <p:grpSpPr>
            <a:xfrm>
              <a:off x="204637" y="1113596"/>
              <a:ext cx="7049963" cy="4911551"/>
              <a:chOff x="204637" y="1113596"/>
              <a:chExt cx="3258103" cy="4820574"/>
            </a:xfrm>
          </p:grpSpPr>
          <p:sp>
            <p:nvSpPr>
              <p:cNvPr id="43" name="Freeform: Shape 15">
                <a:extLst>
                  <a:ext uri="{FF2B5EF4-FFF2-40B4-BE49-F238E27FC236}">
                    <a16:creationId xmlns:a16="http://schemas.microsoft.com/office/drawing/2014/main" id="{22FCF2B0-91B2-6491-9548-A2937392FD8F}"/>
                  </a:ext>
                </a:extLst>
              </p:cNvPr>
              <p:cNvSpPr/>
              <p:nvPr/>
            </p:nvSpPr>
            <p:spPr>
              <a:xfrm rot="10800000">
                <a:off x="204637" y="1113596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44" name="Freeform: Shape 16">
                <a:extLst>
                  <a:ext uri="{FF2B5EF4-FFF2-40B4-BE49-F238E27FC236}">
                    <a16:creationId xmlns:a16="http://schemas.microsoft.com/office/drawing/2014/main" id="{E2AB1240-4316-269B-8BDF-3BE998A84F3F}"/>
                  </a:ext>
                </a:extLst>
              </p:cNvPr>
              <p:cNvSpPr/>
              <p:nvPr/>
            </p:nvSpPr>
            <p:spPr>
              <a:xfrm>
                <a:off x="2273132" y="4744562"/>
                <a:ext cx="1189608" cy="1189608"/>
              </a:xfrm>
              <a:custGeom>
                <a:avLst/>
                <a:gdLst>
                  <a:gd name="connsiteX0" fmla="*/ 927718 w 1189608"/>
                  <a:gd name="connsiteY0" fmla="*/ 1189608 h 1189608"/>
                  <a:gd name="connsiteX1" fmla="*/ 0 w 1189608"/>
                  <a:gd name="connsiteY1" fmla="*/ 1189608 h 1189608"/>
                  <a:gd name="connsiteX2" fmla="*/ 0 w 1189608"/>
                  <a:gd name="connsiteY2" fmla="*/ 0 h 1189608"/>
                  <a:gd name="connsiteX3" fmla="*/ 1189608 w 1189608"/>
                  <a:gd name="connsiteY3" fmla="*/ 0 h 1189608"/>
                  <a:gd name="connsiteX4" fmla="*/ 1189608 w 1189608"/>
                  <a:gd name="connsiteY4" fmla="*/ 927718 h 1189608"/>
                  <a:gd name="connsiteX5" fmla="*/ 927718 w 1189608"/>
                  <a:gd name="connsiteY5" fmla="*/ 118960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9608" h="1189608">
                    <a:moveTo>
                      <a:pt x="927718" y="1189608"/>
                    </a:moveTo>
                    <a:lnTo>
                      <a:pt x="0" y="1189608"/>
                    </a:lnTo>
                    <a:lnTo>
                      <a:pt x="0" y="0"/>
                    </a:lnTo>
                    <a:lnTo>
                      <a:pt x="1189608" y="0"/>
                    </a:lnTo>
                    <a:lnTo>
                      <a:pt x="1189608" y="927718"/>
                    </a:lnTo>
                    <a:cubicBezTo>
                      <a:pt x="1189608" y="1072356"/>
                      <a:pt x="1072356" y="1189608"/>
                      <a:pt x="927718" y="118960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45" name="Rectangle: Rounded Corners 28">
                <a:extLst>
                  <a:ext uri="{FF2B5EF4-FFF2-40B4-BE49-F238E27FC236}">
                    <a16:creationId xmlns:a16="http://schemas.microsoft.com/office/drawing/2014/main" id="{830A06B8-ACB0-B4DE-3B11-50A1185C3E72}"/>
                  </a:ext>
                </a:extLst>
              </p:cNvPr>
              <p:cNvSpPr/>
              <p:nvPr/>
            </p:nvSpPr>
            <p:spPr>
              <a:xfrm>
                <a:off x="408823" y="1194026"/>
                <a:ext cx="2982836" cy="4535958"/>
              </a:xfrm>
              <a:prstGeom prst="roundRect">
                <a:avLst>
                  <a:gd name="adj" fmla="val 9190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46" name="Freeform: Shape 18">
                <a:extLst>
                  <a:ext uri="{FF2B5EF4-FFF2-40B4-BE49-F238E27FC236}">
                    <a16:creationId xmlns:a16="http://schemas.microsoft.com/office/drawing/2014/main" id="{E449F6FF-ECAE-84BD-D576-78E364987BCC}"/>
                  </a:ext>
                </a:extLst>
              </p:cNvPr>
              <p:cNvSpPr/>
              <p:nvPr/>
            </p:nvSpPr>
            <p:spPr>
              <a:xfrm rot="5400000">
                <a:off x="204637" y="1113596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  <p:sp>
            <p:nvSpPr>
              <p:cNvPr id="47" name="Freeform: Shape 19">
                <a:extLst>
                  <a:ext uri="{FF2B5EF4-FFF2-40B4-BE49-F238E27FC236}">
                    <a16:creationId xmlns:a16="http://schemas.microsoft.com/office/drawing/2014/main" id="{45438278-C4B6-37CA-7B42-9903AF5E50C8}"/>
                  </a:ext>
                </a:extLst>
              </p:cNvPr>
              <p:cNvSpPr/>
              <p:nvPr/>
            </p:nvSpPr>
            <p:spPr>
              <a:xfrm rot="16200000">
                <a:off x="2273132" y="4744562"/>
                <a:ext cx="1189608" cy="1189608"/>
              </a:xfrm>
              <a:custGeom>
                <a:avLst/>
                <a:gdLst>
                  <a:gd name="connsiteX0" fmla="*/ 0 w 1189608"/>
                  <a:gd name="connsiteY0" fmla="*/ 927718 h 1189608"/>
                  <a:gd name="connsiteX1" fmla="*/ 0 w 1189608"/>
                  <a:gd name="connsiteY1" fmla="*/ 0 h 1189608"/>
                  <a:gd name="connsiteX2" fmla="*/ 1189608 w 1189608"/>
                  <a:gd name="connsiteY2" fmla="*/ 1189608 h 1189608"/>
                  <a:gd name="connsiteX3" fmla="*/ 261890 w 1189608"/>
                  <a:gd name="connsiteY3" fmla="*/ 1189608 h 1189608"/>
                  <a:gd name="connsiteX4" fmla="*/ 0 w 1189608"/>
                  <a:gd name="connsiteY4" fmla="*/ 927718 h 1189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9608" h="1189608">
                    <a:moveTo>
                      <a:pt x="0" y="927718"/>
                    </a:moveTo>
                    <a:lnTo>
                      <a:pt x="0" y="0"/>
                    </a:lnTo>
                    <a:lnTo>
                      <a:pt x="1189608" y="1189608"/>
                    </a:lnTo>
                    <a:lnTo>
                      <a:pt x="261890" y="1189608"/>
                    </a:lnTo>
                    <a:cubicBezTo>
                      <a:pt x="117252" y="1189608"/>
                      <a:pt x="0" y="1072356"/>
                      <a:pt x="0" y="92771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endParaRPr>
              </a:p>
            </p:txBody>
          </p:sp>
        </p:grpSp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9AA73D0D-810E-9C12-82C8-ABE796CB9D19}"/>
                </a:ext>
              </a:extLst>
            </p:cNvPr>
            <p:cNvSpPr txBox="1"/>
            <p:nvPr/>
          </p:nvSpPr>
          <p:spPr>
            <a:xfrm>
              <a:off x="579184" y="2107025"/>
              <a:ext cx="6588882" cy="282610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1400" b="1" dirty="0">
                  <a:latin typeface="Arial"/>
                  <a:cs typeface="Arial"/>
                </a:rPr>
                <a:t>978 (LIII): Vienna programme of action for Landlocked developing countries for the decade 2014-2024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Continued advocacy of issues faced by LLDCs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Arial"/>
                  <a:cs typeface="Arial"/>
                </a:rPr>
                <a:t>Worked with partners to develop guidelines </a:t>
              </a:r>
              <a:r>
                <a:rPr lang="en-US" sz="1300" dirty="0">
                  <a:latin typeface="Arial"/>
                  <a:cs typeface="Arial"/>
                </a:rPr>
                <a:t>to facilitate the free and timely flow of cross-border trade during pandemics.</a:t>
              </a:r>
              <a:endParaRPr lang="fr-FR" sz="13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40634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419872" y="249666"/>
            <a:ext cx="9269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– Dev. Planning, Statistical &amp; Data Systems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AC60C2-A543-4606-8D6C-2A6ADD9A0A14}"/>
              </a:ext>
            </a:extLst>
          </p:cNvPr>
          <p:cNvGrpSpPr/>
          <p:nvPr/>
        </p:nvGrpSpPr>
        <p:grpSpPr>
          <a:xfrm>
            <a:off x="0" y="1749232"/>
            <a:ext cx="12192000" cy="4618459"/>
            <a:chOff x="0" y="1749232"/>
            <a:chExt cx="12192000" cy="461845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38863BA-4B3C-4A66-A4AA-226995E299B4}"/>
                </a:ext>
              </a:extLst>
            </p:cNvPr>
            <p:cNvGrpSpPr/>
            <p:nvPr/>
          </p:nvGrpSpPr>
          <p:grpSpPr>
            <a:xfrm>
              <a:off x="0" y="2035437"/>
              <a:ext cx="6061995" cy="1215118"/>
              <a:chOff x="-2454616" y="2335237"/>
              <a:chExt cx="8502919" cy="1704398"/>
            </a:xfrm>
            <a:solidFill>
              <a:schemeClr val="accent1"/>
            </a:solidFill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B73E12A-FBDC-47DD-AFC8-9462B080D366}"/>
                  </a:ext>
                </a:extLst>
              </p:cNvPr>
              <p:cNvSpPr/>
              <p:nvPr/>
            </p:nvSpPr>
            <p:spPr>
              <a:xfrm flipH="1">
                <a:off x="-2454616" y="2336415"/>
                <a:ext cx="4873851" cy="31366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Freeform 7">
                <a:extLst>
                  <a:ext uri="{FF2B5EF4-FFF2-40B4-BE49-F238E27FC236}">
                    <a16:creationId xmlns:a16="http://schemas.microsoft.com/office/drawing/2014/main" id="{24C87D7D-4505-49AC-8AAA-9E8AFC173B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0667" y="2335237"/>
                <a:ext cx="3717636" cy="1704398"/>
              </a:xfrm>
              <a:custGeom>
                <a:avLst/>
                <a:gdLst>
                  <a:gd name="T0" fmla="*/ 1333 w 2432"/>
                  <a:gd name="T1" fmla="*/ 205 h 1117"/>
                  <a:gd name="T2" fmla="*/ 0 w 2432"/>
                  <a:gd name="T3" fmla="*/ 205 h 1117"/>
                  <a:gd name="T4" fmla="*/ 0 w 2432"/>
                  <a:gd name="T5" fmla="*/ 0 h 1117"/>
                  <a:gd name="T6" fmla="*/ 1314 w 2432"/>
                  <a:gd name="T7" fmla="*/ 0 h 1117"/>
                  <a:gd name="T8" fmla="*/ 1538 w 2432"/>
                  <a:gd name="T9" fmla="*/ 0 h 1117"/>
                  <a:gd name="T10" fmla="*/ 1564 w 2432"/>
                  <a:gd name="T11" fmla="*/ 0 h 1117"/>
                  <a:gd name="T12" fmla="*/ 2432 w 2432"/>
                  <a:gd name="T13" fmla="*/ 867 h 1117"/>
                  <a:gd name="T14" fmla="*/ 2432 w 2432"/>
                  <a:gd name="T15" fmla="*/ 1117 h 1117"/>
                  <a:gd name="T16" fmla="*/ 1333 w 2432"/>
                  <a:gd name="T17" fmla="*/ 205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32" h="1117">
                    <a:moveTo>
                      <a:pt x="1333" y="205"/>
                    </a:moveTo>
                    <a:cubicBezTo>
                      <a:pt x="0" y="205"/>
                      <a:pt x="0" y="205"/>
                      <a:pt x="0" y="20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314" y="0"/>
                      <a:pt x="1314" y="0"/>
                      <a:pt x="1314" y="0"/>
                    </a:cubicBezTo>
                    <a:cubicBezTo>
                      <a:pt x="1538" y="0"/>
                      <a:pt x="1538" y="0"/>
                      <a:pt x="1538" y="0"/>
                    </a:cubicBezTo>
                    <a:cubicBezTo>
                      <a:pt x="1564" y="0"/>
                      <a:pt x="1564" y="0"/>
                      <a:pt x="1564" y="0"/>
                    </a:cubicBezTo>
                    <a:cubicBezTo>
                      <a:pt x="1564" y="479"/>
                      <a:pt x="1953" y="867"/>
                      <a:pt x="2432" y="867"/>
                    </a:cubicBezTo>
                    <a:cubicBezTo>
                      <a:pt x="2432" y="1117"/>
                      <a:pt x="2432" y="1117"/>
                      <a:pt x="2432" y="1117"/>
                    </a:cubicBezTo>
                    <a:cubicBezTo>
                      <a:pt x="1885" y="1117"/>
                      <a:pt x="1429" y="724"/>
                      <a:pt x="1333" y="20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DDC54EE-2150-47E8-8ECB-ECF251BA0D85}"/>
                </a:ext>
              </a:extLst>
            </p:cNvPr>
            <p:cNvGrpSpPr/>
            <p:nvPr/>
          </p:nvGrpSpPr>
          <p:grpSpPr>
            <a:xfrm>
              <a:off x="6128873" y="2035437"/>
              <a:ext cx="6063127" cy="1215118"/>
              <a:chOff x="6142110" y="2335237"/>
              <a:chExt cx="8504506" cy="1704398"/>
            </a:xfrm>
          </p:grpSpPr>
          <p:sp>
            <p:nvSpPr>
              <p:cNvPr id="35" name="Freeform 8">
                <a:extLst>
                  <a:ext uri="{FF2B5EF4-FFF2-40B4-BE49-F238E27FC236}">
                    <a16:creationId xmlns:a16="http://schemas.microsoft.com/office/drawing/2014/main" id="{397188D9-D653-4F47-892D-73EEA5592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2110" y="2335237"/>
                <a:ext cx="3717636" cy="1704398"/>
              </a:xfrm>
              <a:custGeom>
                <a:avLst/>
                <a:gdLst>
                  <a:gd name="T0" fmla="*/ 1099 w 2432"/>
                  <a:gd name="T1" fmla="*/ 205 h 1117"/>
                  <a:gd name="T2" fmla="*/ 2432 w 2432"/>
                  <a:gd name="T3" fmla="*/ 205 h 1117"/>
                  <a:gd name="T4" fmla="*/ 2432 w 2432"/>
                  <a:gd name="T5" fmla="*/ 0 h 1117"/>
                  <a:gd name="T6" fmla="*/ 1118 w 2432"/>
                  <a:gd name="T7" fmla="*/ 0 h 1117"/>
                  <a:gd name="T8" fmla="*/ 894 w 2432"/>
                  <a:gd name="T9" fmla="*/ 0 h 1117"/>
                  <a:gd name="T10" fmla="*/ 868 w 2432"/>
                  <a:gd name="T11" fmla="*/ 0 h 1117"/>
                  <a:gd name="T12" fmla="*/ 0 w 2432"/>
                  <a:gd name="T13" fmla="*/ 867 h 1117"/>
                  <a:gd name="T14" fmla="*/ 0 w 2432"/>
                  <a:gd name="T15" fmla="*/ 1117 h 1117"/>
                  <a:gd name="T16" fmla="*/ 1099 w 2432"/>
                  <a:gd name="T17" fmla="*/ 205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32" h="1117">
                    <a:moveTo>
                      <a:pt x="1099" y="205"/>
                    </a:moveTo>
                    <a:cubicBezTo>
                      <a:pt x="2432" y="205"/>
                      <a:pt x="2432" y="205"/>
                      <a:pt x="2432" y="205"/>
                    </a:cubicBezTo>
                    <a:cubicBezTo>
                      <a:pt x="2432" y="0"/>
                      <a:pt x="2432" y="0"/>
                      <a:pt x="2432" y="0"/>
                    </a:cubicBezTo>
                    <a:cubicBezTo>
                      <a:pt x="1118" y="0"/>
                      <a:pt x="1118" y="0"/>
                      <a:pt x="1118" y="0"/>
                    </a:cubicBezTo>
                    <a:cubicBezTo>
                      <a:pt x="894" y="0"/>
                      <a:pt x="894" y="0"/>
                      <a:pt x="894" y="0"/>
                    </a:cubicBezTo>
                    <a:cubicBezTo>
                      <a:pt x="868" y="0"/>
                      <a:pt x="868" y="0"/>
                      <a:pt x="868" y="0"/>
                    </a:cubicBezTo>
                    <a:cubicBezTo>
                      <a:pt x="868" y="479"/>
                      <a:pt x="479" y="867"/>
                      <a:pt x="0" y="867"/>
                    </a:cubicBezTo>
                    <a:cubicBezTo>
                      <a:pt x="0" y="1117"/>
                      <a:pt x="0" y="1117"/>
                      <a:pt x="0" y="1117"/>
                    </a:cubicBezTo>
                    <a:cubicBezTo>
                      <a:pt x="547" y="1117"/>
                      <a:pt x="1003" y="724"/>
                      <a:pt x="1099" y="20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21C9A48-F25C-497A-B963-3B458E83FD04}"/>
                  </a:ext>
                </a:extLst>
              </p:cNvPr>
              <p:cNvSpPr/>
              <p:nvPr/>
            </p:nvSpPr>
            <p:spPr>
              <a:xfrm flipH="1">
                <a:off x="9665882" y="2336414"/>
                <a:ext cx="4980734" cy="31366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3C38868-67F4-43E0-8F89-0F5B1A15A57C}"/>
                </a:ext>
              </a:extLst>
            </p:cNvPr>
            <p:cNvGrpSpPr/>
            <p:nvPr/>
          </p:nvGrpSpPr>
          <p:grpSpPr>
            <a:xfrm>
              <a:off x="478812" y="1749232"/>
              <a:ext cx="3924300" cy="4618459"/>
              <a:chOff x="478812" y="1656227"/>
              <a:chExt cx="3924300" cy="4618459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EF9A803B-E3C0-410A-BFA4-EE2D5E1EEB16}"/>
                  </a:ext>
                </a:extLst>
              </p:cNvPr>
              <p:cNvGrpSpPr/>
              <p:nvPr/>
            </p:nvGrpSpPr>
            <p:grpSpPr>
              <a:xfrm>
                <a:off x="478812" y="1656227"/>
                <a:ext cx="3924300" cy="4618459"/>
                <a:chOff x="483869" y="1769444"/>
                <a:chExt cx="3924300" cy="4618459"/>
              </a:xfrm>
            </p:grpSpPr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5581E485-5C6D-4B3A-83A6-5F89EE0AE0D9}"/>
                    </a:ext>
                  </a:extLst>
                </p:cNvPr>
                <p:cNvGrpSpPr/>
                <p:nvPr/>
              </p:nvGrpSpPr>
              <p:grpSpPr>
                <a:xfrm>
                  <a:off x="483869" y="2581426"/>
                  <a:ext cx="3924300" cy="3806477"/>
                  <a:chOff x="483869" y="2581426"/>
                  <a:chExt cx="3924300" cy="3806477"/>
                </a:xfrm>
              </p:grpSpPr>
              <p:grpSp>
                <p:nvGrpSpPr>
                  <p:cNvPr id="31" name="Group 30">
                    <a:extLst>
                      <a:ext uri="{FF2B5EF4-FFF2-40B4-BE49-F238E27FC236}">
                        <a16:creationId xmlns:a16="http://schemas.microsoft.com/office/drawing/2014/main" id="{37A82D9B-5828-40C7-8EF9-8B1C58C8E14E}"/>
                      </a:ext>
                    </a:extLst>
                  </p:cNvPr>
                  <p:cNvGrpSpPr/>
                  <p:nvPr/>
                </p:nvGrpSpPr>
                <p:grpSpPr>
                  <a:xfrm>
                    <a:off x="483869" y="2581426"/>
                    <a:ext cx="3924300" cy="3806477"/>
                    <a:chOff x="483869" y="2581426"/>
                    <a:chExt cx="3924300" cy="3806477"/>
                  </a:xfrm>
                </p:grpSpPr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45779C02-F5E6-4B3A-A6FC-11CC2AF2EA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3869" y="2581426"/>
                      <a:ext cx="3924300" cy="3784843"/>
                    </a:xfrm>
                    <a:prstGeom prst="rect">
                      <a:avLst/>
                    </a:prstGeom>
                    <a:noFill/>
                    <a:ln w="6350">
                      <a:solidFill>
                        <a:schemeClr val="bg2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A1757039-45F4-4D15-8A18-EFF9DB026F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8688" y="6342184"/>
                      <a:ext cx="1974663" cy="4571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id="{F8C65123-FE22-414C-89F0-15D649B3287A}"/>
                      </a:ext>
                    </a:extLst>
                  </p:cNvPr>
                  <p:cNvSpPr/>
                  <p:nvPr/>
                </p:nvSpPr>
                <p:spPr>
                  <a:xfrm>
                    <a:off x="787190" y="3195239"/>
                    <a:ext cx="3317658" cy="282814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182880" lvl="0" indent="-182880">
                      <a:lnSpc>
                        <a:spcPct val="150000"/>
                      </a:lnSpc>
                      <a:buFont typeface="Arial" panose="020B0604020202020204" pitchFamily="34" charset="0"/>
                      <a:buChar char="›"/>
                      <a:defRPr/>
                    </a:pPr>
                    <a:r>
                      <a:rPr lang="en-US" sz="1200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Developed web-based integrated planning &amp; reporting toolkit to strengthen alignment of global agendas with national development plans</a:t>
                    </a:r>
                  </a:p>
                  <a:p>
                    <a:pPr marL="182880" marR="0" lvl="0" indent="-182880" algn="l" defTabSz="914400" rtl="0" eaLnBrk="1" fontAlgn="auto" latinLnBrk="0" hangingPunct="1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 typeface="Arial" panose="020B0604020202020204" pitchFamily="34" charset="0"/>
                      <a:buChar char="›"/>
                      <a:tabLst/>
                      <a:defRPr/>
                    </a:pPr>
                    <a:r>
                      <a:rPr kumimoji="0" lang="en-US" sz="12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Technical assistance to four countries in the utilization of the web based toolkit</a:t>
                    </a:r>
                  </a:p>
                  <a:p>
                    <a:pPr marL="182880" lvl="0" indent="-182880">
                      <a:lnSpc>
                        <a:spcPct val="150000"/>
                      </a:lnSpc>
                      <a:buFont typeface="Arial" panose="020B0604020202020204" pitchFamily="34" charset="0"/>
                      <a:buChar char="›"/>
                      <a:defRPr/>
                    </a:pPr>
                    <a:r>
                      <a:rPr lang="en-US" sz="1200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Capacity building support to two countries as part of support to increase adoption of the Integrated Geospatial Information Framework in Africa.</a:t>
                    </a:r>
                    <a:endParaRPr kumimoji="0" lang="en-US" sz="12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F31FAF90-CFEF-4DA3-8711-8B2D997E834C}"/>
                    </a:ext>
                  </a:extLst>
                </p:cNvPr>
                <p:cNvGrpSpPr/>
                <p:nvPr/>
              </p:nvGrpSpPr>
              <p:grpSpPr>
                <a:xfrm>
                  <a:off x="2048280" y="1769444"/>
                  <a:ext cx="795480" cy="795480"/>
                  <a:chOff x="2048280" y="1769444"/>
                  <a:chExt cx="795480" cy="795480"/>
                </a:xfrm>
              </p:grpSpPr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9320E149-92FD-4F5D-8019-601B98E4450D}"/>
                      </a:ext>
                    </a:extLst>
                  </p:cNvPr>
                  <p:cNvSpPr/>
                  <p:nvPr/>
                </p:nvSpPr>
                <p:spPr>
                  <a:xfrm>
                    <a:off x="2048280" y="1769444"/>
                    <a:ext cx="795480" cy="79548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bg2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: Shape 29">
                    <a:extLst>
                      <a:ext uri="{FF2B5EF4-FFF2-40B4-BE49-F238E27FC236}">
                        <a16:creationId xmlns:a16="http://schemas.microsoft.com/office/drawing/2014/main" id="{B352B9FF-21A4-49D5-9E8E-E899124421AC}"/>
                      </a:ext>
                    </a:extLst>
                  </p:cNvPr>
                  <p:cNvSpPr/>
                  <p:nvPr/>
                </p:nvSpPr>
                <p:spPr>
                  <a:xfrm>
                    <a:off x="2265094" y="1917902"/>
                    <a:ext cx="361853" cy="498565"/>
                  </a:xfrm>
                  <a:custGeom>
                    <a:avLst/>
                    <a:gdLst>
                      <a:gd name="connsiteX0" fmla="*/ 866160 w 1032410"/>
                      <a:gd name="connsiteY0" fmla="*/ 972248 h 1422463"/>
                      <a:gd name="connsiteX1" fmla="*/ 939399 w 1032410"/>
                      <a:gd name="connsiteY1" fmla="*/ 1387018 h 1422463"/>
                      <a:gd name="connsiteX2" fmla="*/ 839406 w 1032410"/>
                      <a:gd name="connsiteY2" fmla="*/ 1266110 h 1422463"/>
                      <a:gd name="connsiteX3" fmla="*/ 839419 w 1032410"/>
                      <a:gd name="connsiteY3" fmla="*/ 1266110 h 1422463"/>
                      <a:gd name="connsiteX4" fmla="*/ 812092 w 1032410"/>
                      <a:gd name="connsiteY4" fmla="*/ 1255937 h 1422463"/>
                      <a:gd name="connsiteX5" fmla="*/ 789708 w 1032410"/>
                      <a:gd name="connsiteY5" fmla="*/ 1274830 h 1422463"/>
                      <a:gd name="connsiteX6" fmla="*/ 737389 w 1032410"/>
                      <a:gd name="connsiteY6" fmla="*/ 1422196 h 1422463"/>
                      <a:gd name="connsiteX7" fmla="*/ 675779 w 1032410"/>
                      <a:gd name="connsiteY7" fmla="*/ 1072242 h 1422463"/>
                      <a:gd name="connsiteX8" fmla="*/ 162747 w 1032410"/>
                      <a:gd name="connsiteY8" fmla="*/ 970488 h 1422463"/>
                      <a:gd name="connsiteX9" fmla="*/ 353131 w 1032410"/>
                      <a:gd name="connsiteY9" fmla="*/ 1070482 h 1422463"/>
                      <a:gd name="connsiteX10" fmla="*/ 290923 w 1032410"/>
                      <a:gd name="connsiteY10" fmla="*/ 1422463 h 1422463"/>
                      <a:gd name="connsiteX11" fmla="*/ 238604 w 1032410"/>
                      <a:gd name="connsiteY11" fmla="*/ 1274811 h 1422463"/>
                      <a:gd name="connsiteX12" fmla="*/ 216221 w 1032410"/>
                      <a:gd name="connsiteY12" fmla="*/ 1255918 h 1422463"/>
                      <a:gd name="connsiteX13" fmla="*/ 188906 w 1032410"/>
                      <a:gd name="connsiteY13" fmla="*/ 1266091 h 1422463"/>
                      <a:gd name="connsiteX14" fmla="*/ 89497 w 1032410"/>
                      <a:gd name="connsiteY14" fmla="*/ 1386713 h 1422463"/>
                      <a:gd name="connsiteX15" fmla="*/ 516196 w 1032410"/>
                      <a:gd name="connsiteY15" fmla="*/ 344121 h 1422463"/>
                      <a:gd name="connsiteX16" fmla="*/ 547299 w 1032410"/>
                      <a:gd name="connsiteY16" fmla="*/ 440039 h 1422463"/>
                      <a:gd name="connsiteX17" fmla="*/ 574912 w 1032410"/>
                      <a:gd name="connsiteY17" fmla="*/ 460100 h 1422463"/>
                      <a:gd name="connsiteX18" fmla="*/ 675772 w 1032410"/>
                      <a:gd name="connsiteY18" fmla="*/ 460100 h 1422463"/>
                      <a:gd name="connsiteX19" fmla="*/ 594388 w 1032410"/>
                      <a:gd name="connsiteY19" fmla="*/ 519401 h 1422463"/>
                      <a:gd name="connsiteX20" fmla="*/ 594388 w 1032410"/>
                      <a:gd name="connsiteY20" fmla="*/ 519388 h 1422463"/>
                      <a:gd name="connsiteX21" fmla="*/ 583631 w 1032410"/>
                      <a:gd name="connsiteY21" fmla="*/ 551946 h 1422463"/>
                      <a:gd name="connsiteX22" fmla="*/ 583633 w 1032410"/>
                      <a:gd name="connsiteY22" fmla="*/ 551946 h 1422463"/>
                      <a:gd name="connsiteX23" fmla="*/ 615021 w 1032410"/>
                      <a:gd name="connsiteY23" fmla="*/ 647864 h 1422463"/>
                      <a:gd name="connsiteX24" fmla="*/ 533351 w 1032410"/>
                      <a:gd name="connsiteY24" fmla="*/ 588563 h 1422463"/>
                      <a:gd name="connsiteX25" fmla="*/ 533351 w 1032410"/>
                      <a:gd name="connsiteY25" fmla="*/ 588576 h 1422463"/>
                      <a:gd name="connsiteX26" fmla="*/ 499043 w 1032410"/>
                      <a:gd name="connsiteY26" fmla="*/ 588576 h 1422463"/>
                      <a:gd name="connsiteX27" fmla="*/ 417373 w 1032410"/>
                      <a:gd name="connsiteY27" fmla="*/ 647863 h 1422463"/>
                      <a:gd name="connsiteX28" fmla="*/ 448761 w 1032410"/>
                      <a:gd name="connsiteY28" fmla="*/ 551946 h 1422463"/>
                      <a:gd name="connsiteX29" fmla="*/ 438004 w 1032410"/>
                      <a:gd name="connsiteY29" fmla="*/ 519388 h 1422463"/>
                      <a:gd name="connsiteX30" fmla="*/ 356619 w 1032410"/>
                      <a:gd name="connsiteY30" fmla="*/ 460087 h 1422463"/>
                      <a:gd name="connsiteX31" fmla="*/ 457480 w 1032410"/>
                      <a:gd name="connsiteY31" fmla="*/ 460087 h 1422463"/>
                      <a:gd name="connsiteX32" fmla="*/ 457480 w 1032410"/>
                      <a:gd name="connsiteY32" fmla="*/ 460100 h 1422463"/>
                      <a:gd name="connsiteX33" fmla="*/ 485093 w 1032410"/>
                      <a:gd name="connsiteY33" fmla="*/ 440039 h 1422463"/>
                      <a:gd name="connsiteX34" fmla="*/ 516198 w 1032410"/>
                      <a:gd name="connsiteY34" fmla="*/ 220892 h 1422463"/>
                      <a:gd name="connsiteX35" fmla="*/ 488586 w 1032410"/>
                      <a:gd name="connsiteY35" fmla="*/ 240939 h 1422463"/>
                      <a:gd name="connsiteX36" fmla="*/ 436267 w 1032410"/>
                      <a:gd name="connsiteY36" fmla="*/ 401972 h 1422463"/>
                      <a:gd name="connsiteX37" fmla="*/ 267100 w 1032410"/>
                      <a:gd name="connsiteY37" fmla="*/ 401972 h 1422463"/>
                      <a:gd name="connsiteX38" fmla="*/ 239474 w 1032410"/>
                      <a:gd name="connsiteY38" fmla="*/ 422058 h 1422463"/>
                      <a:gd name="connsiteX39" fmla="*/ 249958 w 1032410"/>
                      <a:gd name="connsiteY39" fmla="*/ 454576 h 1422463"/>
                      <a:gd name="connsiteX40" fmla="*/ 386854 w 1032410"/>
                      <a:gd name="connsiteY40" fmla="*/ 553985 h 1422463"/>
                      <a:gd name="connsiteX41" fmla="*/ 334535 w 1032410"/>
                      <a:gd name="connsiteY41" fmla="*/ 715017 h 1422463"/>
                      <a:gd name="connsiteX42" fmla="*/ 344994 w 1032410"/>
                      <a:gd name="connsiteY42" fmla="*/ 747561 h 1422463"/>
                      <a:gd name="connsiteX43" fmla="*/ 379302 w 1032410"/>
                      <a:gd name="connsiteY43" fmla="*/ 747561 h 1422463"/>
                      <a:gd name="connsiteX44" fmla="*/ 516197 w 1032410"/>
                      <a:gd name="connsiteY44" fmla="*/ 647866 h 1422463"/>
                      <a:gd name="connsiteX45" fmla="*/ 653093 w 1032410"/>
                      <a:gd name="connsiteY45" fmla="*/ 747561 h 1422463"/>
                      <a:gd name="connsiteX46" fmla="*/ 670247 w 1032410"/>
                      <a:gd name="connsiteY46" fmla="*/ 753089 h 1422463"/>
                      <a:gd name="connsiteX47" fmla="*/ 687402 w 1032410"/>
                      <a:gd name="connsiteY47" fmla="*/ 747561 h 1422463"/>
                      <a:gd name="connsiteX48" fmla="*/ 697847 w 1032410"/>
                      <a:gd name="connsiteY48" fmla="*/ 732963 h 1422463"/>
                      <a:gd name="connsiteX49" fmla="*/ 697860 w 1032410"/>
                      <a:gd name="connsiteY49" fmla="*/ 715030 h 1422463"/>
                      <a:gd name="connsiteX50" fmla="*/ 645541 w 1032410"/>
                      <a:gd name="connsiteY50" fmla="*/ 553998 h 1422463"/>
                      <a:gd name="connsiteX51" fmla="*/ 782437 w 1032410"/>
                      <a:gd name="connsiteY51" fmla="*/ 454589 h 1422463"/>
                      <a:gd name="connsiteX52" fmla="*/ 782438 w 1032410"/>
                      <a:gd name="connsiteY52" fmla="*/ 454576 h 1422463"/>
                      <a:gd name="connsiteX53" fmla="*/ 792923 w 1032410"/>
                      <a:gd name="connsiteY53" fmla="*/ 422058 h 1422463"/>
                      <a:gd name="connsiteX54" fmla="*/ 765297 w 1032410"/>
                      <a:gd name="connsiteY54" fmla="*/ 401972 h 1422463"/>
                      <a:gd name="connsiteX55" fmla="*/ 596130 w 1032410"/>
                      <a:gd name="connsiteY55" fmla="*/ 401972 h 1422463"/>
                      <a:gd name="connsiteX56" fmla="*/ 543811 w 1032410"/>
                      <a:gd name="connsiteY56" fmla="*/ 240939 h 1422463"/>
                      <a:gd name="connsiteX57" fmla="*/ 516198 w 1032410"/>
                      <a:gd name="connsiteY57" fmla="*/ 220892 h 1422463"/>
                      <a:gd name="connsiteX58" fmla="*/ 516199 w 1032410"/>
                      <a:gd name="connsiteY58" fmla="*/ 174386 h 1422463"/>
                      <a:gd name="connsiteX59" fmla="*/ 754773 w 1032410"/>
                      <a:gd name="connsiteY59" fmla="*/ 273470 h 1422463"/>
                      <a:gd name="connsiteX60" fmla="*/ 853650 w 1032410"/>
                      <a:gd name="connsiteY60" fmla="*/ 512123 h 1422463"/>
                      <a:gd name="connsiteX61" fmla="*/ 754670 w 1032410"/>
                      <a:gd name="connsiteY61" fmla="*/ 750803 h 1422463"/>
                      <a:gd name="connsiteX62" fmla="*/ 515914 w 1032410"/>
                      <a:gd name="connsiteY62" fmla="*/ 849587 h 1422463"/>
                      <a:gd name="connsiteX63" fmla="*/ 277234 w 1032410"/>
                      <a:gd name="connsiteY63" fmla="*/ 750594 h 1422463"/>
                      <a:gd name="connsiteX64" fmla="*/ 178449 w 1032410"/>
                      <a:gd name="connsiteY64" fmla="*/ 511837 h 1422463"/>
                      <a:gd name="connsiteX65" fmla="*/ 277443 w 1032410"/>
                      <a:gd name="connsiteY65" fmla="*/ 273158 h 1422463"/>
                      <a:gd name="connsiteX66" fmla="*/ 516199 w 1032410"/>
                      <a:gd name="connsiteY66" fmla="*/ 174386 h 1422463"/>
                      <a:gd name="connsiteX67" fmla="*/ 516109 w 1032410"/>
                      <a:gd name="connsiteY67" fmla="*/ 116248 h 1422463"/>
                      <a:gd name="connsiteX68" fmla="*/ 236232 w 1032410"/>
                      <a:gd name="connsiteY68" fmla="*/ 232149 h 1422463"/>
                      <a:gd name="connsiteX69" fmla="*/ 120317 w 1032410"/>
                      <a:gd name="connsiteY69" fmla="*/ 512027 h 1422463"/>
                      <a:gd name="connsiteX70" fmla="*/ 236295 w 1032410"/>
                      <a:gd name="connsiteY70" fmla="*/ 791878 h 1422463"/>
                      <a:gd name="connsiteX71" fmla="*/ 516199 w 1032410"/>
                      <a:gd name="connsiteY71" fmla="*/ 907713 h 1422463"/>
                      <a:gd name="connsiteX72" fmla="*/ 795738 w 1032410"/>
                      <a:gd name="connsiteY72" fmla="*/ 791669 h 1422463"/>
                      <a:gd name="connsiteX73" fmla="*/ 911783 w 1032410"/>
                      <a:gd name="connsiteY73" fmla="*/ 512116 h 1422463"/>
                      <a:gd name="connsiteX74" fmla="*/ 795947 w 1032410"/>
                      <a:gd name="connsiteY74" fmla="*/ 232213 h 1422463"/>
                      <a:gd name="connsiteX75" fmla="*/ 516109 w 1032410"/>
                      <a:gd name="connsiteY75" fmla="*/ 116248 h 1422463"/>
                      <a:gd name="connsiteX76" fmla="*/ 516209 w 1032410"/>
                      <a:gd name="connsiteY76" fmla="*/ 0 h 1422463"/>
                      <a:gd name="connsiteX77" fmla="*/ 758042 w 1032410"/>
                      <a:gd name="connsiteY77" fmla="*/ 59587 h 1422463"/>
                      <a:gd name="connsiteX78" fmla="*/ 944350 w 1032410"/>
                      <a:gd name="connsiteY78" fmla="*/ 224679 h 1422463"/>
                      <a:gd name="connsiteX79" fmla="*/ 1032410 w 1032410"/>
                      <a:gd name="connsiteY79" fmla="*/ 457206 h 1422463"/>
                      <a:gd name="connsiteX80" fmla="*/ 1002474 w 1032410"/>
                      <a:gd name="connsiteY80" fmla="*/ 704554 h 1422463"/>
                      <a:gd name="connsiteX81" fmla="*/ 861220 w 1032410"/>
                      <a:gd name="connsiteY81" fmla="*/ 909185 h 1422463"/>
                      <a:gd name="connsiteX82" fmla="*/ 640605 w 1032410"/>
                      <a:gd name="connsiteY82" fmla="*/ 1024864 h 1422463"/>
                      <a:gd name="connsiteX83" fmla="*/ 391805 w 1032410"/>
                      <a:gd name="connsiteY83" fmla="*/ 1024864 h 1422463"/>
                      <a:gd name="connsiteX84" fmla="*/ 171190 w 1032410"/>
                      <a:gd name="connsiteY84" fmla="*/ 909185 h 1422463"/>
                      <a:gd name="connsiteX85" fmla="*/ 29936 w 1032410"/>
                      <a:gd name="connsiteY85" fmla="*/ 704554 h 1422463"/>
                      <a:gd name="connsiteX86" fmla="*/ 0 w 1032410"/>
                      <a:gd name="connsiteY86" fmla="*/ 457206 h 1422463"/>
                      <a:gd name="connsiteX87" fmla="*/ 88069 w 1032410"/>
                      <a:gd name="connsiteY87" fmla="*/ 224679 h 1422463"/>
                      <a:gd name="connsiteX88" fmla="*/ 274377 w 1032410"/>
                      <a:gd name="connsiteY88" fmla="*/ 59587 h 14224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</a:cxnLst>
                    <a:rect l="l" t="t" r="r" b="b"/>
                    <a:pathLst>
                      <a:path w="1032410" h="1422463">
                        <a:moveTo>
                          <a:pt x="866160" y="972248"/>
                        </a:moveTo>
                        <a:lnTo>
                          <a:pt x="939399" y="1387018"/>
                        </a:lnTo>
                        <a:lnTo>
                          <a:pt x="839406" y="1266110"/>
                        </a:lnTo>
                        <a:lnTo>
                          <a:pt x="839419" y="1266110"/>
                        </a:lnTo>
                        <a:cubicBezTo>
                          <a:pt x="832879" y="1257936"/>
                          <a:pt x="822381" y="1254030"/>
                          <a:pt x="812092" y="1255937"/>
                        </a:cubicBezTo>
                        <a:cubicBezTo>
                          <a:pt x="801737" y="1257663"/>
                          <a:pt x="793160" y="1264917"/>
                          <a:pt x="789708" y="1274830"/>
                        </a:cubicBezTo>
                        <a:lnTo>
                          <a:pt x="737389" y="1422196"/>
                        </a:lnTo>
                        <a:lnTo>
                          <a:pt x="675779" y="1072242"/>
                        </a:lnTo>
                        <a:close/>
                        <a:moveTo>
                          <a:pt x="162747" y="970488"/>
                        </a:moveTo>
                        <a:lnTo>
                          <a:pt x="353131" y="1070482"/>
                        </a:lnTo>
                        <a:lnTo>
                          <a:pt x="290923" y="1422463"/>
                        </a:lnTo>
                        <a:lnTo>
                          <a:pt x="238604" y="1274811"/>
                        </a:lnTo>
                        <a:cubicBezTo>
                          <a:pt x="235165" y="1264897"/>
                          <a:pt x="226575" y="1257644"/>
                          <a:pt x="216221" y="1255918"/>
                        </a:cubicBezTo>
                        <a:cubicBezTo>
                          <a:pt x="205944" y="1254153"/>
                          <a:pt x="195524" y="1258033"/>
                          <a:pt x="188906" y="1266091"/>
                        </a:cubicBezTo>
                        <a:lnTo>
                          <a:pt x="89497" y="1386713"/>
                        </a:lnTo>
                        <a:close/>
                        <a:moveTo>
                          <a:pt x="516196" y="344121"/>
                        </a:moveTo>
                        <a:lnTo>
                          <a:pt x="547299" y="440039"/>
                        </a:lnTo>
                        <a:cubicBezTo>
                          <a:pt x="551270" y="451938"/>
                          <a:pt x="562364" y="460009"/>
                          <a:pt x="574912" y="460100"/>
                        </a:cubicBezTo>
                        <a:lnTo>
                          <a:pt x="675772" y="460100"/>
                        </a:lnTo>
                        <a:lnTo>
                          <a:pt x="594388" y="519401"/>
                        </a:lnTo>
                        <a:lnTo>
                          <a:pt x="594388" y="519388"/>
                        </a:lnTo>
                        <a:cubicBezTo>
                          <a:pt x="584189" y="526810"/>
                          <a:pt x="579855" y="539917"/>
                          <a:pt x="583631" y="551946"/>
                        </a:cubicBezTo>
                        <a:lnTo>
                          <a:pt x="583633" y="551946"/>
                        </a:lnTo>
                        <a:lnTo>
                          <a:pt x="615021" y="647864"/>
                        </a:lnTo>
                        <a:lnTo>
                          <a:pt x="533351" y="588563"/>
                        </a:lnTo>
                        <a:lnTo>
                          <a:pt x="533351" y="588576"/>
                        </a:lnTo>
                        <a:cubicBezTo>
                          <a:pt x="523100" y="581205"/>
                          <a:pt x="509293" y="581205"/>
                          <a:pt x="499043" y="588576"/>
                        </a:cubicBezTo>
                        <a:lnTo>
                          <a:pt x="417373" y="647863"/>
                        </a:lnTo>
                        <a:lnTo>
                          <a:pt x="448761" y="551946"/>
                        </a:lnTo>
                        <a:cubicBezTo>
                          <a:pt x="452537" y="539917"/>
                          <a:pt x="448203" y="526810"/>
                          <a:pt x="438004" y="519388"/>
                        </a:cubicBezTo>
                        <a:lnTo>
                          <a:pt x="356619" y="460087"/>
                        </a:lnTo>
                        <a:lnTo>
                          <a:pt x="457480" y="460087"/>
                        </a:lnTo>
                        <a:lnTo>
                          <a:pt x="457480" y="460100"/>
                        </a:lnTo>
                        <a:cubicBezTo>
                          <a:pt x="470027" y="460009"/>
                          <a:pt x="481122" y="451938"/>
                          <a:pt x="485093" y="440039"/>
                        </a:cubicBezTo>
                        <a:close/>
                        <a:moveTo>
                          <a:pt x="516198" y="220892"/>
                        </a:moveTo>
                        <a:cubicBezTo>
                          <a:pt x="503625" y="220892"/>
                          <a:pt x="492479" y="228989"/>
                          <a:pt x="488586" y="240939"/>
                        </a:cubicBezTo>
                        <a:lnTo>
                          <a:pt x="436267" y="401972"/>
                        </a:lnTo>
                        <a:lnTo>
                          <a:pt x="267100" y="401972"/>
                        </a:lnTo>
                        <a:cubicBezTo>
                          <a:pt x="254513" y="401998"/>
                          <a:pt x="243380" y="410094"/>
                          <a:pt x="239474" y="422058"/>
                        </a:cubicBezTo>
                        <a:cubicBezTo>
                          <a:pt x="235581" y="434022"/>
                          <a:pt x="239798" y="447141"/>
                          <a:pt x="249958" y="454576"/>
                        </a:cubicBezTo>
                        <a:lnTo>
                          <a:pt x="386854" y="553985"/>
                        </a:lnTo>
                        <a:lnTo>
                          <a:pt x="334535" y="715017"/>
                        </a:lnTo>
                        <a:cubicBezTo>
                          <a:pt x="330707" y="726981"/>
                          <a:pt x="334911" y="740061"/>
                          <a:pt x="344994" y="747561"/>
                        </a:cubicBezTo>
                        <a:cubicBezTo>
                          <a:pt x="355270" y="754827"/>
                          <a:pt x="369025" y="754827"/>
                          <a:pt x="379302" y="747561"/>
                        </a:cubicBezTo>
                        <a:lnTo>
                          <a:pt x="516197" y="647866"/>
                        </a:lnTo>
                        <a:lnTo>
                          <a:pt x="653093" y="747561"/>
                        </a:lnTo>
                        <a:cubicBezTo>
                          <a:pt x="658141" y="751077"/>
                          <a:pt x="664110" y="752998"/>
                          <a:pt x="670247" y="753089"/>
                        </a:cubicBezTo>
                        <a:cubicBezTo>
                          <a:pt x="676385" y="752946"/>
                          <a:pt x="682341" y="751038"/>
                          <a:pt x="687402" y="747561"/>
                        </a:cubicBezTo>
                        <a:cubicBezTo>
                          <a:pt x="692443" y="743811"/>
                          <a:pt x="696015" y="738666"/>
                          <a:pt x="697847" y="732963"/>
                        </a:cubicBezTo>
                        <a:lnTo>
                          <a:pt x="697860" y="715030"/>
                        </a:lnTo>
                        <a:lnTo>
                          <a:pt x="645541" y="553998"/>
                        </a:lnTo>
                        <a:lnTo>
                          <a:pt x="782437" y="454589"/>
                        </a:lnTo>
                        <a:lnTo>
                          <a:pt x="782438" y="454576"/>
                        </a:lnTo>
                        <a:cubicBezTo>
                          <a:pt x="792598" y="447141"/>
                          <a:pt x="796816" y="434022"/>
                          <a:pt x="792923" y="422058"/>
                        </a:cubicBezTo>
                        <a:cubicBezTo>
                          <a:pt x="789017" y="410094"/>
                          <a:pt x="777884" y="401998"/>
                          <a:pt x="765297" y="401972"/>
                        </a:cubicBezTo>
                        <a:lnTo>
                          <a:pt x="596130" y="401972"/>
                        </a:lnTo>
                        <a:lnTo>
                          <a:pt x="543811" y="240939"/>
                        </a:lnTo>
                        <a:cubicBezTo>
                          <a:pt x="539918" y="228989"/>
                          <a:pt x="528772" y="220892"/>
                          <a:pt x="516198" y="220892"/>
                        </a:cubicBezTo>
                        <a:close/>
                        <a:moveTo>
                          <a:pt x="516199" y="174386"/>
                        </a:moveTo>
                        <a:cubicBezTo>
                          <a:pt x="605706" y="174516"/>
                          <a:pt x="691502" y="210149"/>
                          <a:pt x="754773" y="273470"/>
                        </a:cubicBezTo>
                        <a:cubicBezTo>
                          <a:pt x="818030" y="336794"/>
                          <a:pt x="853598" y="422616"/>
                          <a:pt x="853650" y="512123"/>
                        </a:cubicBezTo>
                        <a:cubicBezTo>
                          <a:pt x="853611" y="601670"/>
                          <a:pt x="818004" y="687519"/>
                          <a:pt x="754670" y="750803"/>
                        </a:cubicBezTo>
                        <a:cubicBezTo>
                          <a:pt x="691336" y="814084"/>
                          <a:pt x="605447" y="849626"/>
                          <a:pt x="515914" y="849587"/>
                        </a:cubicBezTo>
                        <a:cubicBezTo>
                          <a:pt x="426367" y="849548"/>
                          <a:pt x="340518" y="813941"/>
                          <a:pt x="277234" y="750594"/>
                        </a:cubicBezTo>
                        <a:cubicBezTo>
                          <a:pt x="213953" y="687260"/>
                          <a:pt x="178410" y="601374"/>
                          <a:pt x="178449" y="511837"/>
                        </a:cubicBezTo>
                        <a:cubicBezTo>
                          <a:pt x="178489" y="422301"/>
                          <a:pt x="214096" y="336442"/>
                          <a:pt x="277443" y="273158"/>
                        </a:cubicBezTo>
                        <a:cubicBezTo>
                          <a:pt x="340777" y="209877"/>
                          <a:pt x="426666" y="174347"/>
                          <a:pt x="516199" y="174386"/>
                        </a:cubicBezTo>
                        <a:close/>
                        <a:moveTo>
                          <a:pt x="516109" y="116248"/>
                        </a:moveTo>
                        <a:cubicBezTo>
                          <a:pt x="411133" y="116234"/>
                          <a:pt x="310455" y="157927"/>
                          <a:pt x="236232" y="232149"/>
                        </a:cubicBezTo>
                        <a:cubicBezTo>
                          <a:pt x="161996" y="306372"/>
                          <a:pt x="120304" y="407050"/>
                          <a:pt x="120317" y="512027"/>
                        </a:cubicBezTo>
                        <a:cubicBezTo>
                          <a:pt x="120330" y="617000"/>
                          <a:pt x="162046" y="717669"/>
                          <a:pt x="236295" y="791878"/>
                        </a:cubicBezTo>
                        <a:cubicBezTo>
                          <a:pt x="310545" y="866074"/>
                          <a:pt x="411222" y="907752"/>
                          <a:pt x="516199" y="907713"/>
                        </a:cubicBezTo>
                        <a:cubicBezTo>
                          <a:pt x="621070" y="907544"/>
                          <a:pt x="721595" y="865812"/>
                          <a:pt x="795738" y="791669"/>
                        </a:cubicBezTo>
                        <a:cubicBezTo>
                          <a:pt x="869898" y="717512"/>
                          <a:pt x="911627" y="616986"/>
                          <a:pt x="911783" y="512116"/>
                        </a:cubicBezTo>
                        <a:cubicBezTo>
                          <a:pt x="911823" y="407153"/>
                          <a:pt x="870157" y="306462"/>
                          <a:pt x="795947" y="232213"/>
                        </a:cubicBezTo>
                        <a:cubicBezTo>
                          <a:pt x="721738" y="157976"/>
                          <a:pt x="621073" y="116261"/>
                          <a:pt x="516109" y="116248"/>
                        </a:cubicBezTo>
                        <a:close/>
                        <a:moveTo>
                          <a:pt x="516209" y="0"/>
                        </a:moveTo>
                        <a:lnTo>
                          <a:pt x="758042" y="59587"/>
                        </a:lnTo>
                        <a:lnTo>
                          <a:pt x="944350" y="224679"/>
                        </a:lnTo>
                        <a:lnTo>
                          <a:pt x="1032410" y="457206"/>
                        </a:lnTo>
                        <a:lnTo>
                          <a:pt x="1002474" y="704554"/>
                        </a:lnTo>
                        <a:lnTo>
                          <a:pt x="861220" y="909185"/>
                        </a:lnTo>
                        <a:lnTo>
                          <a:pt x="640605" y="1024864"/>
                        </a:lnTo>
                        <a:lnTo>
                          <a:pt x="391805" y="1024864"/>
                        </a:lnTo>
                        <a:lnTo>
                          <a:pt x="171190" y="909185"/>
                        </a:lnTo>
                        <a:lnTo>
                          <a:pt x="29936" y="704554"/>
                        </a:lnTo>
                        <a:lnTo>
                          <a:pt x="0" y="457206"/>
                        </a:lnTo>
                        <a:lnTo>
                          <a:pt x="88069" y="224679"/>
                        </a:lnTo>
                        <a:lnTo>
                          <a:pt x="274377" y="59587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0F4F114-CCB8-4CE8-BC38-A93C09FE2638}"/>
                  </a:ext>
                </a:extLst>
              </p:cNvPr>
              <p:cNvSpPr txBox="1"/>
              <p:nvPr/>
            </p:nvSpPr>
            <p:spPr>
              <a:xfrm>
                <a:off x="782133" y="2551918"/>
                <a:ext cx="3308745" cy="58477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sz="1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973 (LIII): Development Planning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1FA73FA-B055-4AA8-90DD-89CDB7541748}"/>
                </a:ext>
              </a:extLst>
            </p:cNvPr>
            <p:cNvGrpSpPr/>
            <p:nvPr/>
          </p:nvGrpSpPr>
          <p:grpSpPr>
            <a:xfrm>
              <a:off x="7788889" y="1749232"/>
              <a:ext cx="3924300" cy="4618459"/>
              <a:chOff x="7788889" y="1656227"/>
              <a:chExt cx="3924300" cy="4618459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03C7C68-A3F2-48C3-83EB-C519CA6AA94B}"/>
                  </a:ext>
                </a:extLst>
              </p:cNvPr>
              <p:cNvGrpSpPr/>
              <p:nvPr/>
            </p:nvGrpSpPr>
            <p:grpSpPr>
              <a:xfrm>
                <a:off x="7788889" y="1656227"/>
                <a:ext cx="3924300" cy="4618459"/>
                <a:chOff x="7793946" y="1769444"/>
                <a:chExt cx="3924300" cy="4618459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B642E111-D824-4D72-9CF2-F503F4F9536C}"/>
                    </a:ext>
                  </a:extLst>
                </p:cNvPr>
                <p:cNvGrpSpPr/>
                <p:nvPr/>
              </p:nvGrpSpPr>
              <p:grpSpPr>
                <a:xfrm>
                  <a:off x="7793946" y="2598248"/>
                  <a:ext cx="3924300" cy="3789655"/>
                  <a:chOff x="7793946" y="2598248"/>
                  <a:chExt cx="3924300" cy="3789655"/>
                </a:xfrm>
              </p:grpSpPr>
              <p:grpSp>
                <p:nvGrpSpPr>
                  <p:cNvPr id="21" name="Group 20">
                    <a:extLst>
                      <a:ext uri="{FF2B5EF4-FFF2-40B4-BE49-F238E27FC236}">
                        <a16:creationId xmlns:a16="http://schemas.microsoft.com/office/drawing/2014/main" id="{473F32C8-7116-4AC7-8C48-60D568641DF0}"/>
                      </a:ext>
                    </a:extLst>
                  </p:cNvPr>
                  <p:cNvGrpSpPr/>
                  <p:nvPr/>
                </p:nvGrpSpPr>
                <p:grpSpPr>
                  <a:xfrm>
                    <a:off x="7793946" y="2598248"/>
                    <a:ext cx="3924300" cy="3789655"/>
                    <a:chOff x="7793946" y="2598248"/>
                    <a:chExt cx="3924300" cy="3789655"/>
                  </a:xfrm>
                </p:grpSpPr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8EC72557-EC73-4925-97D3-1359EF1596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93946" y="2598248"/>
                      <a:ext cx="3924300" cy="3784843"/>
                    </a:xfrm>
                    <a:prstGeom prst="rect">
                      <a:avLst/>
                    </a:prstGeom>
                    <a:noFill/>
                    <a:ln w="6350">
                      <a:solidFill>
                        <a:schemeClr val="bg2">
                          <a:lumMod val="8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</p:txBody>
                </p:sp>
                <p:sp>
                  <p:nvSpPr>
                    <p:cNvPr id="24" name="Rectangle 23">
                      <a:extLst>
                        <a:ext uri="{FF2B5EF4-FFF2-40B4-BE49-F238E27FC236}">
                          <a16:creationId xmlns:a16="http://schemas.microsoft.com/office/drawing/2014/main" id="{71147E37-FEEA-4870-ABB4-0F1C0F61F2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68765" y="6342184"/>
                      <a:ext cx="1974663" cy="45719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5AD59C80-6197-4DE9-B969-8E4DF9CAAC7C}"/>
                      </a:ext>
                    </a:extLst>
                  </p:cNvPr>
                  <p:cNvSpPr/>
                  <p:nvPr/>
                </p:nvSpPr>
                <p:spPr>
                  <a:xfrm>
                    <a:off x="7886149" y="3492799"/>
                    <a:ext cx="3739893" cy="116615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182880" lvl="0" indent="-182880">
                      <a:lnSpc>
                        <a:spcPct val="150000"/>
                      </a:lnSpc>
                      <a:buFont typeface="Arial" panose="020B0604020202020204" pitchFamily="34" charset="0"/>
                      <a:buChar char="›"/>
                      <a:defRPr/>
                    </a:pP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  <a:p>
                    <a:pPr marL="182880" lvl="0" indent="-182880">
                      <a:lnSpc>
                        <a:spcPct val="150000"/>
                      </a:lnSpc>
                      <a:buFont typeface="Arial" panose="020B0604020202020204" pitchFamily="34" charset="0"/>
                      <a:buChar char="›"/>
                      <a:defRPr/>
                    </a:pPr>
                    <a:r>
                      <a: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Strengthened civil registration and vital statistics systems in </a:t>
                    </a:r>
                    <a:r>
                      <a:rPr lang="en-US" sz="1200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18 countries using a business improvement framework</a:t>
                    </a:r>
                    <a:endPara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0E76D97D-1C13-45C9-85E7-106A1E4FCD40}"/>
                    </a:ext>
                  </a:extLst>
                </p:cNvPr>
                <p:cNvGrpSpPr/>
                <p:nvPr/>
              </p:nvGrpSpPr>
              <p:grpSpPr>
                <a:xfrm>
                  <a:off x="9362210" y="1769444"/>
                  <a:ext cx="795480" cy="795480"/>
                  <a:chOff x="9362210" y="1769444"/>
                  <a:chExt cx="795480" cy="795480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F54FAB4F-B470-4404-9391-DA5EF952608F}"/>
                      </a:ext>
                    </a:extLst>
                  </p:cNvPr>
                  <p:cNvSpPr/>
                  <p:nvPr/>
                </p:nvSpPr>
                <p:spPr>
                  <a:xfrm>
                    <a:off x="9362210" y="1769444"/>
                    <a:ext cx="795480" cy="79548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28575">
                    <a:solidFill>
                      <a:schemeClr val="bg2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56BE6BF9-03FA-49DE-A9A4-8AEED57DDBF4}"/>
                      </a:ext>
                    </a:extLst>
                  </p:cNvPr>
                  <p:cNvSpPr/>
                  <p:nvPr/>
                </p:nvSpPr>
                <p:spPr>
                  <a:xfrm>
                    <a:off x="9598598" y="1934412"/>
                    <a:ext cx="322704" cy="465545"/>
                  </a:xfrm>
                  <a:custGeom>
                    <a:avLst/>
                    <a:gdLst>
                      <a:gd name="connsiteX0" fmla="*/ 211087 w 390471"/>
                      <a:gd name="connsiteY0" fmla="*/ 332105 h 563310"/>
                      <a:gd name="connsiteX1" fmla="*/ 268190 w 390471"/>
                      <a:gd name="connsiteY1" fmla="*/ 332105 h 563310"/>
                      <a:gd name="connsiteX2" fmla="*/ 275944 w 390471"/>
                      <a:gd name="connsiteY2" fmla="*/ 343457 h 563310"/>
                      <a:gd name="connsiteX3" fmla="*/ 275944 w 390471"/>
                      <a:gd name="connsiteY3" fmla="*/ 552984 h 563310"/>
                      <a:gd name="connsiteX4" fmla="*/ 268193 w 390471"/>
                      <a:gd name="connsiteY4" fmla="*/ 563307 h 563310"/>
                      <a:gd name="connsiteX5" fmla="*/ 268193 w 390471"/>
                      <a:gd name="connsiteY5" fmla="*/ 563310 h 563310"/>
                      <a:gd name="connsiteX6" fmla="*/ 211089 w 390471"/>
                      <a:gd name="connsiteY6" fmla="*/ 563310 h 563310"/>
                      <a:gd name="connsiteX7" fmla="*/ 203335 w 390471"/>
                      <a:gd name="connsiteY7" fmla="*/ 551958 h 563310"/>
                      <a:gd name="connsiteX8" fmla="*/ 203333 w 390471"/>
                      <a:gd name="connsiteY8" fmla="*/ 343457 h 563310"/>
                      <a:gd name="connsiteX9" fmla="*/ 211087 w 390471"/>
                      <a:gd name="connsiteY9" fmla="*/ 332105 h 563310"/>
                      <a:gd name="connsiteX10" fmla="*/ 7754 w 390471"/>
                      <a:gd name="connsiteY10" fmla="*/ 332105 h 563310"/>
                      <a:gd name="connsiteX11" fmla="*/ 64858 w 390471"/>
                      <a:gd name="connsiteY11" fmla="*/ 332105 h 563310"/>
                      <a:gd name="connsiteX12" fmla="*/ 72611 w 390471"/>
                      <a:gd name="connsiteY12" fmla="*/ 343457 h 563310"/>
                      <a:gd name="connsiteX13" fmla="*/ 72611 w 390471"/>
                      <a:gd name="connsiteY13" fmla="*/ 552984 h 563310"/>
                      <a:gd name="connsiteX14" fmla="*/ 64860 w 390471"/>
                      <a:gd name="connsiteY14" fmla="*/ 563307 h 563310"/>
                      <a:gd name="connsiteX15" fmla="*/ 64860 w 390471"/>
                      <a:gd name="connsiteY15" fmla="*/ 563310 h 563310"/>
                      <a:gd name="connsiteX16" fmla="*/ 7756 w 390471"/>
                      <a:gd name="connsiteY16" fmla="*/ 563310 h 563310"/>
                      <a:gd name="connsiteX17" fmla="*/ 2 w 390471"/>
                      <a:gd name="connsiteY17" fmla="*/ 551958 h 563310"/>
                      <a:gd name="connsiteX18" fmla="*/ 0 w 390471"/>
                      <a:gd name="connsiteY18" fmla="*/ 343457 h 563310"/>
                      <a:gd name="connsiteX19" fmla="*/ 7754 w 390471"/>
                      <a:gd name="connsiteY19" fmla="*/ 332105 h 563310"/>
                      <a:gd name="connsiteX20" fmla="*/ 355776 w 390471"/>
                      <a:gd name="connsiteY20" fmla="*/ 235029 h 563310"/>
                      <a:gd name="connsiteX21" fmla="*/ 369857 w 390471"/>
                      <a:gd name="connsiteY21" fmla="*/ 235029 h 563310"/>
                      <a:gd name="connsiteX22" fmla="*/ 377611 w 390471"/>
                      <a:gd name="connsiteY22" fmla="*/ 247517 h 563310"/>
                      <a:gd name="connsiteX23" fmla="*/ 377611 w 390471"/>
                      <a:gd name="connsiteY23" fmla="*/ 550663 h 563310"/>
                      <a:gd name="connsiteX24" fmla="*/ 369857 w 390471"/>
                      <a:gd name="connsiteY24" fmla="*/ 563155 h 563310"/>
                      <a:gd name="connsiteX25" fmla="*/ 369857 w 390471"/>
                      <a:gd name="connsiteY25" fmla="*/ 563151 h 563310"/>
                      <a:gd name="connsiteX26" fmla="*/ 312753 w 390471"/>
                      <a:gd name="connsiteY26" fmla="*/ 563151 h 563310"/>
                      <a:gd name="connsiteX27" fmla="*/ 304999 w 390471"/>
                      <a:gd name="connsiteY27" fmla="*/ 550663 h 563310"/>
                      <a:gd name="connsiteX28" fmla="*/ 304999 w 390471"/>
                      <a:gd name="connsiteY28" fmla="*/ 276739 h 563310"/>
                      <a:gd name="connsiteX29" fmla="*/ 322489 w 390471"/>
                      <a:gd name="connsiteY29" fmla="*/ 267246 h 563310"/>
                      <a:gd name="connsiteX30" fmla="*/ 343493 w 390471"/>
                      <a:gd name="connsiteY30" fmla="*/ 249916 h 563310"/>
                      <a:gd name="connsiteX31" fmla="*/ 109420 w 390471"/>
                      <a:gd name="connsiteY31" fmla="*/ 235029 h 563310"/>
                      <a:gd name="connsiteX32" fmla="*/ 130499 w 390471"/>
                      <a:gd name="connsiteY32" fmla="*/ 235029 h 563310"/>
                      <a:gd name="connsiteX33" fmla="*/ 142782 w 390471"/>
                      <a:gd name="connsiteY33" fmla="*/ 249916 h 563310"/>
                      <a:gd name="connsiteX34" fmla="*/ 163786 w 390471"/>
                      <a:gd name="connsiteY34" fmla="*/ 267246 h 563310"/>
                      <a:gd name="connsiteX35" fmla="*/ 174278 w 390471"/>
                      <a:gd name="connsiteY35" fmla="*/ 272941 h 563310"/>
                      <a:gd name="connsiteX36" fmla="*/ 174278 w 390471"/>
                      <a:gd name="connsiteY36" fmla="*/ 550663 h 563310"/>
                      <a:gd name="connsiteX37" fmla="*/ 166524 w 390471"/>
                      <a:gd name="connsiteY37" fmla="*/ 563155 h 563310"/>
                      <a:gd name="connsiteX38" fmla="*/ 166524 w 390471"/>
                      <a:gd name="connsiteY38" fmla="*/ 563151 h 563310"/>
                      <a:gd name="connsiteX39" fmla="*/ 109420 w 390471"/>
                      <a:gd name="connsiteY39" fmla="*/ 563151 h 563310"/>
                      <a:gd name="connsiteX40" fmla="*/ 101666 w 390471"/>
                      <a:gd name="connsiteY40" fmla="*/ 550663 h 563310"/>
                      <a:gd name="connsiteX41" fmla="*/ 101666 w 390471"/>
                      <a:gd name="connsiteY41" fmla="*/ 247517 h 563310"/>
                      <a:gd name="connsiteX42" fmla="*/ 109420 w 390471"/>
                      <a:gd name="connsiteY42" fmla="*/ 235029 h 563310"/>
                      <a:gd name="connsiteX43" fmla="*/ 301812 w 390471"/>
                      <a:gd name="connsiteY43" fmla="*/ 88284 h 563310"/>
                      <a:gd name="connsiteX44" fmla="*/ 295217 w 390471"/>
                      <a:gd name="connsiteY44" fmla="*/ 97151 h 563310"/>
                      <a:gd name="connsiteX45" fmla="*/ 301812 w 390471"/>
                      <a:gd name="connsiteY45" fmla="*/ 106017 h 563310"/>
                      <a:gd name="connsiteX46" fmla="*/ 312694 w 390471"/>
                      <a:gd name="connsiteY46" fmla="*/ 106017 h 563310"/>
                      <a:gd name="connsiteX47" fmla="*/ 258015 w 390471"/>
                      <a:gd name="connsiteY47" fmla="*/ 179523 h 563310"/>
                      <a:gd name="connsiteX48" fmla="*/ 212503 w 390471"/>
                      <a:gd name="connsiteY48" fmla="*/ 118340 h 563310"/>
                      <a:gd name="connsiteX49" fmla="*/ 203202 w 390471"/>
                      <a:gd name="connsiteY49" fmla="*/ 118340 h 563310"/>
                      <a:gd name="connsiteX50" fmla="*/ 153205 w 390471"/>
                      <a:gd name="connsiteY50" fmla="*/ 185552 h 563310"/>
                      <a:gd name="connsiteX51" fmla="*/ 153205 w 390471"/>
                      <a:gd name="connsiteY51" fmla="*/ 198056 h 563310"/>
                      <a:gd name="connsiteX52" fmla="*/ 162507 w 390471"/>
                      <a:gd name="connsiteY52" fmla="*/ 198056 h 563310"/>
                      <a:gd name="connsiteX53" fmla="*/ 207817 w 390471"/>
                      <a:gd name="connsiteY53" fmla="*/ 137143 h 563310"/>
                      <a:gd name="connsiteX54" fmla="*/ 253330 w 390471"/>
                      <a:gd name="connsiteY54" fmla="*/ 198326 h 563310"/>
                      <a:gd name="connsiteX55" fmla="*/ 258012 w 390471"/>
                      <a:gd name="connsiteY55" fmla="*/ 200897 h 563310"/>
                      <a:gd name="connsiteX56" fmla="*/ 262694 w 390471"/>
                      <a:gd name="connsiteY56" fmla="*/ 198326 h 563310"/>
                      <a:gd name="connsiteX57" fmla="*/ 321067 w 390471"/>
                      <a:gd name="connsiteY57" fmla="*/ 119855 h 563310"/>
                      <a:gd name="connsiteX58" fmla="*/ 321067 w 390471"/>
                      <a:gd name="connsiteY58" fmla="*/ 131913 h 563310"/>
                      <a:gd name="connsiteX59" fmla="*/ 327662 w 390471"/>
                      <a:gd name="connsiteY59" fmla="*/ 140780 h 563310"/>
                      <a:gd name="connsiteX60" fmla="*/ 334258 w 390471"/>
                      <a:gd name="connsiteY60" fmla="*/ 131913 h 563310"/>
                      <a:gd name="connsiteX61" fmla="*/ 334263 w 390471"/>
                      <a:gd name="connsiteY61" fmla="*/ 97151 h 563310"/>
                      <a:gd name="connsiteX62" fmla="*/ 327668 w 390471"/>
                      <a:gd name="connsiteY62" fmla="*/ 88284 h 563310"/>
                      <a:gd name="connsiteX63" fmla="*/ 248547 w 390471"/>
                      <a:gd name="connsiteY63" fmla="*/ 0 h 563310"/>
                      <a:gd name="connsiteX64" fmla="*/ 390471 w 390471"/>
                      <a:gd name="connsiteY64" fmla="*/ 141924 h 563310"/>
                      <a:gd name="connsiteX65" fmla="*/ 248547 w 390471"/>
                      <a:gd name="connsiteY65" fmla="*/ 283849 h 563310"/>
                      <a:gd name="connsiteX66" fmla="*/ 106622 w 390471"/>
                      <a:gd name="connsiteY66" fmla="*/ 141924 h 563310"/>
                      <a:gd name="connsiteX67" fmla="*/ 248547 w 390471"/>
                      <a:gd name="connsiteY67" fmla="*/ 0 h 5633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390471" h="563310">
                        <a:moveTo>
                          <a:pt x="211087" y="332105"/>
                        </a:moveTo>
                        <a:lnTo>
                          <a:pt x="268190" y="332105"/>
                        </a:lnTo>
                        <a:cubicBezTo>
                          <a:pt x="272420" y="332105"/>
                          <a:pt x="275944" y="337264"/>
                          <a:pt x="275944" y="343457"/>
                        </a:cubicBezTo>
                        <a:lnTo>
                          <a:pt x="275944" y="552984"/>
                        </a:lnTo>
                        <a:cubicBezTo>
                          <a:pt x="275947" y="558143"/>
                          <a:pt x="272422" y="563307"/>
                          <a:pt x="268193" y="563307"/>
                        </a:cubicBezTo>
                        <a:lnTo>
                          <a:pt x="268193" y="563310"/>
                        </a:lnTo>
                        <a:lnTo>
                          <a:pt x="211089" y="563310"/>
                        </a:lnTo>
                        <a:cubicBezTo>
                          <a:pt x="206859" y="563310"/>
                          <a:pt x="203335" y="558150"/>
                          <a:pt x="203335" y="551958"/>
                        </a:cubicBezTo>
                        <a:lnTo>
                          <a:pt x="203333" y="343457"/>
                        </a:lnTo>
                        <a:cubicBezTo>
                          <a:pt x="203333" y="337264"/>
                          <a:pt x="206857" y="332105"/>
                          <a:pt x="211087" y="332105"/>
                        </a:cubicBezTo>
                        <a:close/>
                        <a:moveTo>
                          <a:pt x="7754" y="332105"/>
                        </a:moveTo>
                        <a:lnTo>
                          <a:pt x="64858" y="332105"/>
                        </a:lnTo>
                        <a:cubicBezTo>
                          <a:pt x="69088" y="332105"/>
                          <a:pt x="72611" y="337264"/>
                          <a:pt x="72611" y="343457"/>
                        </a:cubicBezTo>
                        <a:lnTo>
                          <a:pt x="72611" y="552984"/>
                        </a:lnTo>
                        <a:cubicBezTo>
                          <a:pt x="72614" y="558143"/>
                          <a:pt x="69090" y="563307"/>
                          <a:pt x="64860" y="563307"/>
                        </a:cubicBezTo>
                        <a:lnTo>
                          <a:pt x="64860" y="563310"/>
                        </a:lnTo>
                        <a:lnTo>
                          <a:pt x="7756" y="563310"/>
                        </a:lnTo>
                        <a:cubicBezTo>
                          <a:pt x="3526" y="563310"/>
                          <a:pt x="2" y="558150"/>
                          <a:pt x="2" y="551958"/>
                        </a:cubicBezTo>
                        <a:lnTo>
                          <a:pt x="0" y="343457"/>
                        </a:lnTo>
                        <a:cubicBezTo>
                          <a:pt x="0" y="337264"/>
                          <a:pt x="3524" y="332105"/>
                          <a:pt x="7754" y="332105"/>
                        </a:cubicBezTo>
                        <a:close/>
                        <a:moveTo>
                          <a:pt x="355776" y="235029"/>
                        </a:moveTo>
                        <a:lnTo>
                          <a:pt x="369857" y="235029"/>
                        </a:lnTo>
                        <a:cubicBezTo>
                          <a:pt x="374087" y="235029"/>
                          <a:pt x="377611" y="240705"/>
                          <a:pt x="377611" y="247517"/>
                        </a:cubicBezTo>
                        <a:lnTo>
                          <a:pt x="377611" y="550663"/>
                        </a:lnTo>
                        <a:cubicBezTo>
                          <a:pt x="377613" y="557475"/>
                          <a:pt x="374087" y="563155"/>
                          <a:pt x="369857" y="563155"/>
                        </a:cubicBezTo>
                        <a:lnTo>
                          <a:pt x="369857" y="563151"/>
                        </a:lnTo>
                        <a:lnTo>
                          <a:pt x="312753" y="563151"/>
                        </a:lnTo>
                        <a:cubicBezTo>
                          <a:pt x="308523" y="563151"/>
                          <a:pt x="304999" y="557475"/>
                          <a:pt x="304999" y="550663"/>
                        </a:cubicBezTo>
                        <a:lnTo>
                          <a:pt x="304999" y="276739"/>
                        </a:lnTo>
                        <a:lnTo>
                          <a:pt x="322489" y="267246"/>
                        </a:lnTo>
                        <a:cubicBezTo>
                          <a:pt x="330039" y="262145"/>
                          <a:pt x="337072" y="256337"/>
                          <a:pt x="343493" y="249916"/>
                        </a:cubicBezTo>
                        <a:close/>
                        <a:moveTo>
                          <a:pt x="109420" y="235029"/>
                        </a:moveTo>
                        <a:lnTo>
                          <a:pt x="130499" y="235029"/>
                        </a:lnTo>
                        <a:lnTo>
                          <a:pt x="142782" y="249916"/>
                        </a:lnTo>
                        <a:cubicBezTo>
                          <a:pt x="149203" y="256337"/>
                          <a:pt x="156236" y="262145"/>
                          <a:pt x="163786" y="267246"/>
                        </a:cubicBezTo>
                        <a:lnTo>
                          <a:pt x="174278" y="272941"/>
                        </a:lnTo>
                        <a:lnTo>
                          <a:pt x="174278" y="550663"/>
                        </a:lnTo>
                        <a:cubicBezTo>
                          <a:pt x="174280" y="557475"/>
                          <a:pt x="170754" y="563155"/>
                          <a:pt x="166524" y="563155"/>
                        </a:cubicBezTo>
                        <a:lnTo>
                          <a:pt x="166524" y="563151"/>
                        </a:lnTo>
                        <a:lnTo>
                          <a:pt x="109420" y="563151"/>
                        </a:lnTo>
                        <a:cubicBezTo>
                          <a:pt x="105190" y="563151"/>
                          <a:pt x="101666" y="557475"/>
                          <a:pt x="101666" y="550663"/>
                        </a:cubicBezTo>
                        <a:lnTo>
                          <a:pt x="101666" y="247517"/>
                        </a:lnTo>
                        <a:cubicBezTo>
                          <a:pt x="101666" y="240705"/>
                          <a:pt x="105190" y="235029"/>
                          <a:pt x="109420" y="235029"/>
                        </a:cubicBezTo>
                        <a:close/>
                        <a:moveTo>
                          <a:pt x="301812" y="88284"/>
                        </a:moveTo>
                        <a:cubicBezTo>
                          <a:pt x="298183" y="88284"/>
                          <a:pt x="295217" y="92273"/>
                          <a:pt x="295217" y="97151"/>
                        </a:cubicBezTo>
                        <a:cubicBezTo>
                          <a:pt x="295217" y="102029"/>
                          <a:pt x="298183" y="106017"/>
                          <a:pt x="301812" y="106017"/>
                        </a:cubicBezTo>
                        <a:lnTo>
                          <a:pt x="312694" y="106017"/>
                        </a:lnTo>
                        <a:lnTo>
                          <a:pt x="258015" y="179523"/>
                        </a:lnTo>
                        <a:lnTo>
                          <a:pt x="212503" y="118340"/>
                        </a:lnTo>
                        <a:cubicBezTo>
                          <a:pt x="209930" y="114883"/>
                          <a:pt x="205774" y="114883"/>
                          <a:pt x="203202" y="118340"/>
                        </a:cubicBezTo>
                        <a:lnTo>
                          <a:pt x="153205" y="185552"/>
                        </a:lnTo>
                        <a:cubicBezTo>
                          <a:pt x="150633" y="189010"/>
                          <a:pt x="150633" y="194598"/>
                          <a:pt x="153205" y="198056"/>
                        </a:cubicBezTo>
                        <a:cubicBezTo>
                          <a:pt x="155777" y="201514"/>
                          <a:pt x="159934" y="201514"/>
                          <a:pt x="162507" y="198056"/>
                        </a:cubicBezTo>
                        <a:lnTo>
                          <a:pt x="207817" y="137143"/>
                        </a:lnTo>
                        <a:lnTo>
                          <a:pt x="253330" y="198326"/>
                        </a:lnTo>
                        <a:cubicBezTo>
                          <a:pt x="254647" y="200011"/>
                          <a:pt x="256296" y="200897"/>
                          <a:pt x="258012" y="200897"/>
                        </a:cubicBezTo>
                        <a:cubicBezTo>
                          <a:pt x="259727" y="200897"/>
                          <a:pt x="261376" y="200097"/>
                          <a:pt x="262694" y="198326"/>
                        </a:cubicBezTo>
                        <a:lnTo>
                          <a:pt x="321067" y="119855"/>
                        </a:lnTo>
                        <a:lnTo>
                          <a:pt x="321067" y="131913"/>
                        </a:lnTo>
                        <a:cubicBezTo>
                          <a:pt x="321067" y="136792"/>
                          <a:pt x="324033" y="140780"/>
                          <a:pt x="327662" y="140780"/>
                        </a:cubicBezTo>
                        <a:cubicBezTo>
                          <a:pt x="331291" y="140780"/>
                          <a:pt x="334258" y="136792"/>
                          <a:pt x="334258" y="131913"/>
                        </a:cubicBezTo>
                        <a:lnTo>
                          <a:pt x="334263" y="97151"/>
                        </a:lnTo>
                        <a:cubicBezTo>
                          <a:pt x="334263" y="92273"/>
                          <a:pt x="331297" y="88284"/>
                          <a:pt x="327668" y="88284"/>
                        </a:cubicBezTo>
                        <a:close/>
                        <a:moveTo>
                          <a:pt x="248547" y="0"/>
                        </a:moveTo>
                        <a:cubicBezTo>
                          <a:pt x="326929" y="0"/>
                          <a:pt x="390471" y="63542"/>
                          <a:pt x="390471" y="141924"/>
                        </a:cubicBezTo>
                        <a:cubicBezTo>
                          <a:pt x="390471" y="220307"/>
                          <a:pt x="326929" y="283849"/>
                          <a:pt x="248547" y="283849"/>
                        </a:cubicBezTo>
                        <a:cubicBezTo>
                          <a:pt x="170164" y="283849"/>
                          <a:pt x="106622" y="220307"/>
                          <a:pt x="106622" y="141924"/>
                        </a:cubicBezTo>
                        <a:cubicBezTo>
                          <a:pt x="106622" y="63542"/>
                          <a:pt x="170164" y="0"/>
                          <a:pt x="248547" y="0"/>
                        </a:cubicBez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DC5501-6742-4DFE-9B6C-92D0A8B41FF2}"/>
                  </a:ext>
                </a:extLst>
              </p:cNvPr>
              <p:cNvSpPr txBox="1"/>
              <p:nvPr/>
            </p:nvSpPr>
            <p:spPr>
              <a:xfrm>
                <a:off x="7989903" y="2542953"/>
                <a:ext cx="3419964" cy="58477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sz="1600" b="1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974 (LIII): Civil registration &amp; vital statistics</a:t>
                </a:r>
              </a:p>
            </p:txBody>
          </p:sp>
        </p:grpSp>
      </p:grpSp>
      <p:pic>
        <p:nvPicPr>
          <p:cNvPr id="39" name="Graphic 38" descr="Research">
            <a:extLst>
              <a:ext uri="{FF2B5EF4-FFF2-40B4-BE49-F238E27FC236}">
                <a16:creationId xmlns:a16="http://schemas.microsoft.com/office/drawing/2014/main" id="{4AC4C814-9608-4AFF-99B1-3614B9805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87313" y="16403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8894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F3A68-7077-B788-0CF3-B5332805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111925"/>
            <a:ext cx="10364562" cy="52912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423884-3A71-8232-C4A1-CC39ADFE71F6}"/>
              </a:ext>
            </a:extLst>
          </p:cNvPr>
          <p:cNvSpPr txBox="1"/>
          <p:nvPr/>
        </p:nvSpPr>
        <p:spPr>
          <a:xfrm>
            <a:off x="522514" y="237573"/>
            <a:ext cx="905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– Response and recovery from COVID-19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9A77AB-3C04-4AC1-88B2-0D5585A834AC}"/>
              </a:ext>
            </a:extLst>
          </p:cNvPr>
          <p:cNvGrpSpPr/>
          <p:nvPr/>
        </p:nvGrpSpPr>
        <p:grpSpPr>
          <a:xfrm>
            <a:off x="522514" y="1212854"/>
            <a:ext cx="10784755" cy="5089374"/>
            <a:chOff x="782518" y="1666676"/>
            <a:chExt cx="8391250" cy="431725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A868275-EC90-4FF9-80F7-404FE1460047}"/>
                </a:ext>
              </a:extLst>
            </p:cNvPr>
            <p:cNvGrpSpPr/>
            <p:nvPr/>
          </p:nvGrpSpPr>
          <p:grpSpPr>
            <a:xfrm>
              <a:off x="782518" y="1666950"/>
              <a:ext cx="3809174" cy="4316980"/>
              <a:chOff x="782518" y="1624418"/>
              <a:chExt cx="3809174" cy="4316980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65D54BE-E463-4B6A-86C1-02667CAE3F9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2446580" y="4527685"/>
                <a:ext cx="0" cy="2827425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EB657ED8-561C-488E-BCA6-2582EDB1171E}"/>
                  </a:ext>
                </a:extLst>
              </p:cNvPr>
              <p:cNvSpPr/>
              <p:nvPr/>
            </p:nvSpPr>
            <p:spPr>
              <a:xfrm flipV="1">
                <a:off x="1153784" y="5382990"/>
                <a:ext cx="2386073" cy="79947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>
                      <a:alpha val="0"/>
                    </a:schemeClr>
                  </a:gs>
                  <a:gs pos="0">
                    <a:schemeClr val="bg1">
                      <a:alpha val="66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635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defRPr/>
                </a:pPr>
                <a:endParaRPr lang="en-US" sz="15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1C7CE28A-6127-4D85-99BF-2B01E8781734}"/>
                  </a:ext>
                </a:extLst>
              </p:cNvPr>
              <p:cNvGrpSpPr/>
              <p:nvPr/>
            </p:nvGrpSpPr>
            <p:grpSpPr>
              <a:xfrm>
                <a:off x="782518" y="2113117"/>
                <a:ext cx="3696647" cy="3369726"/>
                <a:chOff x="8364032" y="1853099"/>
                <a:chExt cx="1663773" cy="3921682"/>
              </a:xfrm>
            </p:grpSpPr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6BEBE59C-9434-4189-A71C-5C01FD9EDBA4}"/>
                    </a:ext>
                  </a:extLst>
                </p:cNvPr>
                <p:cNvSpPr/>
                <p:nvPr/>
              </p:nvSpPr>
              <p:spPr>
                <a:xfrm>
                  <a:off x="8364032" y="2168064"/>
                  <a:ext cx="1663772" cy="3606717"/>
                </a:xfrm>
                <a:prstGeom prst="rect">
                  <a:avLst/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9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C0A5D3B8-6A1E-4577-91BD-865F9FCC5E02}"/>
                    </a:ext>
                  </a:extLst>
                </p:cNvPr>
                <p:cNvSpPr/>
                <p:nvPr/>
              </p:nvSpPr>
              <p:spPr>
                <a:xfrm flipV="1">
                  <a:off x="8365636" y="2249779"/>
                  <a:ext cx="1404905" cy="219482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alpha val="0"/>
                      </a:schemeClr>
                    </a:gs>
                    <a:gs pos="0">
                      <a:schemeClr val="tx1">
                        <a:alpha val="67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C0C15785-1E1E-4778-85F7-C9A1F1537818}"/>
                    </a:ext>
                  </a:extLst>
                </p:cNvPr>
                <p:cNvSpPr/>
                <p:nvPr/>
              </p:nvSpPr>
              <p:spPr>
                <a:xfrm>
                  <a:off x="8365631" y="1853099"/>
                  <a:ext cx="1662174" cy="49847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0"/>
                      </a:schemeClr>
                    </a:gs>
                    <a:gs pos="100000">
                      <a:srgbClr val="00B0F0"/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57" name="TextBox 45">
                <a:extLst>
                  <a:ext uri="{FF2B5EF4-FFF2-40B4-BE49-F238E27FC236}">
                    <a16:creationId xmlns:a16="http://schemas.microsoft.com/office/drawing/2014/main" id="{EDC04336-767B-4779-8DC8-C1D9C67F63A5}"/>
                  </a:ext>
                </a:extLst>
              </p:cNvPr>
              <p:cNvSpPr txBox="1"/>
              <p:nvPr/>
            </p:nvSpPr>
            <p:spPr>
              <a:xfrm>
                <a:off x="902274" y="2601989"/>
                <a:ext cx="2889093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defRPr/>
                </a:pPr>
                <a:r>
                  <a:rPr lang="en-US" sz="1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980 (LIII): Special drawing rights</a:t>
                </a:r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97C79C62-B105-454E-A3E0-A1FBE40C274A}"/>
                  </a:ext>
                </a:extLst>
              </p:cNvPr>
              <p:cNvGrpSpPr/>
              <p:nvPr/>
            </p:nvGrpSpPr>
            <p:grpSpPr>
              <a:xfrm>
                <a:off x="1953964" y="1624418"/>
                <a:ext cx="785713" cy="785713"/>
                <a:chOff x="3054824" y="1511716"/>
                <a:chExt cx="887119" cy="887119"/>
              </a:xfrm>
            </p:grpSpPr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D922C715-51C8-457B-917F-E603F07C4CD4}"/>
                    </a:ext>
                  </a:extLst>
                </p:cNvPr>
                <p:cNvGrpSpPr/>
                <p:nvPr/>
              </p:nvGrpSpPr>
              <p:grpSpPr>
                <a:xfrm>
                  <a:off x="3054824" y="1511716"/>
                  <a:ext cx="887119" cy="887119"/>
                  <a:chOff x="1207230" y="2173301"/>
                  <a:chExt cx="887119" cy="887119"/>
                </a:xfrm>
              </p:grpSpPr>
              <p:sp>
                <p:nvSpPr>
                  <p:cNvPr id="100" name="Oval 99">
                    <a:extLst>
                      <a:ext uri="{FF2B5EF4-FFF2-40B4-BE49-F238E27FC236}">
                        <a16:creationId xmlns:a16="http://schemas.microsoft.com/office/drawing/2014/main" id="{1A9EBD3E-D1E3-470E-8D37-77B4838F4A6D}"/>
                      </a:ext>
                    </a:extLst>
                  </p:cNvPr>
                  <p:cNvSpPr/>
                  <p:nvPr/>
                </p:nvSpPr>
                <p:spPr>
                  <a:xfrm>
                    <a:off x="1207230" y="2173301"/>
                    <a:ext cx="887119" cy="88711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685800">
                      <a:defRPr/>
                    </a:pPr>
                    <a:endParaRPr lang="en-US" sz="12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8C0E3A73-7A6A-447C-A83E-00D888E6B8B7}"/>
                      </a:ext>
                    </a:extLst>
                  </p:cNvPr>
                  <p:cNvSpPr/>
                  <p:nvPr/>
                </p:nvSpPr>
                <p:spPr>
                  <a:xfrm>
                    <a:off x="1253403" y="2219474"/>
                    <a:ext cx="794773" cy="7947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685800">
                      <a:defRPr/>
                    </a:pPr>
                    <a:endParaRPr lang="en-US" sz="12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35967B59-916A-4BBB-BE01-FCDF810AE9AC}"/>
                    </a:ext>
                  </a:extLst>
                </p:cNvPr>
                <p:cNvGrpSpPr/>
                <p:nvPr/>
              </p:nvGrpSpPr>
              <p:grpSpPr>
                <a:xfrm>
                  <a:off x="3230173" y="1779222"/>
                  <a:ext cx="536420" cy="352106"/>
                  <a:chOff x="6901869" y="2443403"/>
                  <a:chExt cx="855782" cy="561736"/>
                </a:xfrm>
              </p:grpSpPr>
              <p:sp>
                <p:nvSpPr>
                  <p:cNvPr id="68" name="Freeform: Shape 67">
                    <a:extLst>
                      <a:ext uri="{FF2B5EF4-FFF2-40B4-BE49-F238E27FC236}">
                        <a16:creationId xmlns:a16="http://schemas.microsoft.com/office/drawing/2014/main" id="{5439DF10-91FD-4234-BABC-C4A547BC34E8}"/>
                      </a:ext>
                    </a:extLst>
                  </p:cNvPr>
                  <p:cNvSpPr/>
                  <p:nvPr/>
                </p:nvSpPr>
                <p:spPr>
                  <a:xfrm>
                    <a:off x="7543374" y="2863925"/>
                    <a:ext cx="984" cy="363"/>
                  </a:xfrm>
                  <a:custGeom>
                    <a:avLst/>
                    <a:gdLst>
                      <a:gd name="connsiteX0" fmla="*/ 0 w 876"/>
                      <a:gd name="connsiteY0" fmla="*/ 0 h 323"/>
                      <a:gd name="connsiteX1" fmla="*/ 876 w 876"/>
                      <a:gd name="connsiteY1" fmla="*/ 324 h 323"/>
                      <a:gd name="connsiteX2" fmla="*/ 0 w 876"/>
                      <a:gd name="connsiteY2" fmla="*/ 0 h 3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876" h="323">
                        <a:moveTo>
                          <a:pt x="0" y="0"/>
                        </a:moveTo>
                        <a:cubicBezTo>
                          <a:pt x="286" y="114"/>
                          <a:pt x="591" y="200"/>
                          <a:pt x="876" y="324"/>
                        </a:cubicBezTo>
                        <a:cubicBezTo>
                          <a:pt x="581" y="200"/>
                          <a:pt x="286" y="114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69" name="Freeform: Shape 68">
                    <a:extLst>
                      <a:ext uri="{FF2B5EF4-FFF2-40B4-BE49-F238E27FC236}">
                        <a16:creationId xmlns:a16="http://schemas.microsoft.com/office/drawing/2014/main" id="{AF29A43B-E0BA-47CE-942C-C846D7E916FB}"/>
                      </a:ext>
                    </a:extLst>
                  </p:cNvPr>
                  <p:cNvSpPr/>
                  <p:nvPr/>
                </p:nvSpPr>
                <p:spPr>
                  <a:xfrm>
                    <a:off x="7536923" y="2862095"/>
                    <a:ext cx="1102" cy="246"/>
                  </a:xfrm>
                  <a:custGeom>
                    <a:avLst/>
                    <a:gdLst>
                      <a:gd name="connsiteX0" fmla="*/ 0 w 981"/>
                      <a:gd name="connsiteY0" fmla="*/ 0 h 219"/>
                      <a:gd name="connsiteX1" fmla="*/ 981 w 981"/>
                      <a:gd name="connsiteY1" fmla="*/ 219 h 219"/>
                      <a:gd name="connsiteX2" fmla="*/ 0 w 981"/>
                      <a:gd name="connsiteY2" fmla="*/ 0 h 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81" h="219">
                        <a:moveTo>
                          <a:pt x="0" y="0"/>
                        </a:moveTo>
                        <a:cubicBezTo>
                          <a:pt x="333" y="57"/>
                          <a:pt x="648" y="152"/>
                          <a:pt x="981" y="219"/>
                        </a:cubicBezTo>
                        <a:cubicBezTo>
                          <a:pt x="648" y="152"/>
                          <a:pt x="333" y="57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70" name="Freeform: Shape 69">
                    <a:extLst>
                      <a:ext uri="{FF2B5EF4-FFF2-40B4-BE49-F238E27FC236}">
                        <a16:creationId xmlns:a16="http://schemas.microsoft.com/office/drawing/2014/main" id="{AB4B0D4B-D62B-4734-90FC-68E632E0C642}"/>
                      </a:ext>
                    </a:extLst>
                  </p:cNvPr>
                  <p:cNvSpPr/>
                  <p:nvPr/>
                </p:nvSpPr>
                <p:spPr>
                  <a:xfrm>
                    <a:off x="7549878" y="2867176"/>
                    <a:ext cx="1176" cy="812"/>
                  </a:xfrm>
                  <a:custGeom>
                    <a:avLst/>
                    <a:gdLst>
                      <a:gd name="connsiteX0" fmla="*/ 0 w 1047"/>
                      <a:gd name="connsiteY0" fmla="*/ 0 h 723"/>
                      <a:gd name="connsiteX1" fmla="*/ 1048 w 1047"/>
                      <a:gd name="connsiteY1" fmla="*/ 724 h 723"/>
                      <a:gd name="connsiteX2" fmla="*/ 0 w 1047"/>
                      <a:gd name="connsiteY2" fmla="*/ 0 h 7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47" h="723">
                        <a:moveTo>
                          <a:pt x="0" y="0"/>
                        </a:moveTo>
                        <a:cubicBezTo>
                          <a:pt x="352" y="229"/>
                          <a:pt x="705" y="476"/>
                          <a:pt x="1048" y="724"/>
                        </a:cubicBezTo>
                        <a:cubicBezTo>
                          <a:pt x="695" y="476"/>
                          <a:pt x="352" y="229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4E6DC652-1823-41FF-8CE4-7B5933014085}"/>
                      </a:ext>
                    </a:extLst>
                  </p:cNvPr>
                  <p:cNvGrpSpPr/>
                  <p:nvPr/>
                </p:nvGrpSpPr>
                <p:grpSpPr>
                  <a:xfrm>
                    <a:off x="6901869" y="2443403"/>
                    <a:ext cx="855782" cy="499499"/>
                    <a:chOff x="6901869" y="2443403"/>
                    <a:chExt cx="855782" cy="499499"/>
                  </a:xfrm>
                </p:grpSpPr>
                <p:grpSp>
                  <p:nvGrpSpPr>
                    <p:cNvPr id="95" name="Graphic 6">
                      <a:extLst>
                        <a:ext uri="{FF2B5EF4-FFF2-40B4-BE49-F238E27FC236}">
                          <a16:creationId xmlns:a16="http://schemas.microsoft.com/office/drawing/2014/main" id="{5D3CE647-AE73-42B0-B19E-79F0DD6FA9A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01869" y="2653209"/>
                      <a:ext cx="248315" cy="289693"/>
                      <a:chOff x="4489427" y="1554182"/>
                      <a:chExt cx="221103" cy="257946"/>
                    </a:xfrm>
                    <a:solidFill>
                      <a:srgbClr val="1B7EB5"/>
                    </a:solidFill>
                  </p:grpSpPr>
                  <p:sp>
                    <p:nvSpPr>
                      <p:cNvPr id="98" name="Freeform: Shape 97">
                        <a:extLst>
                          <a:ext uri="{FF2B5EF4-FFF2-40B4-BE49-F238E27FC236}">
                            <a16:creationId xmlns:a16="http://schemas.microsoft.com/office/drawing/2014/main" id="{41F9E873-6226-4A1A-B419-CCA0F76C54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489427" y="1598931"/>
                        <a:ext cx="97393" cy="213198"/>
                      </a:xfrm>
                      <a:custGeom>
                        <a:avLst/>
                        <a:gdLst>
                          <a:gd name="connsiteX0" fmla="*/ 89497 w 97393"/>
                          <a:gd name="connsiteY0" fmla="*/ 0 h 213198"/>
                          <a:gd name="connsiteX1" fmla="*/ 7896 w 97393"/>
                          <a:gd name="connsiteY1" fmla="*/ 0 h 213198"/>
                          <a:gd name="connsiteX2" fmla="*/ 0 w 97393"/>
                          <a:gd name="connsiteY2" fmla="*/ 7896 h 213198"/>
                          <a:gd name="connsiteX3" fmla="*/ 0 w 97393"/>
                          <a:gd name="connsiteY3" fmla="*/ 205302 h 213198"/>
                          <a:gd name="connsiteX4" fmla="*/ 7896 w 97393"/>
                          <a:gd name="connsiteY4" fmla="*/ 213198 h 213198"/>
                          <a:gd name="connsiteX5" fmla="*/ 89497 w 97393"/>
                          <a:gd name="connsiteY5" fmla="*/ 213198 h 213198"/>
                          <a:gd name="connsiteX6" fmla="*/ 97393 w 97393"/>
                          <a:gd name="connsiteY6" fmla="*/ 205302 h 213198"/>
                          <a:gd name="connsiteX7" fmla="*/ 97393 w 97393"/>
                          <a:gd name="connsiteY7" fmla="*/ 7896 h 213198"/>
                          <a:gd name="connsiteX8" fmla="*/ 89497 w 97393"/>
                          <a:gd name="connsiteY8" fmla="*/ 0 h 21319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7393" h="213198">
                            <a:moveTo>
                              <a:pt x="89497" y="0"/>
                            </a:moveTo>
                            <a:lnTo>
                              <a:pt x="7896" y="0"/>
                            </a:lnTo>
                            <a:cubicBezTo>
                              <a:pt x="3534" y="0"/>
                              <a:pt x="0" y="3524"/>
                              <a:pt x="0" y="7896"/>
                            </a:cubicBezTo>
                            <a:lnTo>
                              <a:pt x="0" y="205302"/>
                            </a:lnTo>
                            <a:cubicBezTo>
                              <a:pt x="0" y="209674"/>
                              <a:pt x="3534" y="213198"/>
                              <a:pt x="7896" y="213198"/>
                            </a:cubicBezTo>
                            <a:lnTo>
                              <a:pt x="89497" y="213198"/>
                            </a:lnTo>
                            <a:cubicBezTo>
                              <a:pt x="93859" y="213198"/>
                              <a:pt x="97393" y="209674"/>
                              <a:pt x="97393" y="205302"/>
                            </a:cubicBezTo>
                            <a:lnTo>
                              <a:pt x="97393" y="7896"/>
                            </a:lnTo>
                            <a:cubicBezTo>
                              <a:pt x="97393" y="3524"/>
                              <a:pt x="93859" y="0"/>
                              <a:pt x="89497" y="0"/>
                            </a:cubicBezTo>
                            <a:close/>
                          </a:path>
                        </a:pathLst>
                      </a:custGeom>
                      <a:grpFill/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 defTabSz="685800">
                          <a:defRPr/>
                        </a:pPr>
                        <a:endParaRPr lang="en-US" sz="1350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99" name="Freeform: Shape 98">
                        <a:extLst>
                          <a:ext uri="{FF2B5EF4-FFF2-40B4-BE49-F238E27FC236}">
                            <a16:creationId xmlns:a16="http://schemas.microsoft.com/office/drawing/2014/main" id="{004CC61C-E34E-48F1-A31B-054AD550B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13147" y="1554182"/>
                        <a:ext cx="97383" cy="257946"/>
                      </a:xfrm>
                      <a:custGeom>
                        <a:avLst/>
                        <a:gdLst>
                          <a:gd name="connsiteX0" fmla="*/ 89487 w 97383"/>
                          <a:gd name="connsiteY0" fmla="*/ 0 h 257946"/>
                          <a:gd name="connsiteX1" fmla="*/ 7896 w 97383"/>
                          <a:gd name="connsiteY1" fmla="*/ 0 h 257946"/>
                          <a:gd name="connsiteX2" fmla="*/ 0 w 97383"/>
                          <a:gd name="connsiteY2" fmla="*/ 7896 h 257946"/>
                          <a:gd name="connsiteX3" fmla="*/ 0 w 97383"/>
                          <a:gd name="connsiteY3" fmla="*/ 250050 h 257946"/>
                          <a:gd name="connsiteX4" fmla="*/ 7896 w 97383"/>
                          <a:gd name="connsiteY4" fmla="*/ 257947 h 257946"/>
                          <a:gd name="connsiteX5" fmla="*/ 89487 w 97383"/>
                          <a:gd name="connsiteY5" fmla="*/ 257947 h 257946"/>
                          <a:gd name="connsiteX6" fmla="*/ 97384 w 97383"/>
                          <a:gd name="connsiteY6" fmla="*/ 250050 h 257946"/>
                          <a:gd name="connsiteX7" fmla="*/ 97384 w 97383"/>
                          <a:gd name="connsiteY7" fmla="*/ 7896 h 257946"/>
                          <a:gd name="connsiteX8" fmla="*/ 89487 w 97383"/>
                          <a:gd name="connsiteY8" fmla="*/ 0 h 25794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7383" h="257946">
                            <a:moveTo>
                              <a:pt x="89487" y="0"/>
                            </a:moveTo>
                            <a:lnTo>
                              <a:pt x="7896" y="0"/>
                            </a:lnTo>
                            <a:cubicBezTo>
                              <a:pt x="3534" y="0"/>
                              <a:pt x="0" y="3534"/>
                              <a:pt x="0" y="7896"/>
                            </a:cubicBezTo>
                            <a:lnTo>
                              <a:pt x="0" y="250050"/>
                            </a:lnTo>
                            <a:cubicBezTo>
                              <a:pt x="0" y="254422"/>
                              <a:pt x="3534" y="257947"/>
                              <a:pt x="7896" y="257947"/>
                            </a:cubicBezTo>
                            <a:lnTo>
                              <a:pt x="89487" y="257947"/>
                            </a:lnTo>
                            <a:cubicBezTo>
                              <a:pt x="93850" y="257947"/>
                              <a:pt x="97384" y="254422"/>
                              <a:pt x="97384" y="250050"/>
                            </a:cubicBezTo>
                            <a:lnTo>
                              <a:pt x="97384" y="7896"/>
                            </a:lnTo>
                            <a:cubicBezTo>
                              <a:pt x="97384" y="3534"/>
                              <a:pt x="93850" y="0"/>
                              <a:pt x="89487" y="0"/>
                            </a:cubicBezTo>
                            <a:close/>
                          </a:path>
                        </a:pathLst>
                      </a:custGeom>
                      <a:grpFill/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 defTabSz="685800">
                          <a:defRPr/>
                        </a:pPr>
                        <a:endParaRPr lang="en-US" sz="1350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</p:grpSp>
                <p:sp>
                  <p:nvSpPr>
                    <p:cNvPr id="96" name="Freeform: Shape 95">
                      <a:extLst>
                        <a:ext uri="{FF2B5EF4-FFF2-40B4-BE49-F238E27FC236}">
                          <a16:creationId xmlns:a16="http://schemas.microsoft.com/office/drawing/2014/main" id="{CF3F23FD-4A2C-4E1D-AA22-7DB893C1B8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48293" y="2443403"/>
                      <a:ext cx="109358" cy="499487"/>
                    </a:xfrm>
                    <a:custGeom>
                      <a:avLst/>
                      <a:gdLst>
                        <a:gd name="connsiteX0" fmla="*/ 89478 w 97374"/>
                        <a:gd name="connsiteY0" fmla="*/ 0 h 444750"/>
                        <a:gd name="connsiteX1" fmla="*/ 7896 w 97374"/>
                        <a:gd name="connsiteY1" fmla="*/ 0 h 444750"/>
                        <a:gd name="connsiteX2" fmla="*/ 0 w 97374"/>
                        <a:gd name="connsiteY2" fmla="*/ 7896 h 444750"/>
                        <a:gd name="connsiteX3" fmla="*/ 0 w 97374"/>
                        <a:gd name="connsiteY3" fmla="*/ 436855 h 444750"/>
                        <a:gd name="connsiteX4" fmla="*/ 7896 w 97374"/>
                        <a:gd name="connsiteY4" fmla="*/ 444751 h 444750"/>
                        <a:gd name="connsiteX5" fmla="*/ 89478 w 97374"/>
                        <a:gd name="connsiteY5" fmla="*/ 444751 h 444750"/>
                        <a:gd name="connsiteX6" fmla="*/ 97374 w 97374"/>
                        <a:gd name="connsiteY6" fmla="*/ 436855 h 444750"/>
                        <a:gd name="connsiteX7" fmla="*/ 97374 w 97374"/>
                        <a:gd name="connsiteY7" fmla="*/ 7906 h 444750"/>
                        <a:gd name="connsiteX8" fmla="*/ 89478 w 97374"/>
                        <a:gd name="connsiteY8" fmla="*/ 0 h 4447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7374" h="444750">
                          <a:moveTo>
                            <a:pt x="89478" y="0"/>
                          </a:moveTo>
                          <a:lnTo>
                            <a:pt x="7896" y="0"/>
                          </a:lnTo>
                          <a:cubicBezTo>
                            <a:pt x="3534" y="0"/>
                            <a:pt x="0" y="3534"/>
                            <a:pt x="0" y="7896"/>
                          </a:cubicBezTo>
                          <a:lnTo>
                            <a:pt x="0" y="436855"/>
                          </a:lnTo>
                          <a:cubicBezTo>
                            <a:pt x="0" y="441227"/>
                            <a:pt x="3543" y="444751"/>
                            <a:pt x="7896" y="444751"/>
                          </a:cubicBezTo>
                          <a:lnTo>
                            <a:pt x="89478" y="444751"/>
                          </a:lnTo>
                          <a:cubicBezTo>
                            <a:pt x="93840" y="444751"/>
                            <a:pt x="97374" y="441227"/>
                            <a:pt x="97374" y="436855"/>
                          </a:cubicBezTo>
                          <a:lnTo>
                            <a:pt x="97374" y="7906"/>
                          </a:lnTo>
                          <a:cubicBezTo>
                            <a:pt x="97374" y="3543"/>
                            <a:pt x="93840" y="0"/>
                            <a:pt x="89478" y="0"/>
                          </a:cubicBezTo>
                          <a:close/>
                        </a:path>
                      </a:pathLst>
                    </a:custGeom>
                    <a:solidFill>
                      <a:srgbClr val="1B7EB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7" name="Freeform: Shape 96">
                      <a:extLst>
                        <a:ext uri="{FF2B5EF4-FFF2-40B4-BE49-F238E27FC236}">
                          <a16:creationId xmlns:a16="http://schemas.microsoft.com/office/drawing/2014/main" id="{A6B1E8FF-CADC-4490-A5B5-FB100F7441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09346" y="2520177"/>
                      <a:ext cx="109379" cy="389445"/>
                    </a:xfrm>
                    <a:custGeom>
                      <a:avLst/>
                      <a:gdLst>
                        <a:gd name="connsiteX0" fmla="*/ 2010 w 97393"/>
                        <a:gd name="connsiteY0" fmla="*/ 271882 h 346767"/>
                        <a:gd name="connsiteX1" fmla="*/ 18212 w 97393"/>
                        <a:gd name="connsiteY1" fmla="*/ 288093 h 346767"/>
                        <a:gd name="connsiteX2" fmla="*/ 18659 w 97393"/>
                        <a:gd name="connsiteY2" fmla="*/ 288093 h 346767"/>
                        <a:gd name="connsiteX3" fmla="*/ 52864 w 97393"/>
                        <a:gd name="connsiteY3" fmla="*/ 302247 h 346767"/>
                        <a:gd name="connsiteX4" fmla="*/ 97393 w 97393"/>
                        <a:gd name="connsiteY4" fmla="*/ 346767 h 346767"/>
                        <a:gd name="connsiteX5" fmla="*/ 97393 w 97393"/>
                        <a:gd name="connsiteY5" fmla="*/ 7896 h 346767"/>
                        <a:gd name="connsiteX6" fmla="*/ 89497 w 97393"/>
                        <a:gd name="connsiteY6" fmla="*/ 0 h 346767"/>
                        <a:gd name="connsiteX7" fmla="*/ 7896 w 97393"/>
                        <a:gd name="connsiteY7" fmla="*/ 0 h 346767"/>
                        <a:gd name="connsiteX8" fmla="*/ 0 w 97393"/>
                        <a:gd name="connsiteY8" fmla="*/ 7896 h 346767"/>
                        <a:gd name="connsiteX9" fmla="*/ 0 w 97393"/>
                        <a:gd name="connsiteY9" fmla="*/ 144523 h 346767"/>
                        <a:gd name="connsiteX10" fmla="*/ 17193 w 97393"/>
                        <a:gd name="connsiteY10" fmla="*/ 210064 h 346767"/>
                        <a:gd name="connsiteX11" fmla="*/ 2010 w 97393"/>
                        <a:gd name="connsiteY11" fmla="*/ 271882 h 3467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97393" h="346767">
                          <a:moveTo>
                            <a:pt x="2010" y="271882"/>
                          </a:moveTo>
                          <a:lnTo>
                            <a:pt x="18212" y="288093"/>
                          </a:lnTo>
                          <a:cubicBezTo>
                            <a:pt x="18364" y="288093"/>
                            <a:pt x="18517" y="288093"/>
                            <a:pt x="18659" y="288093"/>
                          </a:cubicBezTo>
                          <a:cubicBezTo>
                            <a:pt x="31585" y="288093"/>
                            <a:pt x="43729" y="293113"/>
                            <a:pt x="52864" y="302247"/>
                          </a:cubicBezTo>
                          <a:lnTo>
                            <a:pt x="97393" y="346767"/>
                          </a:lnTo>
                          <a:lnTo>
                            <a:pt x="97393" y="7896"/>
                          </a:lnTo>
                          <a:cubicBezTo>
                            <a:pt x="97393" y="3534"/>
                            <a:pt x="93859" y="0"/>
                            <a:pt x="89497" y="0"/>
                          </a:cubicBezTo>
                          <a:lnTo>
                            <a:pt x="7896" y="0"/>
                          </a:lnTo>
                          <a:cubicBezTo>
                            <a:pt x="3534" y="0"/>
                            <a:pt x="0" y="3534"/>
                            <a:pt x="0" y="7896"/>
                          </a:cubicBezTo>
                          <a:lnTo>
                            <a:pt x="0" y="144523"/>
                          </a:lnTo>
                          <a:cubicBezTo>
                            <a:pt x="10906" y="163935"/>
                            <a:pt x="17193" y="186261"/>
                            <a:pt x="17193" y="210064"/>
                          </a:cubicBezTo>
                          <a:cubicBezTo>
                            <a:pt x="17193" y="231667"/>
                            <a:pt x="11973" y="252793"/>
                            <a:pt x="2010" y="271882"/>
                          </a:cubicBezTo>
                          <a:close/>
                        </a:path>
                      </a:pathLst>
                    </a:custGeom>
                    <a:solidFill>
                      <a:srgbClr val="1B7EB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</p:grpSp>
              <p:sp>
                <p:nvSpPr>
                  <p:cNvPr id="72" name="Freeform: Shape 71">
                    <a:extLst>
                      <a:ext uri="{FF2B5EF4-FFF2-40B4-BE49-F238E27FC236}">
                        <a16:creationId xmlns:a16="http://schemas.microsoft.com/office/drawing/2014/main" id="{987F2DC2-E28C-4B1C-9B30-5B3641191713}"/>
                      </a:ext>
                    </a:extLst>
                  </p:cNvPr>
                  <p:cNvSpPr/>
                  <p:nvPr/>
                </p:nvSpPr>
                <p:spPr>
                  <a:xfrm>
                    <a:off x="7244706" y="2623001"/>
                    <a:ext cx="392685" cy="382138"/>
                  </a:xfrm>
                  <a:custGeom>
                    <a:avLst/>
                    <a:gdLst>
                      <a:gd name="connsiteX0" fmla="*/ 340100 w 349652"/>
                      <a:gd name="connsiteY0" fmla="*/ 284607 h 340261"/>
                      <a:gd name="connsiteX1" fmla="*/ 332937 w 349652"/>
                      <a:gd name="connsiteY1" fmla="*/ 277444 h 340261"/>
                      <a:gd name="connsiteX2" fmla="*/ 277349 w 349652"/>
                      <a:gd name="connsiteY2" fmla="*/ 221856 h 340261"/>
                      <a:gd name="connsiteX3" fmla="*/ 272786 w 349652"/>
                      <a:gd name="connsiteY3" fmla="*/ 218132 h 340261"/>
                      <a:gd name="connsiteX4" fmla="*/ 271739 w 349652"/>
                      <a:gd name="connsiteY4" fmla="*/ 217408 h 340261"/>
                      <a:gd name="connsiteX5" fmla="*/ 266824 w 349652"/>
                      <a:gd name="connsiteY5" fmla="*/ 214836 h 340261"/>
                      <a:gd name="connsiteX6" fmla="*/ 265948 w 349652"/>
                      <a:gd name="connsiteY6" fmla="*/ 214513 h 340261"/>
                      <a:gd name="connsiteX7" fmla="*/ 261185 w 349652"/>
                      <a:gd name="connsiteY7" fmla="*/ 213112 h 340261"/>
                      <a:gd name="connsiteX8" fmla="*/ 260204 w 349652"/>
                      <a:gd name="connsiteY8" fmla="*/ 212893 h 340261"/>
                      <a:gd name="connsiteX9" fmla="*/ 254822 w 349652"/>
                      <a:gd name="connsiteY9" fmla="*/ 212369 h 340261"/>
                      <a:gd name="connsiteX10" fmla="*/ 253632 w 349652"/>
                      <a:gd name="connsiteY10" fmla="*/ 212398 h 340261"/>
                      <a:gd name="connsiteX11" fmla="*/ 247945 w 349652"/>
                      <a:gd name="connsiteY11" fmla="*/ 212950 h 340261"/>
                      <a:gd name="connsiteX12" fmla="*/ 235648 w 349652"/>
                      <a:gd name="connsiteY12" fmla="*/ 200654 h 340261"/>
                      <a:gd name="connsiteX13" fmla="*/ 217894 w 349652"/>
                      <a:gd name="connsiteY13" fmla="*/ 182899 h 340261"/>
                      <a:gd name="connsiteX14" fmla="*/ 235648 w 349652"/>
                      <a:gd name="connsiteY14" fmla="*/ 136512 h 340261"/>
                      <a:gd name="connsiteX15" fmla="*/ 235648 w 349652"/>
                      <a:gd name="connsiteY15" fmla="*/ 101298 h 340261"/>
                      <a:gd name="connsiteX16" fmla="*/ 198806 w 349652"/>
                      <a:gd name="connsiteY16" fmla="*/ 31575 h 340261"/>
                      <a:gd name="connsiteX17" fmla="*/ 175898 w 349652"/>
                      <a:gd name="connsiteY17" fmla="*/ 14888 h 340261"/>
                      <a:gd name="connsiteX18" fmla="*/ 118520 w 349652"/>
                      <a:gd name="connsiteY18" fmla="*/ 0 h 340261"/>
                      <a:gd name="connsiteX19" fmla="*/ 0 w 349652"/>
                      <a:gd name="connsiteY19" fmla="*/ 118520 h 340261"/>
                      <a:gd name="connsiteX20" fmla="*/ 118520 w 349652"/>
                      <a:gd name="connsiteY20" fmla="*/ 237039 h 340261"/>
                      <a:gd name="connsiteX21" fmla="*/ 181318 w 349652"/>
                      <a:gd name="connsiteY21" fmla="*/ 218875 h 340261"/>
                      <a:gd name="connsiteX22" fmla="*/ 193786 w 349652"/>
                      <a:gd name="connsiteY22" fmla="*/ 209998 h 340261"/>
                      <a:gd name="connsiteX23" fmla="*/ 197539 w 349652"/>
                      <a:gd name="connsiteY23" fmla="*/ 213751 h 340261"/>
                      <a:gd name="connsiteX24" fmla="*/ 222352 w 349652"/>
                      <a:gd name="connsiteY24" fmla="*/ 238563 h 340261"/>
                      <a:gd name="connsiteX25" fmla="*/ 231277 w 349652"/>
                      <a:gd name="connsiteY25" fmla="*/ 267967 h 340261"/>
                      <a:gd name="connsiteX26" fmla="*/ 235658 w 349652"/>
                      <a:gd name="connsiteY26" fmla="*/ 272358 h 340261"/>
                      <a:gd name="connsiteX27" fmla="*/ 248155 w 349652"/>
                      <a:gd name="connsiteY27" fmla="*/ 284855 h 340261"/>
                      <a:gd name="connsiteX28" fmla="*/ 294018 w 349652"/>
                      <a:gd name="connsiteY28" fmla="*/ 330718 h 340261"/>
                      <a:gd name="connsiteX29" fmla="*/ 317059 w 349652"/>
                      <a:gd name="connsiteY29" fmla="*/ 340262 h 340261"/>
                      <a:gd name="connsiteX30" fmla="*/ 340109 w 349652"/>
                      <a:gd name="connsiteY30" fmla="*/ 330718 h 340261"/>
                      <a:gd name="connsiteX31" fmla="*/ 340100 w 349652"/>
                      <a:gd name="connsiteY31" fmla="*/ 284607 h 340261"/>
                      <a:gd name="connsiteX32" fmla="*/ 186261 w 349652"/>
                      <a:gd name="connsiteY32" fmla="*/ 165144 h 340261"/>
                      <a:gd name="connsiteX33" fmla="*/ 175108 w 349652"/>
                      <a:gd name="connsiteY33" fmla="*/ 178117 h 340261"/>
                      <a:gd name="connsiteX34" fmla="*/ 118510 w 349652"/>
                      <a:gd name="connsiteY34" fmla="*/ 200816 h 340261"/>
                      <a:gd name="connsiteX35" fmla="*/ 36195 w 349652"/>
                      <a:gd name="connsiteY35" fmla="*/ 118501 h 340261"/>
                      <a:gd name="connsiteX36" fmla="*/ 118510 w 349652"/>
                      <a:gd name="connsiteY36" fmla="*/ 36185 h 340261"/>
                      <a:gd name="connsiteX37" fmla="*/ 195596 w 349652"/>
                      <a:gd name="connsiteY37" fmla="*/ 89897 h 340261"/>
                      <a:gd name="connsiteX38" fmla="*/ 198796 w 349652"/>
                      <a:gd name="connsiteY38" fmla="*/ 100555 h 340261"/>
                      <a:gd name="connsiteX39" fmla="*/ 200825 w 349652"/>
                      <a:gd name="connsiteY39" fmla="*/ 118501 h 340261"/>
                      <a:gd name="connsiteX40" fmla="*/ 186261 w 349652"/>
                      <a:gd name="connsiteY40" fmla="*/ 165144 h 340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349652" h="340261">
                        <a:moveTo>
                          <a:pt x="340100" y="284607"/>
                        </a:moveTo>
                        <a:lnTo>
                          <a:pt x="332937" y="277444"/>
                        </a:lnTo>
                        <a:lnTo>
                          <a:pt x="277349" y="221856"/>
                        </a:lnTo>
                        <a:cubicBezTo>
                          <a:pt x="275930" y="220437"/>
                          <a:pt x="274377" y="219237"/>
                          <a:pt x="272786" y="218132"/>
                        </a:cubicBezTo>
                        <a:cubicBezTo>
                          <a:pt x="272444" y="217884"/>
                          <a:pt x="272091" y="217637"/>
                          <a:pt x="271739" y="217408"/>
                        </a:cubicBezTo>
                        <a:cubicBezTo>
                          <a:pt x="270158" y="216418"/>
                          <a:pt x="268519" y="215541"/>
                          <a:pt x="266824" y="214836"/>
                        </a:cubicBezTo>
                        <a:cubicBezTo>
                          <a:pt x="266529" y="214703"/>
                          <a:pt x="266233" y="214627"/>
                          <a:pt x="265948" y="214513"/>
                        </a:cubicBezTo>
                        <a:cubicBezTo>
                          <a:pt x="264385" y="213922"/>
                          <a:pt x="262795" y="213455"/>
                          <a:pt x="261185" y="213112"/>
                        </a:cubicBezTo>
                        <a:cubicBezTo>
                          <a:pt x="260861" y="213036"/>
                          <a:pt x="260537" y="212941"/>
                          <a:pt x="260204" y="212893"/>
                        </a:cubicBezTo>
                        <a:cubicBezTo>
                          <a:pt x="258423" y="212569"/>
                          <a:pt x="256623" y="212408"/>
                          <a:pt x="254822" y="212369"/>
                        </a:cubicBezTo>
                        <a:cubicBezTo>
                          <a:pt x="254422" y="212369"/>
                          <a:pt x="254032" y="212388"/>
                          <a:pt x="253632" y="212398"/>
                        </a:cubicBezTo>
                        <a:cubicBezTo>
                          <a:pt x="251727" y="212436"/>
                          <a:pt x="249822" y="212588"/>
                          <a:pt x="247945" y="212950"/>
                        </a:cubicBezTo>
                        <a:lnTo>
                          <a:pt x="235648" y="200654"/>
                        </a:lnTo>
                        <a:lnTo>
                          <a:pt x="217894" y="182899"/>
                        </a:lnTo>
                        <a:cubicBezTo>
                          <a:pt x="226847" y="169126"/>
                          <a:pt x="233039" y="153400"/>
                          <a:pt x="235648" y="136512"/>
                        </a:cubicBezTo>
                        <a:lnTo>
                          <a:pt x="235648" y="101298"/>
                        </a:lnTo>
                        <a:cubicBezTo>
                          <a:pt x="231629" y="73885"/>
                          <a:pt x="218246" y="49549"/>
                          <a:pt x="198806" y="31575"/>
                        </a:cubicBezTo>
                        <a:cubicBezTo>
                          <a:pt x="191862" y="25165"/>
                          <a:pt x="184214" y="19507"/>
                          <a:pt x="175898" y="14888"/>
                        </a:cubicBezTo>
                        <a:cubicBezTo>
                          <a:pt x="158877" y="5420"/>
                          <a:pt x="139332" y="0"/>
                          <a:pt x="118520" y="0"/>
                        </a:cubicBezTo>
                        <a:cubicBezTo>
                          <a:pt x="53169" y="0"/>
                          <a:pt x="0" y="53169"/>
                          <a:pt x="0" y="118520"/>
                        </a:cubicBezTo>
                        <a:cubicBezTo>
                          <a:pt x="0" y="183871"/>
                          <a:pt x="53169" y="237039"/>
                          <a:pt x="118520" y="237039"/>
                        </a:cubicBezTo>
                        <a:cubicBezTo>
                          <a:pt x="141599" y="237039"/>
                          <a:pt x="163097" y="230324"/>
                          <a:pt x="181318" y="218875"/>
                        </a:cubicBezTo>
                        <a:cubicBezTo>
                          <a:pt x="185652" y="216151"/>
                          <a:pt x="189852" y="213236"/>
                          <a:pt x="193786" y="209998"/>
                        </a:cubicBezTo>
                        <a:lnTo>
                          <a:pt x="197539" y="213751"/>
                        </a:lnTo>
                        <a:lnTo>
                          <a:pt x="222352" y="238563"/>
                        </a:lnTo>
                        <a:cubicBezTo>
                          <a:pt x="220313" y="248869"/>
                          <a:pt x="223276" y="259975"/>
                          <a:pt x="231277" y="267967"/>
                        </a:cubicBezTo>
                        <a:lnTo>
                          <a:pt x="235658" y="272358"/>
                        </a:lnTo>
                        <a:lnTo>
                          <a:pt x="248155" y="284855"/>
                        </a:lnTo>
                        <a:lnTo>
                          <a:pt x="294018" y="330718"/>
                        </a:lnTo>
                        <a:cubicBezTo>
                          <a:pt x="300380" y="337080"/>
                          <a:pt x="308724" y="340262"/>
                          <a:pt x="317059" y="340262"/>
                        </a:cubicBezTo>
                        <a:cubicBezTo>
                          <a:pt x="325403" y="340262"/>
                          <a:pt x="333747" y="337080"/>
                          <a:pt x="340109" y="330718"/>
                        </a:cubicBezTo>
                        <a:cubicBezTo>
                          <a:pt x="352835" y="317983"/>
                          <a:pt x="352835" y="297332"/>
                          <a:pt x="340100" y="284607"/>
                        </a:cubicBezTo>
                        <a:close/>
                        <a:moveTo>
                          <a:pt x="186261" y="165144"/>
                        </a:moveTo>
                        <a:cubicBezTo>
                          <a:pt x="183004" y="169850"/>
                          <a:pt x="179251" y="174174"/>
                          <a:pt x="175108" y="178117"/>
                        </a:cubicBezTo>
                        <a:cubicBezTo>
                          <a:pt x="160344" y="192138"/>
                          <a:pt x="140437" y="200816"/>
                          <a:pt x="118510" y="200816"/>
                        </a:cubicBezTo>
                        <a:cubicBezTo>
                          <a:pt x="73123" y="200816"/>
                          <a:pt x="36195" y="163887"/>
                          <a:pt x="36195" y="118501"/>
                        </a:cubicBezTo>
                        <a:cubicBezTo>
                          <a:pt x="36195" y="73104"/>
                          <a:pt x="73123" y="36185"/>
                          <a:pt x="118510" y="36185"/>
                        </a:cubicBezTo>
                        <a:cubicBezTo>
                          <a:pt x="153829" y="36185"/>
                          <a:pt x="183937" y="58588"/>
                          <a:pt x="195596" y="89897"/>
                        </a:cubicBezTo>
                        <a:cubicBezTo>
                          <a:pt x="196882" y="93355"/>
                          <a:pt x="197977" y="96898"/>
                          <a:pt x="198796" y="100555"/>
                        </a:cubicBezTo>
                        <a:cubicBezTo>
                          <a:pt x="200092" y="106337"/>
                          <a:pt x="200825" y="112328"/>
                          <a:pt x="200825" y="118501"/>
                        </a:cubicBezTo>
                        <a:cubicBezTo>
                          <a:pt x="200825" y="135817"/>
                          <a:pt x="195424" y="151876"/>
                          <a:pt x="186261" y="165144"/>
                        </a:cubicBezTo>
                        <a:close/>
                      </a:path>
                    </a:pathLst>
                  </a:custGeom>
                  <a:solidFill>
                    <a:srgbClr val="1B7EB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73" name="Freeform: Shape 72">
                    <a:extLst>
                      <a:ext uri="{FF2B5EF4-FFF2-40B4-BE49-F238E27FC236}">
                        <a16:creationId xmlns:a16="http://schemas.microsoft.com/office/drawing/2014/main" id="{6F07BDCD-EB36-476E-8D42-0314AAF14678}"/>
                      </a:ext>
                    </a:extLst>
                  </p:cNvPr>
                  <p:cNvSpPr/>
                  <p:nvPr/>
                </p:nvSpPr>
                <p:spPr>
                  <a:xfrm>
                    <a:off x="7551044" y="2867989"/>
                    <a:ext cx="5123" cy="4182"/>
                  </a:xfrm>
                  <a:custGeom>
                    <a:avLst/>
                    <a:gdLst>
                      <a:gd name="connsiteX0" fmla="*/ 0 w 4562"/>
                      <a:gd name="connsiteY0" fmla="*/ 0 h 3724"/>
                      <a:gd name="connsiteX1" fmla="*/ 4562 w 4562"/>
                      <a:gd name="connsiteY1" fmla="*/ 3724 h 3724"/>
                      <a:gd name="connsiteX2" fmla="*/ 0 w 4562"/>
                      <a:gd name="connsiteY2" fmla="*/ 0 h 3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" h="3724">
                        <a:moveTo>
                          <a:pt x="0" y="0"/>
                        </a:moveTo>
                        <a:cubicBezTo>
                          <a:pt x="1591" y="1095"/>
                          <a:pt x="3153" y="2296"/>
                          <a:pt x="4562" y="3724"/>
                        </a:cubicBezTo>
                        <a:cubicBezTo>
                          <a:pt x="3153" y="2296"/>
                          <a:pt x="1600" y="1095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74" name="Freeform: Shape 73">
                    <a:extLst>
                      <a:ext uri="{FF2B5EF4-FFF2-40B4-BE49-F238E27FC236}">
                        <a16:creationId xmlns:a16="http://schemas.microsoft.com/office/drawing/2014/main" id="{258B95DF-640D-4E7B-BC15-B02F7B4AD30B}"/>
                      </a:ext>
                    </a:extLst>
                  </p:cNvPr>
                  <p:cNvSpPr/>
                  <p:nvPr/>
                </p:nvSpPr>
                <p:spPr>
                  <a:xfrm>
                    <a:off x="7530880" y="2861507"/>
                    <a:ext cx="6043" cy="587"/>
                  </a:xfrm>
                  <a:custGeom>
                    <a:avLst/>
                    <a:gdLst>
                      <a:gd name="connsiteX0" fmla="*/ 0 w 5381"/>
                      <a:gd name="connsiteY0" fmla="*/ 0 h 523"/>
                      <a:gd name="connsiteX1" fmla="*/ 5382 w 5381"/>
                      <a:gd name="connsiteY1" fmla="*/ 524 h 523"/>
                      <a:gd name="connsiteX2" fmla="*/ 0 w 5381"/>
                      <a:gd name="connsiteY2" fmla="*/ 0 h 5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5381" h="523">
                        <a:moveTo>
                          <a:pt x="0" y="0"/>
                        </a:moveTo>
                        <a:cubicBezTo>
                          <a:pt x="1800" y="38"/>
                          <a:pt x="3600" y="200"/>
                          <a:pt x="5382" y="524"/>
                        </a:cubicBezTo>
                        <a:cubicBezTo>
                          <a:pt x="3600" y="200"/>
                          <a:pt x="1810" y="38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75" name="Freeform: Shape 74">
                    <a:extLst>
                      <a:ext uri="{FF2B5EF4-FFF2-40B4-BE49-F238E27FC236}">
                        <a16:creationId xmlns:a16="http://schemas.microsoft.com/office/drawing/2014/main" id="{64373CA7-BB99-4772-93D6-CC007B1BD4FC}"/>
                      </a:ext>
                    </a:extLst>
                  </p:cNvPr>
                  <p:cNvSpPr/>
                  <p:nvPr/>
                </p:nvSpPr>
                <p:spPr>
                  <a:xfrm>
                    <a:off x="7544358" y="2864289"/>
                    <a:ext cx="5519" cy="2887"/>
                  </a:xfrm>
                  <a:custGeom>
                    <a:avLst/>
                    <a:gdLst>
                      <a:gd name="connsiteX0" fmla="*/ 0 w 4914"/>
                      <a:gd name="connsiteY0" fmla="*/ 0 h 2571"/>
                      <a:gd name="connsiteX1" fmla="*/ 4915 w 4914"/>
                      <a:gd name="connsiteY1" fmla="*/ 2572 h 2571"/>
                      <a:gd name="connsiteX2" fmla="*/ 0 w 4914"/>
                      <a:gd name="connsiteY2" fmla="*/ 0 h 25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914" h="2571">
                        <a:moveTo>
                          <a:pt x="0" y="0"/>
                        </a:moveTo>
                        <a:cubicBezTo>
                          <a:pt x="1695" y="695"/>
                          <a:pt x="3334" y="1572"/>
                          <a:pt x="4915" y="2572"/>
                        </a:cubicBezTo>
                        <a:cubicBezTo>
                          <a:pt x="3334" y="1572"/>
                          <a:pt x="1695" y="695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7D391929-6F3F-4DDA-999B-A52F58231668}"/>
                      </a:ext>
                    </a:extLst>
                  </p:cNvPr>
                  <p:cNvGrpSpPr/>
                  <p:nvPr/>
                </p:nvGrpSpPr>
                <p:grpSpPr>
                  <a:xfrm>
                    <a:off x="7178265" y="2462541"/>
                    <a:ext cx="352603" cy="484800"/>
                    <a:chOff x="7178265" y="2462541"/>
                    <a:chExt cx="352603" cy="484800"/>
                  </a:xfrm>
                </p:grpSpPr>
                <p:sp>
                  <p:nvSpPr>
                    <p:cNvPr id="78" name="Freeform: Shape 77">
                      <a:extLst>
                        <a:ext uri="{FF2B5EF4-FFF2-40B4-BE49-F238E27FC236}">
                          <a16:creationId xmlns:a16="http://schemas.microsoft.com/office/drawing/2014/main" id="{191ECDEE-E5B0-41E2-A134-2B3C869ED4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29532" y="2861464"/>
                      <a:ext cx="1336" cy="85"/>
                    </a:xfrm>
                    <a:custGeom>
                      <a:avLst/>
                      <a:gdLst>
                        <a:gd name="connsiteX0" fmla="*/ 686 w 1190"/>
                        <a:gd name="connsiteY0" fmla="*/ 0 h 76"/>
                        <a:gd name="connsiteX1" fmla="*/ 0 w 1190"/>
                        <a:gd name="connsiteY1" fmla="*/ 76 h 76"/>
                        <a:gd name="connsiteX2" fmla="*/ 1191 w 1190"/>
                        <a:gd name="connsiteY2" fmla="*/ 48 h 76"/>
                        <a:gd name="connsiteX3" fmla="*/ 686 w 1190"/>
                        <a:gd name="connsiteY3" fmla="*/ 0 h 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190" h="76">
                          <a:moveTo>
                            <a:pt x="686" y="0"/>
                          </a:moveTo>
                          <a:cubicBezTo>
                            <a:pt x="457" y="0"/>
                            <a:pt x="229" y="67"/>
                            <a:pt x="0" y="76"/>
                          </a:cubicBezTo>
                          <a:cubicBezTo>
                            <a:pt x="400" y="67"/>
                            <a:pt x="791" y="48"/>
                            <a:pt x="1191" y="48"/>
                          </a:cubicBezTo>
                          <a:cubicBezTo>
                            <a:pt x="1029" y="38"/>
                            <a:pt x="867" y="0"/>
                            <a:pt x="686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79" name="Freeform: Shape 78">
                      <a:extLst>
                        <a:ext uri="{FF2B5EF4-FFF2-40B4-BE49-F238E27FC236}">
                          <a16:creationId xmlns:a16="http://schemas.microsoft.com/office/drawing/2014/main" id="{7721CE85-C255-4357-9334-701EEE5ED4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41354" y="2542354"/>
                      <a:ext cx="26615" cy="62066"/>
                    </a:xfrm>
                    <a:custGeom>
                      <a:avLst/>
                      <a:gdLst>
                        <a:gd name="connsiteX0" fmla="*/ 11849 w 23698"/>
                        <a:gd name="connsiteY0" fmla="*/ 0 h 55264"/>
                        <a:gd name="connsiteX1" fmla="*/ 0 w 23698"/>
                        <a:gd name="connsiteY1" fmla="*/ 11840 h 55264"/>
                        <a:gd name="connsiteX2" fmla="*/ 0 w 23698"/>
                        <a:gd name="connsiteY2" fmla="*/ 43424 h 55264"/>
                        <a:gd name="connsiteX3" fmla="*/ 11849 w 23698"/>
                        <a:gd name="connsiteY3" fmla="*/ 55264 h 55264"/>
                        <a:gd name="connsiteX4" fmla="*/ 23698 w 23698"/>
                        <a:gd name="connsiteY4" fmla="*/ 43424 h 55264"/>
                        <a:gd name="connsiteX5" fmla="*/ 23698 w 23698"/>
                        <a:gd name="connsiteY5" fmla="*/ 11840 h 55264"/>
                        <a:gd name="connsiteX6" fmla="*/ 11849 w 23698"/>
                        <a:gd name="connsiteY6" fmla="*/ 0 h 552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64">
                          <a:moveTo>
                            <a:pt x="11849" y="0"/>
                          </a:moveTo>
                          <a:cubicBezTo>
                            <a:pt x="5305" y="0"/>
                            <a:pt x="0" y="5305"/>
                            <a:pt x="0" y="11840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64"/>
                            <a:pt x="11849" y="55264"/>
                          </a:cubicBezTo>
                          <a:cubicBezTo>
                            <a:pt x="18393" y="55264"/>
                            <a:pt x="23698" y="49959"/>
                            <a:pt x="23698" y="43424"/>
                          </a:cubicBezTo>
                          <a:lnTo>
                            <a:pt x="23698" y="11840"/>
                          </a:lnTo>
                          <a:cubicBezTo>
                            <a:pt x="23698" y="5296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0" name="Freeform: Shape 79">
                      <a:extLst>
                        <a:ext uri="{FF2B5EF4-FFF2-40B4-BE49-F238E27FC236}">
                          <a16:creationId xmlns:a16="http://schemas.microsoft.com/office/drawing/2014/main" id="{74F1CFD1-8DA3-4F5F-867A-7E0C482C2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527581"/>
                      <a:ext cx="26615" cy="62076"/>
                    </a:xfrm>
                    <a:custGeom>
                      <a:avLst/>
                      <a:gdLst>
                        <a:gd name="connsiteX0" fmla="*/ 11849 w 23698"/>
                        <a:gd name="connsiteY0" fmla="*/ 0 h 55273"/>
                        <a:gd name="connsiteX1" fmla="*/ 0 w 23698"/>
                        <a:gd name="connsiteY1" fmla="*/ 11849 h 55273"/>
                        <a:gd name="connsiteX2" fmla="*/ 0 w 23698"/>
                        <a:gd name="connsiteY2" fmla="*/ 43424 h 55273"/>
                        <a:gd name="connsiteX3" fmla="*/ 11849 w 23698"/>
                        <a:gd name="connsiteY3" fmla="*/ 55274 h 55273"/>
                        <a:gd name="connsiteX4" fmla="*/ 23698 w 23698"/>
                        <a:gd name="connsiteY4" fmla="*/ 43424 h 55273"/>
                        <a:gd name="connsiteX5" fmla="*/ 23698 w 23698"/>
                        <a:gd name="connsiteY5" fmla="*/ 11849 h 55273"/>
                        <a:gd name="connsiteX6" fmla="*/ 11849 w 23698"/>
                        <a:gd name="connsiteY6" fmla="*/ 0 h 552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73">
                          <a:moveTo>
                            <a:pt x="11849" y="0"/>
                          </a:moveTo>
                          <a:cubicBezTo>
                            <a:pt x="5305" y="0"/>
                            <a:pt x="0" y="5315"/>
                            <a:pt x="0" y="11849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74"/>
                            <a:pt x="11849" y="55274"/>
                          </a:cubicBezTo>
                          <a:cubicBezTo>
                            <a:pt x="18393" y="55274"/>
                            <a:pt x="23698" y="49959"/>
                            <a:pt x="23698" y="43424"/>
                          </a:cubicBezTo>
                          <a:lnTo>
                            <a:pt x="23698" y="11849"/>
                          </a:lnTo>
                          <a:cubicBezTo>
                            <a:pt x="23698" y="5305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1" name="Freeform: Shape 80">
                      <a:extLst>
                        <a:ext uri="{FF2B5EF4-FFF2-40B4-BE49-F238E27FC236}">
                          <a16:creationId xmlns:a16="http://schemas.microsoft.com/office/drawing/2014/main" id="{04B0308D-9B04-4124-8027-B1368AF811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616261"/>
                      <a:ext cx="26615" cy="62076"/>
                    </a:xfrm>
                    <a:custGeom>
                      <a:avLst/>
                      <a:gdLst>
                        <a:gd name="connsiteX0" fmla="*/ 11849 w 23698"/>
                        <a:gd name="connsiteY0" fmla="*/ 0 h 55273"/>
                        <a:gd name="connsiteX1" fmla="*/ 0 w 23698"/>
                        <a:gd name="connsiteY1" fmla="*/ 11849 h 55273"/>
                        <a:gd name="connsiteX2" fmla="*/ 0 w 23698"/>
                        <a:gd name="connsiteY2" fmla="*/ 43424 h 55273"/>
                        <a:gd name="connsiteX3" fmla="*/ 11849 w 23698"/>
                        <a:gd name="connsiteY3" fmla="*/ 55274 h 55273"/>
                        <a:gd name="connsiteX4" fmla="*/ 23698 w 23698"/>
                        <a:gd name="connsiteY4" fmla="*/ 43424 h 55273"/>
                        <a:gd name="connsiteX5" fmla="*/ 23698 w 23698"/>
                        <a:gd name="connsiteY5" fmla="*/ 11849 h 55273"/>
                        <a:gd name="connsiteX6" fmla="*/ 11849 w 23698"/>
                        <a:gd name="connsiteY6" fmla="*/ 0 h 552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73">
                          <a:moveTo>
                            <a:pt x="11849" y="0"/>
                          </a:moveTo>
                          <a:cubicBezTo>
                            <a:pt x="5305" y="0"/>
                            <a:pt x="0" y="5315"/>
                            <a:pt x="0" y="11849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74"/>
                            <a:pt x="11849" y="55274"/>
                          </a:cubicBezTo>
                          <a:cubicBezTo>
                            <a:pt x="18393" y="55274"/>
                            <a:pt x="23698" y="49959"/>
                            <a:pt x="23698" y="43424"/>
                          </a:cubicBezTo>
                          <a:lnTo>
                            <a:pt x="23698" y="11849"/>
                          </a:lnTo>
                          <a:cubicBezTo>
                            <a:pt x="23698" y="5305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2" name="Freeform: Shape 81">
                      <a:extLst>
                        <a:ext uri="{FF2B5EF4-FFF2-40B4-BE49-F238E27FC236}">
                          <a16:creationId xmlns:a16="http://schemas.microsoft.com/office/drawing/2014/main" id="{3BAE0EF4-30DD-450E-A29A-3E0FDC6D7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32486" y="2462541"/>
                      <a:ext cx="35492" cy="53197"/>
                    </a:xfrm>
                    <a:custGeom>
                      <a:avLst/>
                      <a:gdLst>
                        <a:gd name="connsiteX0" fmla="*/ 7906 w 31603"/>
                        <a:gd name="connsiteY0" fmla="*/ 23022 h 47367"/>
                        <a:gd name="connsiteX1" fmla="*/ 7906 w 31603"/>
                        <a:gd name="connsiteY1" fmla="*/ 35528 h 47367"/>
                        <a:gd name="connsiteX2" fmla="*/ 19755 w 31603"/>
                        <a:gd name="connsiteY2" fmla="*/ 47368 h 47367"/>
                        <a:gd name="connsiteX3" fmla="*/ 31604 w 31603"/>
                        <a:gd name="connsiteY3" fmla="*/ 35528 h 47367"/>
                        <a:gd name="connsiteX4" fmla="*/ 31604 w 31603"/>
                        <a:gd name="connsiteY4" fmla="*/ 11849 h 47367"/>
                        <a:gd name="connsiteX5" fmla="*/ 19755 w 31603"/>
                        <a:gd name="connsiteY5" fmla="*/ 0 h 47367"/>
                        <a:gd name="connsiteX6" fmla="*/ 11849 w 31603"/>
                        <a:gd name="connsiteY6" fmla="*/ 0 h 47367"/>
                        <a:gd name="connsiteX7" fmla="*/ 0 w 31603"/>
                        <a:gd name="connsiteY7" fmla="*/ 11849 h 47367"/>
                        <a:gd name="connsiteX8" fmla="*/ 7906 w 31603"/>
                        <a:gd name="connsiteY8" fmla="*/ 23022 h 473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1603" h="47367">
                          <a:moveTo>
                            <a:pt x="7906" y="23022"/>
                          </a:moveTo>
                          <a:lnTo>
                            <a:pt x="7906" y="35528"/>
                          </a:lnTo>
                          <a:cubicBezTo>
                            <a:pt x="7906" y="42072"/>
                            <a:pt x="13211" y="47368"/>
                            <a:pt x="19755" y="47368"/>
                          </a:cubicBezTo>
                          <a:cubicBezTo>
                            <a:pt x="26299" y="47368"/>
                            <a:pt x="31604" y="42062"/>
                            <a:pt x="31604" y="35528"/>
                          </a:cubicBezTo>
                          <a:lnTo>
                            <a:pt x="31604" y="11849"/>
                          </a:lnTo>
                          <a:cubicBezTo>
                            <a:pt x="31604" y="5305"/>
                            <a:pt x="26299" y="0"/>
                            <a:pt x="19755" y="0"/>
                          </a:cubicBezTo>
                          <a:lnTo>
                            <a:pt x="11849" y="0"/>
                          </a:lnTo>
                          <a:cubicBezTo>
                            <a:pt x="5305" y="0"/>
                            <a:pt x="0" y="5315"/>
                            <a:pt x="0" y="11849"/>
                          </a:cubicBezTo>
                          <a:cubicBezTo>
                            <a:pt x="0" y="17002"/>
                            <a:pt x="3305" y="21393"/>
                            <a:pt x="7906" y="23022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3" name="Freeform: Shape 82">
                      <a:extLst>
                        <a:ext uri="{FF2B5EF4-FFF2-40B4-BE49-F238E27FC236}">
                          <a16:creationId xmlns:a16="http://schemas.microsoft.com/office/drawing/2014/main" id="{F6CCD399-4BAE-48D6-9637-5E1573C2FE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28532" y="2920738"/>
                      <a:ext cx="62066" cy="26603"/>
                    </a:xfrm>
                    <a:custGeom>
                      <a:avLst/>
                      <a:gdLst>
                        <a:gd name="connsiteX0" fmla="*/ 43424 w 55264"/>
                        <a:gd name="connsiteY0" fmla="*/ 0 h 23688"/>
                        <a:gd name="connsiteX1" fmla="*/ 11840 w 55264"/>
                        <a:gd name="connsiteY1" fmla="*/ 0 h 23688"/>
                        <a:gd name="connsiteX2" fmla="*/ 0 w 55264"/>
                        <a:gd name="connsiteY2" fmla="*/ 11840 h 23688"/>
                        <a:gd name="connsiteX3" fmla="*/ 11840 w 55264"/>
                        <a:gd name="connsiteY3" fmla="*/ 23689 h 23688"/>
                        <a:gd name="connsiteX4" fmla="*/ 43424 w 55264"/>
                        <a:gd name="connsiteY4" fmla="*/ 23689 h 23688"/>
                        <a:gd name="connsiteX5" fmla="*/ 55264 w 55264"/>
                        <a:gd name="connsiteY5" fmla="*/ 11840 h 23688"/>
                        <a:gd name="connsiteX6" fmla="*/ 43424 w 55264"/>
                        <a:gd name="connsiteY6" fmla="*/ 0 h 23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264" h="23688">
                          <a:moveTo>
                            <a:pt x="43424" y="0"/>
                          </a:moveTo>
                          <a:lnTo>
                            <a:pt x="11840" y="0"/>
                          </a:lnTo>
                          <a:cubicBezTo>
                            <a:pt x="5296" y="0"/>
                            <a:pt x="0" y="5315"/>
                            <a:pt x="0" y="11840"/>
                          </a:cubicBezTo>
                          <a:cubicBezTo>
                            <a:pt x="0" y="18393"/>
                            <a:pt x="5305" y="23689"/>
                            <a:pt x="11840" y="23689"/>
                          </a:cubicBezTo>
                          <a:lnTo>
                            <a:pt x="43424" y="23689"/>
                          </a:lnTo>
                          <a:cubicBezTo>
                            <a:pt x="49968" y="23689"/>
                            <a:pt x="55264" y="18383"/>
                            <a:pt x="55264" y="11840"/>
                          </a:cubicBezTo>
                          <a:cubicBezTo>
                            <a:pt x="55264" y="5305"/>
                            <a:pt x="49968" y="0"/>
                            <a:pt x="43424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4" name="Freeform: Shape 83">
                      <a:extLst>
                        <a:ext uri="{FF2B5EF4-FFF2-40B4-BE49-F238E27FC236}">
                          <a16:creationId xmlns:a16="http://schemas.microsoft.com/office/drawing/2014/main" id="{D7D942D4-F40F-4D2E-81A7-2B97D257CC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462541"/>
                      <a:ext cx="50255" cy="38435"/>
                    </a:xfrm>
                    <a:custGeom>
                      <a:avLst/>
                      <a:gdLst>
                        <a:gd name="connsiteX0" fmla="*/ 32899 w 44748"/>
                        <a:gd name="connsiteY0" fmla="*/ 0 h 34223"/>
                        <a:gd name="connsiteX1" fmla="*/ 11849 w 44748"/>
                        <a:gd name="connsiteY1" fmla="*/ 0 h 34223"/>
                        <a:gd name="connsiteX2" fmla="*/ 0 w 44748"/>
                        <a:gd name="connsiteY2" fmla="*/ 11849 h 34223"/>
                        <a:gd name="connsiteX3" fmla="*/ 0 w 44748"/>
                        <a:gd name="connsiteY3" fmla="*/ 22374 h 34223"/>
                        <a:gd name="connsiteX4" fmla="*/ 11849 w 44748"/>
                        <a:gd name="connsiteY4" fmla="*/ 34223 h 34223"/>
                        <a:gd name="connsiteX5" fmla="*/ 23622 w 44748"/>
                        <a:gd name="connsiteY5" fmla="*/ 23689 h 34223"/>
                        <a:gd name="connsiteX6" fmla="*/ 32899 w 44748"/>
                        <a:gd name="connsiteY6" fmla="*/ 23689 h 34223"/>
                        <a:gd name="connsiteX7" fmla="*/ 44748 w 44748"/>
                        <a:gd name="connsiteY7" fmla="*/ 11849 h 34223"/>
                        <a:gd name="connsiteX8" fmla="*/ 32899 w 44748"/>
                        <a:gd name="connsiteY8" fmla="*/ 0 h 342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4748" h="34223">
                          <a:moveTo>
                            <a:pt x="32899" y="0"/>
                          </a:moveTo>
                          <a:lnTo>
                            <a:pt x="11849" y="0"/>
                          </a:lnTo>
                          <a:cubicBezTo>
                            <a:pt x="5305" y="0"/>
                            <a:pt x="0" y="5315"/>
                            <a:pt x="0" y="11849"/>
                          </a:cubicBezTo>
                          <a:lnTo>
                            <a:pt x="0" y="22374"/>
                          </a:lnTo>
                          <a:cubicBezTo>
                            <a:pt x="0" y="28918"/>
                            <a:pt x="5305" y="34223"/>
                            <a:pt x="11849" y="34223"/>
                          </a:cubicBezTo>
                          <a:cubicBezTo>
                            <a:pt x="17945" y="34223"/>
                            <a:pt x="22965" y="29613"/>
                            <a:pt x="23622" y="23689"/>
                          </a:cubicBezTo>
                          <a:lnTo>
                            <a:pt x="32899" y="23689"/>
                          </a:lnTo>
                          <a:cubicBezTo>
                            <a:pt x="39443" y="23689"/>
                            <a:pt x="44748" y="18383"/>
                            <a:pt x="44748" y="11849"/>
                          </a:cubicBezTo>
                          <a:cubicBezTo>
                            <a:pt x="44748" y="5315"/>
                            <a:pt x="39443" y="0"/>
                            <a:pt x="3289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5" name="Freeform: Shape 84">
                      <a:extLst>
                        <a:ext uri="{FF2B5EF4-FFF2-40B4-BE49-F238E27FC236}">
                          <a16:creationId xmlns:a16="http://schemas.microsoft.com/office/drawing/2014/main" id="{C44336A5-ED13-4FD8-B437-F0495E2873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43806" y="2462541"/>
                      <a:ext cx="62066" cy="26603"/>
                    </a:xfrm>
                    <a:custGeom>
                      <a:avLst/>
                      <a:gdLst>
                        <a:gd name="connsiteX0" fmla="*/ 11840 w 55264"/>
                        <a:gd name="connsiteY0" fmla="*/ 23689 h 23688"/>
                        <a:gd name="connsiteX1" fmla="*/ 43424 w 55264"/>
                        <a:gd name="connsiteY1" fmla="*/ 23689 h 23688"/>
                        <a:gd name="connsiteX2" fmla="*/ 55264 w 55264"/>
                        <a:gd name="connsiteY2" fmla="*/ 11849 h 23688"/>
                        <a:gd name="connsiteX3" fmla="*/ 43424 w 55264"/>
                        <a:gd name="connsiteY3" fmla="*/ 0 h 23688"/>
                        <a:gd name="connsiteX4" fmla="*/ 11840 w 55264"/>
                        <a:gd name="connsiteY4" fmla="*/ 0 h 23688"/>
                        <a:gd name="connsiteX5" fmla="*/ 0 w 55264"/>
                        <a:gd name="connsiteY5" fmla="*/ 11849 h 23688"/>
                        <a:gd name="connsiteX6" fmla="*/ 11840 w 55264"/>
                        <a:gd name="connsiteY6" fmla="*/ 23689 h 23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264" h="23688">
                          <a:moveTo>
                            <a:pt x="11840" y="23689"/>
                          </a:moveTo>
                          <a:lnTo>
                            <a:pt x="43424" y="23689"/>
                          </a:lnTo>
                          <a:cubicBezTo>
                            <a:pt x="49968" y="23689"/>
                            <a:pt x="55264" y="18383"/>
                            <a:pt x="55264" y="11849"/>
                          </a:cubicBezTo>
                          <a:cubicBezTo>
                            <a:pt x="55264" y="5315"/>
                            <a:pt x="49968" y="0"/>
                            <a:pt x="43424" y="0"/>
                          </a:cubicBezTo>
                          <a:lnTo>
                            <a:pt x="11840" y="0"/>
                          </a:lnTo>
                          <a:cubicBezTo>
                            <a:pt x="5296" y="0"/>
                            <a:pt x="0" y="5315"/>
                            <a:pt x="0" y="11849"/>
                          </a:cubicBezTo>
                          <a:cubicBezTo>
                            <a:pt x="0" y="18383"/>
                            <a:pt x="5305" y="23689"/>
                            <a:pt x="11840" y="23689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6" name="Freeform: Shape 85">
                      <a:extLst>
                        <a:ext uri="{FF2B5EF4-FFF2-40B4-BE49-F238E27FC236}">
                          <a16:creationId xmlns:a16="http://schemas.microsoft.com/office/drawing/2014/main" id="{5268D2FC-6B83-497D-BED4-54460F9923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882313"/>
                      <a:ext cx="26615" cy="62064"/>
                    </a:xfrm>
                    <a:custGeom>
                      <a:avLst/>
                      <a:gdLst>
                        <a:gd name="connsiteX0" fmla="*/ 11849 w 23698"/>
                        <a:gd name="connsiteY0" fmla="*/ 0 h 55263"/>
                        <a:gd name="connsiteX1" fmla="*/ 0 w 23698"/>
                        <a:gd name="connsiteY1" fmla="*/ 11840 h 55263"/>
                        <a:gd name="connsiteX2" fmla="*/ 0 w 23698"/>
                        <a:gd name="connsiteY2" fmla="*/ 43424 h 55263"/>
                        <a:gd name="connsiteX3" fmla="*/ 11849 w 23698"/>
                        <a:gd name="connsiteY3" fmla="*/ 55264 h 55263"/>
                        <a:gd name="connsiteX4" fmla="*/ 23698 w 23698"/>
                        <a:gd name="connsiteY4" fmla="*/ 43424 h 55263"/>
                        <a:gd name="connsiteX5" fmla="*/ 23698 w 23698"/>
                        <a:gd name="connsiteY5" fmla="*/ 11840 h 55263"/>
                        <a:gd name="connsiteX6" fmla="*/ 11849 w 23698"/>
                        <a:gd name="connsiteY6" fmla="*/ 0 h 552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63">
                          <a:moveTo>
                            <a:pt x="11849" y="0"/>
                          </a:moveTo>
                          <a:cubicBezTo>
                            <a:pt x="5305" y="0"/>
                            <a:pt x="0" y="5305"/>
                            <a:pt x="0" y="11840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64"/>
                            <a:pt x="11849" y="55264"/>
                          </a:cubicBezTo>
                          <a:cubicBezTo>
                            <a:pt x="18393" y="55264"/>
                            <a:pt x="23698" y="49959"/>
                            <a:pt x="23698" y="43424"/>
                          </a:cubicBezTo>
                          <a:lnTo>
                            <a:pt x="23698" y="11840"/>
                          </a:lnTo>
                          <a:cubicBezTo>
                            <a:pt x="23698" y="5296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7" name="Freeform: Shape 86">
                      <a:extLst>
                        <a:ext uri="{FF2B5EF4-FFF2-40B4-BE49-F238E27FC236}">
                          <a16:creationId xmlns:a16="http://schemas.microsoft.com/office/drawing/2014/main" id="{65A3C98E-39E5-4917-8013-D53B0B7D4F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55115" y="2462541"/>
                      <a:ext cx="62087" cy="26603"/>
                    </a:xfrm>
                    <a:custGeom>
                      <a:avLst/>
                      <a:gdLst>
                        <a:gd name="connsiteX0" fmla="*/ 11849 w 55283"/>
                        <a:gd name="connsiteY0" fmla="*/ 23689 h 23688"/>
                        <a:gd name="connsiteX1" fmla="*/ 43434 w 55283"/>
                        <a:gd name="connsiteY1" fmla="*/ 23689 h 23688"/>
                        <a:gd name="connsiteX2" fmla="*/ 55283 w 55283"/>
                        <a:gd name="connsiteY2" fmla="*/ 11849 h 23688"/>
                        <a:gd name="connsiteX3" fmla="*/ 43434 w 55283"/>
                        <a:gd name="connsiteY3" fmla="*/ 0 h 23688"/>
                        <a:gd name="connsiteX4" fmla="*/ 11849 w 55283"/>
                        <a:gd name="connsiteY4" fmla="*/ 0 h 23688"/>
                        <a:gd name="connsiteX5" fmla="*/ 0 w 55283"/>
                        <a:gd name="connsiteY5" fmla="*/ 11849 h 23688"/>
                        <a:gd name="connsiteX6" fmla="*/ 11849 w 55283"/>
                        <a:gd name="connsiteY6" fmla="*/ 23689 h 23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283" h="23688">
                          <a:moveTo>
                            <a:pt x="11849" y="23689"/>
                          </a:moveTo>
                          <a:lnTo>
                            <a:pt x="43434" y="23689"/>
                          </a:lnTo>
                          <a:cubicBezTo>
                            <a:pt x="49978" y="23689"/>
                            <a:pt x="55283" y="18383"/>
                            <a:pt x="55283" y="11849"/>
                          </a:cubicBezTo>
                          <a:cubicBezTo>
                            <a:pt x="55283" y="5315"/>
                            <a:pt x="49978" y="0"/>
                            <a:pt x="43434" y="0"/>
                          </a:cubicBezTo>
                          <a:lnTo>
                            <a:pt x="11849" y="0"/>
                          </a:lnTo>
                          <a:cubicBezTo>
                            <a:pt x="5305" y="0"/>
                            <a:pt x="0" y="5315"/>
                            <a:pt x="0" y="11849"/>
                          </a:cubicBezTo>
                          <a:cubicBezTo>
                            <a:pt x="0" y="18383"/>
                            <a:pt x="5305" y="23689"/>
                            <a:pt x="11849" y="23689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8" name="Freeform: Shape 87">
                      <a:extLst>
                        <a:ext uri="{FF2B5EF4-FFF2-40B4-BE49-F238E27FC236}">
                          <a16:creationId xmlns:a16="http://schemas.microsoft.com/office/drawing/2014/main" id="{EB37360B-AB57-4615-BFDC-A4986F72A0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793633"/>
                      <a:ext cx="26615" cy="62066"/>
                    </a:xfrm>
                    <a:custGeom>
                      <a:avLst/>
                      <a:gdLst>
                        <a:gd name="connsiteX0" fmla="*/ 11849 w 23698"/>
                        <a:gd name="connsiteY0" fmla="*/ 0 h 55264"/>
                        <a:gd name="connsiteX1" fmla="*/ 0 w 23698"/>
                        <a:gd name="connsiteY1" fmla="*/ 11840 h 55264"/>
                        <a:gd name="connsiteX2" fmla="*/ 0 w 23698"/>
                        <a:gd name="connsiteY2" fmla="*/ 43424 h 55264"/>
                        <a:gd name="connsiteX3" fmla="*/ 11849 w 23698"/>
                        <a:gd name="connsiteY3" fmla="*/ 55264 h 55264"/>
                        <a:gd name="connsiteX4" fmla="*/ 23698 w 23698"/>
                        <a:gd name="connsiteY4" fmla="*/ 43424 h 55264"/>
                        <a:gd name="connsiteX5" fmla="*/ 23698 w 23698"/>
                        <a:gd name="connsiteY5" fmla="*/ 11840 h 55264"/>
                        <a:gd name="connsiteX6" fmla="*/ 11849 w 23698"/>
                        <a:gd name="connsiteY6" fmla="*/ 0 h 552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64">
                          <a:moveTo>
                            <a:pt x="11849" y="0"/>
                          </a:moveTo>
                          <a:cubicBezTo>
                            <a:pt x="5305" y="0"/>
                            <a:pt x="0" y="5305"/>
                            <a:pt x="0" y="11840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64"/>
                            <a:pt x="11849" y="55264"/>
                          </a:cubicBezTo>
                          <a:cubicBezTo>
                            <a:pt x="18393" y="55264"/>
                            <a:pt x="23698" y="49959"/>
                            <a:pt x="23698" y="43424"/>
                          </a:cubicBezTo>
                          <a:lnTo>
                            <a:pt x="23698" y="11840"/>
                          </a:lnTo>
                          <a:cubicBezTo>
                            <a:pt x="23698" y="5296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89" name="Freeform: Shape 88">
                      <a:extLst>
                        <a:ext uri="{FF2B5EF4-FFF2-40B4-BE49-F238E27FC236}">
                          <a16:creationId xmlns:a16="http://schemas.microsoft.com/office/drawing/2014/main" id="{9E14C248-A49D-47F2-B3D3-387490F3C6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7202" y="2920738"/>
                      <a:ext cx="62087" cy="26603"/>
                    </a:xfrm>
                    <a:custGeom>
                      <a:avLst/>
                      <a:gdLst>
                        <a:gd name="connsiteX0" fmla="*/ 43434 w 55283"/>
                        <a:gd name="connsiteY0" fmla="*/ 0 h 23688"/>
                        <a:gd name="connsiteX1" fmla="*/ 11849 w 55283"/>
                        <a:gd name="connsiteY1" fmla="*/ 0 h 23688"/>
                        <a:gd name="connsiteX2" fmla="*/ 0 w 55283"/>
                        <a:gd name="connsiteY2" fmla="*/ 11840 h 23688"/>
                        <a:gd name="connsiteX3" fmla="*/ 11849 w 55283"/>
                        <a:gd name="connsiteY3" fmla="*/ 23689 h 23688"/>
                        <a:gd name="connsiteX4" fmla="*/ 43434 w 55283"/>
                        <a:gd name="connsiteY4" fmla="*/ 23689 h 23688"/>
                        <a:gd name="connsiteX5" fmla="*/ 55283 w 55283"/>
                        <a:gd name="connsiteY5" fmla="*/ 11840 h 23688"/>
                        <a:gd name="connsiteX6" fmla="*/ 43434 w 55283"/>
                        <a:gd name="connsiteY6" fmla="*/ 0 h 23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283" h="23688">
                          <a:moveTo>
                            <a:pt x="43434" y="0"/>
                          </a:moveTo>
                          <a:lnTo>
                            <a:pt x="11849" y="0"/>
                          </a:lnTo>
                          <a:cubicBezTo>
                            <a:pt x="5305" y="0"/>
                            <a:pt x="0" y="5315"/>
                            <a:pt x="0" y="11840"/>
                          </a:cubicBezTo>
                          <a:cubicBezTo>
                            <a:pt x="0" y="18393"/>
                            <a:pt x="5305" y="23689"/>
                            <a:pt x="11849" y="23689"/>
                          </a:cubicBezTo>
                          <a:lnTo>
                            <a:pt x="43434" y="23689"/>
                          </a:lnTo>
                          <a:cubicBezTo>
                            <a:pt x="49978" y="23689"/>
                            <a:pt x="55283" y="18383"/>
                            <a:pt x="55283" y="11840"/>
                          </a:cubicBezTo>
                          <a:cubicBezTo>
                            <a:pt x="55283" y="5305"/>
                            <a:pt x="49978" y="0"/>
                            <a:pt x="43434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0" name="Freeform: Shape 89">
                      <a:extLst>
                        <a:ext uri="{FF2B5EF4-FFF2-40B4-BE49-F238E27FC236}">
                          <a16:creationId xmlns:a16="http://schemas.microsoft.com/office/drawing/2014/main" id="{76E59306-5AF1-43C9-A10E-7765A45E03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78265" y="2704952"/>
                      <a:ext cx="26615" cy="62066"/>
                    </a:xfrm>
                    <a:custGeom>
                      <a:avLst/>
                      <a:gdLst>
                        <a:gd name="connsiteX0" fmla="*/ 11849 w 23698"/>
                        <a:gd name="connsiteY0" fmla="*/ 0 h 55264"/>
                        <a:gd name="connsiteX1" fmla="*/ 0 w 23698"/>
                        <a:gd name="connsiteY1" fmla="*/ 11840 h 55264"/>
                        <a:gd name="connsiteX2" fmla="*/ 0 w 23698"/>
                        <a:gd name="connsiteY2" fmla="*/ 43424 h 55264"/>
                        <a:gd name="connsiteX3" fmla="*/ 11849 w 23698"/>
                        <a:gd name="connsiteY3" fmla="*/ 55264 h 55264"/>
                        <a:gd name="connsiteX4" fmla="*/ 23698 w 23698"/>
                        <a:gd name="connsiteY4" fmla="*/ 43424 h 55264"/>
                        <a:gd name="connsiteX5" fmla="*/ 23698 w 23698"/>
                        <a:gd name="connsiteY5" fmla="*/ 11840 h 55264"/>
                        <a:gd name="connsiteX6" fmla="*/ 11849 w 23698"/>
                        <a:gd name="connsiteY6" fmla="*/ 0 h 552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3698" h="55264">
                          <a:moveTo>
                            <a:pt x="11849" y="0"/>
                          </a:moveTo>
                          <a:cubicBezTo>
                            <a:pt x="5305" y="0"/>
                            <a:pt x="0" y="5305"/>
                            <a:pt x="0" y="11840"/>
                          </a:cubicBezTo>
                          <a:lnTo>
                            <a:pt x="0" y="43424"/>
                          </a:lnTo>
                          <a:cubicBezTo>
                            <a:pt x="0" y="49968"/>
                            <a:pt x="5305" y="55264"/>
                            <a:pt x="11849" y="55264"/>
                          </a:cubicBezTo>
                          <a:cubicBezTo>
                            <a:pt x="18393" y="55264"/>
                            <a:pt x="23698" y="49959"/>
                            <a:pt x="23698" y="43424"/>
                          </a:cubicBezTo>
                          <a:lnTo>
                            <a:pt x="23698" y="11840"/>
                          </a:lnTo>
                          <a:cubicBezTo>
                            <a:pt x="23698" y="5296"/>
                            <a:pt x="18393" y="0"/>
                            <a:pt x="11849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1" name="Freeform: Shape 90">
                      <a:extLst>
                        <a:ext uri="{FF2B5EF4-FFF2-40B4-BE49-F238E27FC236}">
                          <a16:creationId xmlns:a16="http://schemas.microsoft.com/office/drawing/2014/main" id="{CA298160-34A4-4E6A-A323-6E57400456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05882" y="2897076"/>
                      <a:ext cx="62087" cy="50265"/>
                    </a:xfrm>
                    <a:custGeom>
                      <a:avLst/>
                      <a:gdLst>
                        <a:gd name="connsiteX0" fmla="*/ 43434 w 55283"/>
                        <a:gd name="connsiteY0" fmla="*/ 0 h 44757"/>
                        <a:gd name="connsiteX1" fmla="*/ 31585 w 55283"/>
                        <a:gd name="connsiteY1" fmla="*/ 11849 h 44757"/>
                        <a:gd name="connsiteX2" fmla="*/ 31585 w 55283"/>
                        <a:gd name="connsiteY2" fmla="*/ 21069 h 44757"/>
                        <a:gd name="connsiteX3" fmla="*/ 11849 w 55283"/>
                        <a:gd name="connsiteY3" fmla="*/ 21069 h 44757"/>
                        <a:gd name="connsiteX4" fmla="*/ 0 w 55283"/>
                        <a:gd name="connsiteY4" fmla="*/ 32909 h 44757"/>
                        <a:gd name="connsiteX5" fmla="*/ 11849 w 55283"/>
                        <a:gd name="connsiteY5" fmla="*/ 44758 h 44757"/>
                        <a:gd name="connsiteX6" fmla="*/ 43434 w 55283"/>
                        <a:gd name="connsiteY6" fmla="*/ 44758 h 44757"/>
                        <a:gd name="connsiteX7" fmla="*/ 55283 w 55283"/>
                        <a:gd name="connsiteY7" fmla="*/ 32909 h 44757"/>
                        <a:gd name="connsiteX8" fmla="*/ 55283 w 55283"/>
                        <a:gd name="connsiteY8" fmla="*/ 11849 h 44757"/>
                        <a:gd name="connsiteX9" fmla="*/ 43434 w 55283"/>
                        <a:gd name="connsiteY9" fmla="*/ 0 h 447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55283" h="44757">
                          <a:moveTo>
                            <a:pt x="43434" y="0"/>
                          </a:moveTo>
                          <a:cubicBezTo>
                            <a:pt x="36890" y="0"/>
                            <a:pt x="31585" y="5315"/>
                            <a:pt x="31585" y="11849"/>
                          </a:cubicBezTo>
                          <a:lnTo>
                            <a:pt x="31585" y="21069"/>
                          </a:lnTo>
                          <a:lnTo>
                            <a:pt x="11849" y="21069"/>
                          </a:lnTo>
                          <a:cubicBezTo>
                            <a:pt x="5305" y="21069"/>
                            <a:pt x="0" y="26384"/>
                            <a:pt x="0" y="32909"/>
                          </a:cubicBezTo>
                          <a:cubicBezTo>
                            <a:pt x="0" y="39462"/>
                            <a:pt x="5305" y="44758"/>
                            <a:pt x="11849" y="44758"/>
                          </a:cubicBezTo>
                          <a:lnTo>
                            <a:pt x="43434" y="44758"/>
                          </a:lnTo>
                          <a:cubicBezTo>
                            <a:pt x="49978" y="44758"/>
                            <a:pt x="55283" y="39453"/>
                            <a:pt x="55283" y="32909"/>
                          </a:cubicBezTo>
                          <a:lnTo>
                            <a:pt x="55283" y="11849"/>
                          </a:lnTo>
                          <a:cubicBezTo>
                            <a:pt x="55283" y="5305"/>
                            <a:pt x="49978" y="0"/>
                            <a:pt x="43434" y="0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2" name="Freeform: Shape 91">
                      <a:extLst>
                        <a:ext uri="{FF2B5EF4-FFF2-40B4-BE49-F238E27FC236}">
                          <a16:creationId xmlns:a16="http://schemas.microsoft.com/office/drawing/2014/main" id="{3801513A-671C-42D3-B622-12C92A6571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09346" y="2736756"/>
                      <a:ext cx="1561" cy="39547"/>
                    </a:xfrm>
                    <a:custGeom>
                      <a:avLst/>
                      <a:gdLst>
                        <a:gd name="connsiteX0" fmla="*/ 1391 w 1390"/>
                        <a:gd name="connsiteY0" fmla="*/ 17221 h 35213"/>
                        <a:gd name="connsiteX1" fmla="*/ 0 w 1390"/>
                        <a:gd name="connsiteY1" fmla="*/ 0 h 35213"/>
                        <a:gd name="connsiteX2" fmla="*/ 0 w 1390"/>
                        <a:gd name="connsiteY2" fmla="*/ 35214 h 35213"/>
                        <a:gd name="connsiteX3" fmla="*/ 1391 w 1390"/>
                        <a:gd name="connsiteY3" fmla="*/ 17221 h 352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90" h="35213">
                          <a:moveTo>
                            <a:pt x="1391" y="17221"/>
                          </a:moveTo>
                          <a:cubicBezTo>
                            <a:pt x="1391" y="11363"/>
                            <a:pt x="819" y="5639"/>
                            <a:pt x="0" y="0"/>
                          </a:cubicBezTo>
                          <a:lnTo>
                            <a:pt x="0" y="35214"/>
                          </a:lnTo>
                          <a:cubicBezTo>
                            <a:pt x="905" y="29347"/>
                            <a:pt x="1391" y="23346"/>
                            <a:pt x="1391" y="17221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3" name="Freeform: Shape 92">
                      <a:extLst>
                        <a:ext uri="{FF2B5EF4-FFF2-40B4-BE49-F238E27FC236}">
                          <a16:creationId xmlns:a16="http://schemas.microsoft.com/office/drawing/2014/main" id="{EC61EEF0-7C32-4916-9BC5-55E3CF1ECA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48328" y="2858833"/>
                      <a:ext cx="18206" cy="11638"/>
                    </a:xfrm>
                    <a:custGeom>
                      <a:avLst/>
                      <a:gdLst>
                        <a:gd name="connsiteX0" fmla="*/ 0 w 16211"/>
                        <a:gd name="connsiteY0" fmla="*/ 8877 h 10363"/>
                        <a:gd name="connsiteX1" fmla="*/ 5639 w 16211"/>
                        <a:gd name="connsiteY1" fmla="*/ 10363 h 10363"/>
                        <a:gd name="connsiteX2" fmla="*/ 16212 w 16211"/>
                        <a:gd name="connsiteY2" fmla="*/ 3753 h 10363"/>
                        <a:gd name="connsiteX3" fmla="*/ 12459 w 16211"/>
                        <a:gd name="connsiteY3" fmla="*/ 0 h 10363"/>
                        <a:gd name="connsiteX4" fmla="*/ 0 w 16211"/>
                        <a:gd name="connsiteY4" fmla="*/ 8877 h 103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211" h="10363">
                          <a:moveTo>
                            <a:pt x="0" y="8877"/>
                          </a:moveTo>
                          <a:cubicBezTo>
                            <a:pt x="1686" y="9792"/>
                            <a:pt x="3581" y="10363"/>
                            <a:pt x="5639" y="10363"/>
                          </a:cubicBezTo>
                          <a:cubicBezTo>
                            <a:pt x="10287" y="10363"/>
                            <a:pt x="14268" y="7658"/>
                            <a:pt x="16212" y="3753"/>
                          </a:cubicBezTo>
                          <a:lnTo>
                            <a:pt x="12459" y="0"/>
                          </a:lnTo>
                          <a:cubicBezTo>
                            <a:pt x="8534" y="3238"/>
                            <a:pt x="4324" y="6153"/>
                            <a:pt x="0" y="8877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sp>
                  <p:nvSpPr>
                    <p:cNvPr id="94" name="Freeform: Shape 93">
                      <a:extLst>
                        <a:ext uri="{FF2B5EF4-FFF2-40B4-BE49-F238E27FC236}">
                          <a16:creationId xmlns:a16="http://schemas.microsoft.com/office/drawing/2014/main" id="{2A1119F3-F413-4EF9-84F2-3DE4899A2A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23157" y="2861539"/>
                      <a:ext cx="6386" cy="620"/>
                    </a:xfrm>
                    <a:custGeom>
                      <a:avLst/>
                      <a:gdLst>
                        <a:gd name="connsiteX0" fmla="*/ 0 w 5686"/>
                        <a:gd name="connsiteY0" fmla="*/ 552 h 552"/>
                        <a:gd name="connsiteX1" fmla="*/ 5686 w 5686"/>
                        <a:gd name="connsiteY1" fmla="*/ 0 h 552"/>
                        <a:gd name="connsiteX2" fmla="*/ 0 w 5686"/>
                        <a:gd name="connsiteY2" fmla="*/ 552 h 5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5686" h="552">
                          <a:moveTo>
                            <a:pt x="0" y="552"/>
                          </a:moveTo>
                          <a:cubicBezTo>
                            <a:pt x="1876" y="190"/>
                            <a:pt x="3781" y="38"/>
                            <a:pt x="5686" y="0"/>
                          </a:cubicBezTo>
                          <a:cubicBezTo>
                            <a:pt x="3772" y="38"/>
                            <a:pt x="1876" y="190"/>
                            <a:pt x="0" y="552"/>
                          </a:cubicBezTo>
                          <a:close/>
                        </a:path>
                      </a:pathLst>
                    </a:custGeom>
                    <a:solidFill>
                      <a:srgbClr val="0E415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 defTabSz="685800">
                        <a:defRPr/>
                      </a:pPr>
                      <a:endParaRPr lang="en-US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</p:grpSp>
              <p:sp>
                <p:nvSpPr>
                  <p:cNvPr id="77" name="Freeform: Shape 76">
                    <a:extLst>
                      <a:ext uri="{FF2B5EF4-FFF2-40B4-BE49-F238E27FC236}">
                        <a16:creationId xmlns:a16="http://schemas.microsoft.com/office/drawing/2014/main" id="{218A1F5F-5963-436F-944A-7F8812264102}"/>
                      </a:ext>
                    </a:extLst>
                  </p:cNvPr>
                  <p:cNvSpPr/>
                  <p:nvPr/>
                </p:nvSpPr>
                <p:spPr>
                  <a:xfrm>
                    <a:off x="7538025" y="2862352"/>
                    <a:ext cx="5348" cy="1572"/>
                  </a:xfrm>
                  <a:custGeom>
                    <a:avLst/>
                    <a:gdLst>
                      <a:gd name="connsiteX0" fmla="*/ 0 w 4762"/>
                      <a:gd name="connsiteY0" fmla="*/ 0 h 1400"/>
                      <a:gd name="connsiteX1" fmla="*/ 4763 w 4762"/>
                      <a:gd name="connsiteY1" fmla="*/ 1400 h 1400"/>
                      <a:gd name="connsiteX2" fmla="*/ 0 w 4762"/>
                      <a:gd name="connsiteY2" fmla="*/ 0 h 1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762" h="1400">
                        <a:moveTo>
                          <a:pt x="0" y="0"/>
                        </a:moveTo>
                        <a:cubicBezTo>
                          <a:pt x="1610" y="343"/>
                          <a:pt x="3200" y="819"/>
                          <a:pt x="4763" y="1400"/>
                        </a:cubicBezTo>
                        <a:cubicBezTo>
                          <a:pt x="3200" y="810"/>
                          <a:pt x="1619" y="343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defTabSz="685800">
                      <a:defRPr/>
                    </a:pPr>
                    <a:endParaRPr lang="en-US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ED10E233-6430-4190-812B-C5898311F712}"/>
                  </a:ext>
                </a:extLst>
              </p:cNvPr>
              <p:cNvGrpSpPr/>
              <p:nvPr/>
            </p:nvGrpSpPr>
            <p:grpSpPr>
              <a:xfrm>
                <a:off x="1064346" y="3073623"/>
                <a:ext cx="3527346" cy="1205657"/>
                <a:chOff x="3136201" y="2351444"/>
                <a:chExt cx="3982592" cy="794819"/>
              </a:xfrm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3371A534-EC9C-4A7E-88E8-1BF418E11FE0}"/>
                    </a:ext>
                  </a:extLst>
                </p:cNvPr>
                <p:cNvSpPr/>
                <p:nvPr/>
              </p:nvSpPr>
              <p:spPr>
                <a:xfrm>
                  <a:off x="3162560" y="2351444"/>
                  <a:ext cx="3935423" cy="2925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$650 billion in special drawing rights issued ($33 billion allocated to African Countries) </a:t>
                  </a:r>
                  <a:endParaRPr lang="en-IN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4F0B177E-2BDF-4527-A3CD-660FB65F64FA}"/>
                    </a:ext>
                  </a:extLst>
                </p:cNvPr>
                <p:cNvSpPr/>
                <p:nvPr/>
              </p:nvSpPr>
              <p:spPr>
                <a:xfrm>
                  <a:off x="3162560" y="2674765"/>
                  <a:ext cx="3956233" cy="1721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Extension of the Debt Service Suspension Initiative </a:t>
                  </a:r>
                  <a:endParaRPr lang="en-IN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CF8BA2C0-3431-432D-9A88-489A23FFE5AD}"/>
                    </a:ext>
                  </a:extLst>
                </p:cNvPr>
                <p:cNvSpPr/>
                <p:nvPr/>
              </p:nvSpPr>
              <p:spPr>
                <a:xfrm>
                  <a:off x="3162560" y="2937549"/>
                  <a:ext cx="3736552" cy="1721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IN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Launch of the Liquidity and Sustainability Facility</a:t>
                  </a:r>
                </a:p>
              </p:txBody>
            </p: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AAD4EBE7-A3E6-4529-9D5B-6CDB829C09A8}"/>
                    </a:ext>
                  </a:extLst>
                </p:cNvPr>
                <p:cNvCxnSpPr/>
                <p:nvPr/>
              </p:nvCxnSpPr>
              <p:spPr>
                <a:xfrm>
                  <a:off x="3136201" y="2620696"/>
                  <a:ext cx="2885551" cy="0"/>
                </a:xfrm>
                <a:prstGeom prst="line">
                  <a:avLst/>
                </a:prstGeom>
                <a:ln>
                  <a:solidFill>
                    <a:srgbClr val="46BFF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A0437102-E9F5-45B3-B2CE-41559B06A394}"/>
                    </a:ext>
                  </a:extLst>
                </p:cNvPr>
                <p:cNvCxnSpPr/>
                <p:nvPr/>
              </p:nvCxnSpPr>
              <p:spPr>
                <a:xfrm>
                  <a:off x="3136201" y="2889039"/>
                  <a:ext cx="2885551" cy="0"/>
                </a:xfrm>
                <a:prstGeom prst="line">
                  <a:avLst/>
                </a:prstGeom>
                <a:ln>
                  <a:solidFill>
                    <a:srgbClr val="46BFF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233AA85B-1996-4818-ACF3-DEC5106763F9}"/>
                    </a:ext>
                  </a:extLst>
                </p:cNvPr>
                <p:cNvCxnSpPr/>
                <p:nvPr/>
              </p:nvCxnSpPr>
              <p:spPr>
                <a:xfrm>
                  <a:off x="3136201" y="3146263"/>
                  <a:ext cx="2885551" cy="0"/>
                </a:xfrm>
                <a:prstGeom prst="line">
                  <a:avLst/>
                </a:prstGeom>
                <a:ln>
                  <a:solidFill>
                    <a:srgbClr val="46BFF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71C6902-E5A8-42DD-BD9B-9FE89029D50B}"/>
                </a:ext>
              </a:extLst>
            </p:cNvPr>
            <p:cNvGrpSpPr/>
            <p:nvPr/>
          </p:nvGrpSpPr>
          <p:grpSpPr>
            <a:xfrm>
              <a:off x="5236433" y="1666676"/>
              <a:ext cx="3937335" cy="4317241"/>
              <a:chOff x="5236433" y="1624144"/>
              <a:chExt cx="3937335" cy="4317241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89FDBD0-191E-4D7D-80F2-2452DE8F3A3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797180" y="4450639"/>
                <a:ext cx="0" cy="2981491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4D58400-4907-4CD0-A495-3FB8F1533781}"/>
                  </a:ext>
                </a:extLst>
              </p:cNvPr>
              <p:cNvSpPr/>
              <p:nvPr/>
            </p:nvSpPr>
            <p:spPr>
              <a:xfrm flipV="1">
                <a:off x="5604144" y="5382717"/>
                <a:ext cx="2386073" cy="79947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>
                      <a:alpha val="0"/>
                    </a:schemeClr>
                  </a:gs>
                  <a:gs pos="0">
                    <a:schemeClr val="bg1">
                      <a:alpha val="66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635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defRPr/>
                </a:pPr>
                <a:endParaRPr lang="en-US" sz="15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0C59C533-2E00-4381-9BAF-B067ABAA5C87}"/>
                  </a:ext>
                </a:extLst>
              </p:cNvPr>
              <p:cNvGrpSpPr/>
              <p:nvPr/>
            </p:nvGrpSpPr>
            <p:grpSpPr>
              <a:xfrm>
                <a:off x="5236433" y="2112843"/>
                <a:ext cx="3693095" cy="3685140"/>
                <a:chOff x="8365630" y="1853099"/>
                <a:chExt cx="1662174" cy="4288760"/>
              </a:xfrm>
            </p:grpSpPr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D6EC47FC-B4A9-4664-8085-6B04E81ED2F9}"/>
                    </a:ext>
                  </a:extLst>
                </p:cNvPr>
                <p:cNvSpPr/>
                <p:nvPr/>
              </p:nvSpPr>
              <p:spPr>
                <a:xfrm>
                  <a:off x="8365630" y="2135080"/>
                  <a:ext cx="1662174" cy="4006779"/>
                </a:xfrm>
                <a:prstGeom prst="rect">
                  <a:avLst/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9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E1D957FB-0FB6-4991-9452-B127BDDEF06E}"/>
                    </a:ext>
                  </a:extLst>
                </p:cNvPr>
                <p:cNvSpPr/>
                <p:nvPr/>
              </p:nvSpPr>
              <p:spPr>
                <a:xfrm flipV="1">
                  <a:off x="8365636" y="2249779"/>
                  <a:ext cx="1404905" cy="219482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alpha val="0"/>
                      </a:schemeClr>
                    </a:gs>
                    <a:gs pos="0">
                      <a:schemeClr val="tx1">
                        <a:alpha val="67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E7FE8D13-0FD1-41E2-9CF0-C355A222E714}"/>
                    </a:ext>
                  </a:extLst>
                </p:cNvPr>
                <p:cNvSpPr/>
                <p:nvPr/>
              </p:nvSpPr>
              <p:spPr>
                <a:xfrm>
                  <a:off x="8365632" y="1853099"/>
                  <a:ext cx="1653758" cy="498473"/>
                </a:xfrm>
                <a:prstGeom prst="rect">
                  <a:avLst/>
                </a:prstGeom>
                <a:gradFill>
                  <a:gsLst>
                    <a:gs pos="0">
                      <a:srgbClr val="288C6B"/>
                    </a:gs>
                    <a:gs pos="100000">
                      <a:srgbClr val="35BD90"/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5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5" name="TextBox 45">
                <a:extLst>
                  <a:ext uri="{FF2B5EF4-FFF2-40B4-BE49-F238E27FC236}">
                    <a16:creationId xmlns:a16="http://schemas.microsoft.com/office/drawing/2014/main" id="{0C4737D0-DF03-48EB-BA8C-3EC8EB6AAFAE}"/>
                  </a:ext>
                </a:extLst>
              </p:cNvPr>
              <p:cNvSpPr txBox="1"/>
              <p:nvPr/>
            </p:nvSpPr>
            <p:spPr>
              <a:xfrm>
                <a:off x="5448295" y="2601714"/>
                <a:ext cx="2697772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>
                  <a:defRPr/>
                </a:pPr>
                <a:r>
                  <a:rPr lang="en-IN" sz="1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976 (LIII): Coronavirus disease vaccines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CE0FC17E-2980-47BF-80E6-C01B917DAFCC}"/>
                  </a:ext>
                </a:extLst>
              </p:cNvPr>
              <p:cNvGrpSpPr/>
              <p:nvPr/>
            </p:nvGrpSpPr>
            <p:grpSpPr>
              <a:xfrm>
                <a:off x="6404324" y="1624144"/>
                <a:ext cx="785713" cy="785713"/>
                <a:chOff x="8125369" y="1511716"/>
                <a:chExt cx="887119" cy="887119"/>
              </a:xfrm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E4D97882-B7A0-48F9-BDC7-BDC173DB8A9B}"/>
                    </a:ext>
                  </a:extLst>
                </p:cNvPr>
                <p:cNvGrpSpPr/>
                <p:nvPr/>
              </p:nvGrpSpPr>
              <p:grpSpPr>
                <a:xfrm>
                  <a:off x="8125369" y="1511716"/>
                  <a:ext cx="887119" cy="887119"/>
                  <a:chOff x="1207230" y="3581056"/>
                  <a:chExt cx="887119" cy="887119"/>
                </a:xfrm>
              </p:grpSpPr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2452EF35-D66B-43DA-8B4C-7369EE8703C8}"/>
                      </a:ext>
                    </a:extLst>
                  </p:cNvPr>
                  <p:cNvSpPr/>
                  <p:nvPr/>
                </p:nvSpPr>
                <p:spPr>
                  <a:xfrm>
                    <a:off x="1207230" y="3581056"/>
                    <a:ext cx="887119" cy="88711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685800">
                      <a:defRPr/>
                    </a:pPr>
                    <a:endParaRPr lang="en-US" sz="12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39D9BCEE-63C5-422C-8C93-BBF1DC932BD4}"/>
                      </a:ext>
                    </a:extLst>
                  </p:cNvPr>
                  <p:cNvSpPr/>
                  <p:nvPr/>
                </p:nvSpPr>
                <p:spPr>
                  <a:xfrm>
                    <a:off x="1253403" y="3627229"/>
                    <a:ext cx="794773" cy="7947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685800">
                      <a:defRPr/>
                    </a:pPr>
                    <a:endParaRPr lang="en-US" sz="12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C828F2C3-5BA5-4DE3-97B1-702390750AE3}"/>
                    </a:ext>
                  </a:extLst>
                </p:cNvPr>
                <p:cNvSpPr/>
                <p:nvPr/>
              </p:nvSpPr>
              <p:spPr>
                <a:xfrm>
                  <a:off x="8612272" y="1824625"/>
                  <a:ext cx="57800" cy="9633"/>
                </a:xfrm>
                <a:custGeom>
                  <a:avLst/>
                  <a:gdLst>
                    <a:gd name="connsiteX0" fmla="*/ 8930 w 114300"/>
                    <a:gd name="connsiteY0" fmla="*/ 0 h 19050"/>
                    <a:gd name="connsiteX1" fmla="*/ 105370 w 114300"/>
                    <a:gd name="connsiteY1" fmla="*/ 0 h 19050"/>
                    <a:gd name="connsiteX2" fmla="*/ 114300 w 114300"/>
                    <a:gd name="connsiteY2" fmla="*/ 8934 h 19050"/>
                    <a:gd name="connsiteX3" fmla="*/ 114300 w 114300"/>
                    <a:gd name="connsiteY3" fmla="*/ 10125 h 19050"/>
                    <a:gd name="connsiteX4" fmla="*/ 105370 w 114300"/>
                    <a:gd name="connsiteY4" fmla="*/ 19050 h 19050"/>
                    <a:gd name="connsiteX5" fmla="*/ 8930 w 114300"/>
                    <a:gd name="connsiteY5" fmla="*/ 19050 h 19050"/>
                    <a:gd name="connsiteX6" fmla="*/ 0 w 114300"/>
                    <a:gd name="connsiteY6" fmla="*/ 10125 h 19050"/>
                    <a:gd name="connsiteX7" fmla="*/ 0 w 114300"/>
                    <a:gd name="connsiteY7" fmla="*/ 8934 h 19050"/>
                    <a:gd name="connsiteX8" fmla="*/ 8930 w 114300"/>
                    <a:gd name="connsiteY8" fmla="*/ 0 h 19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4300" h="19050">
                      <a:moveTo>
                        <a:pt x="8930" y="0"/>
                      </a:moveTo>
                      <a:lnTo>
                        <a:pt x="105370" y="0"/>
                      </a:lnTo>
                      <a:cubicBezTo>
                        <a:pt x="110283" y="0"/>
                        <a:pt x="114300" y="4019"/>
                        <a:pt x="114300" y="8934"/>
                      </a:cubicBezTo>
                      <a:lnTo>
                        <a:pt x="114300" y="10125"/>
                      </a:lnTo>
                      <a:cubicBezTo>
                        <a:pt x="114300" y="15030"/>
                        <a:pt x="110283" y="19050"/>
                        <a:pt x="105370" y="19050"/>
                      </a:cubicBezTo>
                      <a:lnTo>
                        <a:pt x="8930" y="19050"/>
                      </a:lnTo>
                      <a:cubicBezTo>
                        <a:pt x="4017" y="19050"/>
                        <a:pt x="0" y="15030"/>
                        <a:pt x="0" y="10125"/>
                      </a:cubicBezTo>
                      <a:lnTo>
                        <a:pt x="0" y="8934"/>
                      </a:lnTo>
                      <a:cubicBezTo>
                        <a:pt x="0" y="4019"/>
                        <a:pt x="4017" y="0"/>
                        <a:pt x="8930" y="0"/>
                      </a:cubicBezTo>
                      <a:close/>
                    </a:path>
                  </a:pathLst>
                </a:custGeom>
                <a:solidFill>
                  <a:srgbClr val="288C6B"/>
                </a:solidFill>
                <a:ln w="190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defTabSz="685800">
                    <a:defRPr/>
                  </a:pPr>
                  <a:endParaRPr lang="en-US" sz="1350" dirty="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67893A04-94FD-4CB1-8B39-20823A70E5AE}"/>
                  </a:ext>
                </a:extLst>
              </p:cNvPr>
              <p:cNvGrpSpPr/>
              <p:nvPr/>
            </p:nvGrpSpPr>
            <p:grpSpPr>
              <a:xfrm>
                <a:off x="5340377" y="3165183"/>
                <a:ext cx="3833391" cy="1997951"/>
                <a:chOff x="6458126" y="4737187"/>
                <a:chExt cx="4328126" cy="1317131"/>
              </a:xfrm>
            </p:grpSpPr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07D4F8D5-1C24-43F0-BE10-A98F4F5BA536}"/>
                    </a:ext>
                  </a:extLst>
                </p:cNvPr>
                <p:cNvSpPr/>
                <p:nvPr/>
              </p:nvSpPr>
              <p:spPr>
                <a:xfrm>
                  <a:off x="6550164" y="4737187"/>
                  <a:ext cx="3547562" cy="2925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Worked with AVAT to secure up to 510 million </a:t>
                  </a:r>
                </a:p>
                <a:p>
                  <a:pPr defTabSz="685800"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doses of the J&amp;J and </a:t>
                  </a:r>
                  <a:r>
                    <a:rPr lang="en-US" sz="1400" dirty="0" err="1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Moderna</a:t>
                  </a: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vaccines.</a:t>
                  </a: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2B89EF0E-188D-4D8F-AF8A-BE19DCE435E1}"/>
                    </a:ext>
                  </a:extLst>
                </p:cNvPr>
                <p:cNvSpPr/>
                <p:nvPr/>
              </p:nvSpPr>
              <p:spPr>
                <a:xfrm>
                  <a:off x="6458126" y="5102079"/>
                  <a:ext cx="3929187" cy="2925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71450" indent="-171450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Historic partnership with World Bank to ensure </a:t>
                  </a:r>
                </a:p>
                <a:p>
                  <a:pPr defTabSz="685800"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financing for vaccine acquisition and administration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D4BD3AF6-D2B0-4107-B9D9-0C2B69A55FAF}"/>
                    </a:ext>
                  </a:extLst>
                </p:cNvPr>
                <p:cNvSpPr/>
                <p:nvPr/>
              </p:nvSpPr>
              <p:spPr>
                <a:xfrm>
                  <a:off x="6492764" y="5734599"/>
                  <a:ext cx="3102794" cy="1721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Negotiation of affordable vaccine prices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C7CC056D-6C5D-4141-B5E0-5711499CA1F8}"/>
                    </a:ext>
                  </a:extLst>
                </p:cNvPr>
                <p:cNvSpPr/>
                <p:nvPr/>
              </p:nvSpPr>
              <p:spPr>
                <a:xfrm>
                  <a:off x="6477243" y="5406424"/>
                  <a:ext cx="4309009" cy="1721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214313" indent="-214313" defTabSz="685800"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40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Support to Partnership for African Vaccine Manufacturing</a:t>
                  </a:r>
                </a:p>
              </p:txBody>
            </p: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C93F3AEF-FDE1-47F3-BAF1-27E3DCBB15D6}"/>
                    </a:ext>
                  </a:extLst>
                </p:cNvPr>
                <p:cNvCxnSpPr/>
                <p:nvPr/>
              </p:nvCxnSpPr>
              <p:spPr>
                <a:xfrm>
                  <a:off x="6539411" y="4999970"/>
                  <a:ext cx="2885552" cy="0"/>
                </a:xfrm>
                <a:prstGeom prst="line">
                  <a:avLst/>
                </a:prstGeom>
                <a:ln>
                  <a:solidFill>
                    <a:srgbClr val="288C6B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DA337B4C-7A6E-4169-9622-C805DCA4A4CE}"/>
                    </a:ext>
                  </a:extLst>
                </p:cNvPr>
                <p:cNvCxnSpPr/>
                <p:nvPr/>
              </p:nvCxnSpPr>
              <p:spPr>
                <a:xfrm>
                  <a:off x="6550164" y="5394873"/>
                  <a:ext cx="2885551" cy="0"/>
                </a:xfrm>
                <a:prstGeom prst="line">
                  <a:avLst/>
                </a:prstGeom>
                <a:ln>
                  <a:solidFill>
                    <a:srgbClr val="288C6B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39FC140E-73FB-4925-AFF3-EB3FC9371100}"/>
                    </a:ext>
                  </a:extLst>
                </p:cNvPr>
                <p:cNvCxnSpPr/>
                <p:nvPr/>
              </p:nvCxnSpPr>
              <p:spPr>
                <a:xfrm>
                  <a:off x="6492764" y="5636591"/>
                  <a:ext cx="2885551" cy="0"/>
                </a:xfrm>
                <a:prstGeom prst="line">
                  <a:avLst/>
                </a:prstGeom>
                <a:ln>
                  <a:solidFill>
                    <a:srgbClr val="288C6B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3AFC9A61-7CF1-4DA7-85DF-D33A51F10ADA}"/>
                    </a:ext>
                  </a:extLst>
                </p:cNvPr>
                <p:cNvCxnSpPr/>
                <p:nvPr/>
              </p:nvCxnSpPr>
              <p:spPr>
                <a:xfrm>
                  <a:off x="6492764" y="6054318"/>
                  <a:ext cx="2885551" cy="0"/>
                </a:xfrm>
                <a:prstGeom prst="line">
                  <a:avLst/>
                </a:prstGeom>
                <a:ln>
                  <a:solidFill>
                    <a:srgbClr val="288C6B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05" name="Picture 104">
            <a:extLst>
              <a:ext uri="{FF2B5EF4-FFF2-40B4-BE49-F238E27FC236}">
                <a16:creationId xmlns:a16="http://schemas.microsoft.com/office/drawing/2014/main" id="{81914884-ED00-47F0-8C35-1EC59CA881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1" t="4402" r="10088" b="5153"/>
          <a:stretch/>
        </p:blipFill>
        <p:spPr>
          <a:xfrm>
            <a:off x="8003854" y="1384974"/>
            <a:ext cx="535402" cy="58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44748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851501" y="3481821"/>
            <a:ext cx="2487811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414841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#COM2022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47727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www.uneca.org/cfm2022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1808</TotalTime>
  <Words>632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 Book</vt:lpstr>
      <vt:lpstr>Calibri</vt:lpstr>
      <vt:lpstr>Calibri Light</vt:lpstr>
      <vt:lpstr>Lato</vt:lpstr>
      <vt:lpstr>Lucida Sans</vt:lpstr>
      <vt:lpstr>Tahoma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adesaid@yahoo.com</cp:lastModifiedBy>
  <cp:revision>79</cp:revision>
  <dcterms:created xsi:type="dcterms:W3CDTF">2022-04-01T08:16:12Z</dcterms:created>
  <dcterms:modified xsi:type="dcterms:W3CDTF">2022-05-09T14:49:20Z</dcterms:modified>
</cp:coreProperties>
</file>