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9" r:id="rId2"/>
    <p:sldId id="266" r:id="rId3"/>
    <p:sldId id="267" r:id="rId4"/>
    <p:sldId id="268" r:id="rId5"/>
    <p:sldId id="269" r:id="rId6"/>
    <p:sldId id="271"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0" autoAdjust="0"/>
    <p:restoredTop sz="64901" autoAdjust="0"/>
  </p:normalViewPr>
  <p:slideViewPr>
    <p:cSldViewPr snapToGrid="0">
      <p:cViewPr varScale="1">
        <p:scale>
          <a:sx n="108" d="100"/>
          <a:sy n="108" d="100"/>
        </p:scale>
        <p:origin x="232"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8CAA57-7049-46E6-8DFB-04DD90A23281}" type="doc">
      <dgm:prSet loTypeId="urn:microsoft.com/office/officeart/2005/8/layout/vList5" loCatId="list" qsTypeId="urn:microsoft.com/office/officeart/2005/8/quickstyle/simple2" qsCatId="simple" csTypeId="urn:microsoft.com/office/officeart/2005/8/colors/colorful5" csCatId="colorful" phldr="1"/>
      <dgm:spPr/>
      <dgm:t>
        <a:bodyPr/>
        <a:lstStyle/>
        <a:p>
          <a:endParaRPr lang="en-US"/>
        </a:p>
      </dgm:t>
    </dgm:pt>
    <dgm:pt modelId="{B5E3839B-DFDF-4CBE-929A-B842CA774D0C}">
      <dgm:prSet phldrT="[Text]" custT="1"/>
      <dgm:spPr/>
      <dgm:t>
        <a:bodyPr/>
        <a:lstStyle/>
        <a:p>
          <a:r>
            <a:rPr lang="en-US" sz="2000" b="1" dirty="0">
              <a:effectLst/>
              <a:latin typeface="+mn-lt"/>
              <a:cs typeface="Arial" panose="020B0604020202020204" pitchFamily="34" charset="0"/>
            </a:rPr>
            <a:t>ARFSD-7 (2021)</a:t>
          </a:r>
        </a:p>
      </dgm:t>
    </dgm:pt>
    <dgm:pt modelId="{30DA4943-F45E-4A6F-A6C1-C1C195857443}" type="parTrans" cxnId="{9DC81A31-EF2D-4C4D-B00E-290E00C5C7F7}">
      <dgm:prSet/>
      <dgm:spPr/>
      <dgm:t>
        <a:bodyPr/>
        <a:lstStyle/>
        <a:p>
          <a:endParaRPr lang="en-US" sz="1550">
            <a:latin typeface="Arial" panose="020B0604020202020204" pitchFamily="34" charset="0"/>
            <a:cs typeface="Arial" panose="020B0604020202020204" pitchFamily="34" charset="0"/>
          </a:endParaRPr>
        </a:p>
      </dgm:t>
    </dgm:pt>
    <dgm:pt modelId="{16EE6315-1CA2-4699-8139-3B3345264A31}" type="sibTrans" cxnId="{9DC81A31-EF2D-4C4D-B00E-290E00C5C7F7}">
      <dgm:prSet/>
      <dgm:spPr/>
      <dgm:t>
        <a:bodyPr/>
        <a:lstStyle/>
        <a:p>
          <a:endParaRPr lang="en-US" sz="1550">
            <a:latin typeface="Arial" panose="020B0604020202020204" pitchFamily="34" charset="0"/>
            <a:cs typeface="Arial" panose="020B0604020202020204" pitchFamily="34" charset="0"/>
          </a:endParaRPr>
        </a:p>
      </dgm:t>
    </dgm:pt>
    <dgm:pt modelId="{4E945C75-A962-4ECF-8B08-7639240A7E58}">
      <dgm:prSet phldrT="[Text]" custT="1"/>
      <dgm:spPr/>
      <dgm:t>
        <a:bodyPr/>
        <a:lstStyle/>
        <a:p>
          <a:pPr marL="228600" indent="-228600">
            <a:buFont typeface="Wingdings" panose="05000000000000000000" pitchFamily="2" charset="2"/>
            <a:buChar char="§"/>
          </a:pPr>
          <a:r>
            <a:rPr lang="en-US" sz="2000" b="1" kern="1200" dirty="0">
              <a:solidFill>
                <a:prstClr val="black">
                  <a:hueOff val="0"/>
                  <a:satOff val="0"/>
                  <a:lumOff val="0"/>
                  <a:alphaOff val="0"/>
                </a:prstClr>
              </a:solidFill>
              <a:latin typeface="+mn-lt"/>
              <a:ea typeface="+mn-ea"/>
              <a:cs typeface="Arial" panose="020B0604020202020204" pitchFamily="34" charset="0"/>
            </a:rPr>
            <a:t>Held in hybrid format from </a:t>
          </a:r>
          <a:r>
            <a:rPr lang="en-GB" sz="2000" b="1" kern="1200" dirty="0">
              <a:solidFill>
                <a:prstClr val="black">
                  <a:hueOff val="0"/>
                  <a:satOff val="0"/>
                  <a:lumOff val="0"/>
                  <a:alphaOff val="0"/>
                </a:prstClr>
              </a:solidFill>
              <a:latin typeface="+mn-lt"/>
              <a:ea typeface="+mn-ea"/>
              <a:cs typeface="Arial" panose="020B0604020202020204" pitchFamily="34" charset="0"/>
            </a:rPr>
            <a:t>1-4 March 2021</a:t>
          </a:r>
          <a:r>
            <a:rPr lang="en-US" sz="2000" b="1" kern="1200" dirty="0">
              <a:solidFill>
                <a:prstClr val="black">
                  <a:hueOff val="0"/>
                  <a:satOff val="0"/>
                  <a:lumOff val="0"/>
                  <a:alphaOff val="0"/>
                </a:prstClr>
              </a:solidFill>
              <a:latin typeface="+mn-lt"/>
              <a:ea typeface="+mn-ea"/>
              <a:cs typeface="Arial" panose="020B0604020202020204" pitchFamily="34" charset="0"/>
            </a:rPr>
            <a:t>, in Brazzaville - Hosted by the Government of Republic of Congo under the Patronage of HE President </a:t>
          </a:r>
          <a:r>
            <a:rPr lang="en-GB" sz="2000" b="1" kern="1200" dirty="0">
              <a:solidFill>
                <a:prstClr val="black">
                  <a:hueOff val="0"/>
                  <a:satOff val="0"/>
                  <a:lumOff val="0"/>
                  <a:alphaOff val="0"/>
                </a:prstClr>
              </a:solidFill>
              <a:latin typeface="+mn-lt"/>
              <a:ea typeface="+mn-ea"/>
              <a:cs typeface="Arial" panose="020B0604020202020204" pitchFamily="34" charset="0"/>
            </a:rPr>
            <a:t>Denis </a:t>
          </a:r>
          <a:r>
            <a:rPr lang="en-GB" sz="2000" b="1" kern="1200" dirty="0" err="1">
              <a:solidFill>
                <a:prstClr val="black">
                  <a:hueOff val="0"/>
                  <a:satOff val="0"/>
                  <a:lumOff val="0"/>
                  <a:alphaOff val="0"/>
                </a:prstClr>
              </a:solidFill>
              <a:latin typeface="+mn-lt"/>
              <a:ea typeface="+mn-ea"/>
              <a:cs typeface="Arial" panose="020B0604020202020204" pitchFamily="34" charset="0"/>
            </a:rPr>
            <a:t>Sassou</a:t>
          </a:r>
          <a:r>
            <a:rPr lang="en-GB" sz="2000" b="1" kern="1200" dirty="0">
              <a:solidFill>
                <a:prstClr val="black">
                  <a:hueOff val="0"/>
                  <a:satOff val="0"/>
                  <a:lumOff val="0"/>
                  <a:alphaOff val="0"/>
                </a:prstClr>
              </a:solidFill>
              <a:latin typeface="+mn-lt"/>
              <a:ea typeface="+mn-ea"/>
              <a:cs typeface="Arial" panose="020B0604020202020204" pitchFamily="34" charset="0"/>
            </a:rPr>
            <a:t>-Nguesso</a:t>
          </a:r>
          <a:endParaRPr lang="en-US" sz="2000" b="1" kern="1200" dirty="0">
            <a:solidFill>
              <a:prstClr val="black">
                <a:hueOff val="0"/>
                <a:satOff val="0"/>
                <a:lumOff val="0"/>
                <a:alphaOff val="0"/>
              </a:prstClr>
            </a:solidFill>
            <a:latin typeface="+mn-lt"/>
            <a:ea typeface="+mn-ea"/>
            <a:cs typeface="Arial" panose="020B0604020202020204" pitchFamily="34" charset="0"/>
          </a:endParaRPr>
        </a:p>
      </dgm:t>
    </dgm:pt>
    <dgm:pt modelId="{C0897A05-EA72-4273-A619-1F726DAC3CC1}" type="parTrans" cxnId="{9FA59A51-5737-4432-B3FE-96D812008EC0}">
      <dgm:prSet/>
      <dgm:spPr/>
      <dgm:t>
        <a:bodyPr/>
        <a:lstStyle/>
        <a:p>
          <a:endParaRPr lang="en-US" sz="1550">
            <a:latin typeface="Arial" panose="020B0604020202020204" pitchFamily="34" charset="0"/>
            <a:cs typeface="Arial" panose="020B0604020202020204" pitchFamily="34" charset="0"/>
          </a:endParaRPr>
        </a:p>
      </dgm:t>
    </dgm:pt>
    <dgm:pt modelId="{CF56F968-99A3-4D24-8A1A-158B443CD70A}" type="sibTrans" cxnId="{9FA59A51-5737-4432-B3FE-96D812008EC0}">
      <dgm:prSet/>
      <dgm:spPr/>
      <dgm:t>
        <a:bodyPr/>
        <a:lstStyle/>
        <a:p>
          <a:endParaRPr lang="en-US" sz="1550">
            <a:latin typeface="Arial" panose="020B0604020202020204" pitchFamily="34" charset="0"/>
            <a:cs typeface="Arial" panose="020B0604020202020204" pitchFamily="34" charset="0"/>
          </a:endParaRPr>
        </a:p>
      </dgm:t>
    </dgm:pt>
    <dgm:pt modelId="{815F5152-054A-426E-BF75-3E3F8629C582}">
      <dgm:prSet phldrT="[Text]" custT="1"/>
      <dgm:spPr/>
      <dgm:t>
        <a:bodyPr/>
        <a:lstStyle/>
        <a:p>
          <a:r>
            <a:rPr lang="en-US" sz="2000" b="1" kern="1200" dirty="0">
              <a:effectLst/>
              <a:latin typeface="+mn-lt"/>
              <a:ea typeface="Calibri"/>
              <a:cs typeface="Arial" panose="020B0604020202020204" pitchFamily="34" charset="0"/>
            </a:rPr>
            <a:t>Thematic and SDG </a:t>
          </a:r>
          <a:r>
            <a:rPr lang="en-US" sz="2000" b="1" kern="1200" dirty="0">
              <a:effectLst>
                <a:outerShdw blurRad="38100" dist="38100" dir="2700000" algn="tl">
                  <a:srgbClr val="000000">
                    <a:alpha val="43137"/>
                  </a:srgbClr>
                </a:outerShdw>
              </a:effectLst>
              <a:latin typeface="+mn-lt"/>
              <a:ea typeface="Calibri"/>
              <a:cs typeface="Arial" panose="020B0604020202020204" pitchFamily="34" charset="0"/>
            </a:rPr>
            <a:t> Focus</a:t>
          </a:r>
        </a:p>
      </dgm:t>
    </dgm:pt>
    <dgm:pt modelId="{AB91DB4F-4C64-44F2-A43C-764DFE23A876}" type="parTrans" cxnId="{D609E14D-2C2E-4598-BA06-E7AC421D9B10}">
      <dgm:prSet/>
      <dgm:spPr/>
      <dgm:t>
        <a:bodyPr/>
        <a:lstStyle/>
        <a:p>
          <a:endParaRPr lang="en-US" sz="1550">
            <a:latin typeface="Arial" panose="020B0604020202020204" pitchFamily="34" charset="0"/>
            <a:cs typeface="Arial" panose="020B0604020202020204" pitchFamily="34" charset="0"/>
          </a:endParaRPr>
        </a:p>
      </dgm:t>
    </dgm:pt>
    <dgm:pt modelId="{7F320D1E-A75C-410D-BDF9-6D9323F8166A}" type="sibTrans" cxnId="{D609E14D-2C2E-4598-BA06-E7AC421D9B10}">
      <dgm:prSet/>
      <dgm:spPr/>
      <dgm:t>
        <a:bodyPr/>
        <a:lstStyle/>
        <a:p>
          <a:endParaRPr lang="en-US" sz="1550">
            <a:latin typeface="Arial" panose="020B0604020202020204" pitchFamily="34" charset="0"/>
            <a:cs typeface="Arial" panose="020B0604020202020204" pitchFamily="34" charset="0"/>
          </a:endParaRPr>
        </a:p>
      </dgm:t>
    </dgm:pt>
    <dgm:pt modelId="{0CA26940-B06C-4D25-857B-F7FC7A193997}">
      <dgm:prSet phldrT="[Text]" custT="1"/>
      <dgm:spPr/>
      <dgm:t>
        <a:bodyPr/>
        <a:lstStyle/>
        <a:p>
          <a:r>
            <a:rPr lang="en-US" sz="2000" b="1" kern="1200" dirty="0">
              <a:effectLst/>
              <a:latin typeface="+mn-lt"/>
              <a:ea typeface="Calibri"/>
              <a:cs typeface="Arial" panose="020B0604020202020204" pitchFamily="34" charset="0"/>
            </a:rPr>
            <a:t>Partnerships &amp; main Activities during the Forum</a:t>
          </a:r>
        </a:p>
      </dgm:t>
    </dgm:pt>
    <dgm:pt modelId="{B6024505-8E33-44A1-B056-03B6DF9BCCC9}" type="parTrans" cxnId="{18A95113-B711-43EB-988A-51522DDFF825}">
      <dgm:prSet/>
      <dgm:spPr/>
      <dgm:t>
        <a:bodyPr/>
        <a:lstStyle/>
        <a:p>
          <a:endParaRPr lang="en-US" sz="1550">
            <a:latin typeface="Arial" panose="020B0604020202020204" pitchFamily="34" charset="0"/>
            <a:cs typeface="Arial" panose="020B0604020202020204" pitchFamily="34" charset="0"/>
          </a:endParaRPr>
        </a:p>
      </dgm:t>
    </dgm:pt>
    <dgm:pt modelId="{5E9454F3-1DF9-4706-BA55-A120B43E5089}" type="sibTrans" cxnId="{18A95113-B711-43EB-988A-51522DDFF825}">
      <dgm:prSet/>
      <dgm:spPr/>
      <dgm:t>
        <a:bodyPr/>
        <a:lstStyle/>
        <a:p>
          <a:endParaRPr lang="en-US" sz="1550">
            <a:latin typeface="Arial" panose="020B0604020202020204" pitchFamily="34" charset="0"/>
            <a:cs typeface="Arial" panose="020B0604020202020204" pitchFamily="34" charset="0"/>
          </a:endParaRPr>
        </a:p>
      </dgm:t>
    </dgm:pt>
    <dgm:pt modelId="{4A3393E2-CF73-491B-8FC7-741F18FE7C55}">
      <dgm:prSet phldrT="[Text]" custT="1"/>
      <dgm:spPr/>
      <dgm:t>
        <a:bodyPr/>
        <a:lstStyle/>
        <a:p>
          <a:pPr marL="282575" marR="0" lvl="1" indent="-282575" defTabSz="688975" eaLnBrk="1" fontAlgn="auto" latinLnBrk="0" hangingPunct="1">
            <a:lnSpc>
              <a:spcPct val="100000"/>
            </a:lnSpc>
            <a:spcBef>
              <a:spcPts val="0"/>
            </a:spcBef>
            <a:spcAft>
              <a:spcPts val="300"/>
            </a:spcAft>
            <a:buClrTx/>
            <a:buSzTx/>
            <a:buFont typeface="Wingdings" panose="05000000000000000000" pitchFamily="2" charset="2"/>
            <a:buChar char="§"/>
            <a:tabLst/>
            <a:defRPr/>
          </a:pPr>
          <a:r>
            <a:rPr lang="en-US" sz="2000" b="1" dirty="0">
              <a:latin typeface="+mn-lt"/>
              <a:cs typeface="Arial" panose="020B0604020202020204" pitchFamily="34" charset="0"/>
            </a:rPr>
            <a:t>Organized by ECA with Government of Republic of the Congo, AUC, AfDB and United Nations System</a:t>
          </a:r>
        </a:p>
      </dgm:t>
    </dgm:pt>
    <dgm:pt modelId="{E1AAFA05-1DAC-4898-91A3-8CA21465337C}" type="parTrans" cxnId="{4B839EA8-52BF-43FB-9F26-ECD139712243}">
      <dgm:prSet/>
      <dgm:spPr/>
      <dgm:t>
        <a:bodyPr/>
        <a:lstStyle/>
        <a:p>
          <a:endParaRPr lang="en-US" sz="1550">
            <a:latin typeface="Arial" panose="020B0604020202020204" pitchFamily="34" charset="0"/>
            <a:cs typeface="Arial" panose="020B0604020202020204" pitchFamily="34" charset="0"/>
          </a:endParaRPr>
        </a:p>
      </dgm:t>
    </dgm:pt>
    <dgm:pt modelId="{053F4221-3B02-4AA3-9152-2CCD74A8C52A}" type="sibTrans" cxnId="{4B839EA8-52BF-43FB-9F26-ECD139712243}">
      <dgm:prSet/>
      <dgm:spPr/>
      <dgm:t>
        <a:bodyPr/>
        <a:lstStyle/>
        <a:p>
          <a:endParaRPr lang="en-US" sz="1550">
            <a:latin typeface="Arial" panose="020B0604020202020204" pitchFamily="34" charset="0"/>
            <a:cs typeface="Arial" panose="020B0604020202020204" pitchFamily="34" charset="0"/>
          </a:endParaRPr>
        </a:p>
      </dgm:t>
    </dgm:pt>
    <dgm:pt modelId="{26665ED2-82BC-460B-82BE-D83066BEF10F}">
      <dgm:prSet phldrT="[Text]" custT="1"/>
      <dgm:spPr/>
      <dgm:t>
        <a:bodyPr/>
        <a:lstStyle/>
        <a:p>
          <a:pPr marL="282575" marR="0" lvl="1" indent="-282575" defTabSz="688975" eaLnBrk="1" fontAlgn="auto" latinLnBrk="0" hangingPunct="1">
            <a:lnSpc>
              <a:spcPct val="100000"/>
            </a:lnSpc>
            <a:spcBef>
              <a:spcPts val="0"/>
            </a:spcBef>
            <a:spcAft>
              <a:spcPts val="300"/>
            </a:spcAft>
            <a:buClrTx/>
            <a:buSzTx/>
            <a:buFont typeface="Wingdings" panose="05000000000000000000" pitchFamily="2" charset="2"/>
            <a:buChar char="§"/>
            <a:tabLst/>
            <a:defRPr/>
          </a:pPr>
          <a:r>
            <a:rPr lang="en-US" sz="2000" b="1" dirty="0">
              <a:latin typeface="+mn-lt"/>
              <a:cs typeface="Arial" panose="020B0604020202020204" pitchFamily="34" charset="0"/>
            </a:rPr>
            <a:t>Forum had High-level dialogue, plenary and parallel segments; and co-organized workshops and side events on/for VNR, VLRs, major groups</a:t>
          </a:r>
        </a:p>
      </dgm:t>
    </dgm:pt>
    <dgm:pt modelId="{8B0EA664-A9D5-4E1F-B45B-7731D955D012}" type="parTrans" cxnId="{C442D947-DE13-4C35-8BB0-F54C9DF5ECAF}">
      <dgm:prSet/>
      <dgm:spPr/>
      <dgm:t>
        <a:bodyPr/>
        <a:lstStyle/>
        <a:p>
          <a:endParaRPr lang="en-US"/>
        </a:p>
      </dgm:t>
    </dgm:pt>
    <dgm:pt modelId="{59E22A24-5BD7-4D52-897E-285228B3C682}" type="sibTrans" cxnId="{C442D947-DE13-4C35-8BB0-F54C9DF5ECAF}">
      <dgm:prSet/>
      <dgm:spPr/>
      <dgm:t>
        <a:bodyPr/>
        <a:lstStyle/>
        <a:p>
          <a:endParaRPr lang="en-US"/>
        </a:p>
      </dgm:t>
    </dgm:pt>
    <dgm:pt modelId="{9A548C64-617C-4BF7-A01A-DF48F9A03009}">
      <dgm:prSet phldrT="[Text]" custT="1"/>
      <dgm:spPr/>
      <dgm:t>
        <a:bodyPr/>
        <a:lstStyle/>
        <a:p>
          <a:pPr marL="282575" indent="-282575">
            <a:lnSpc>
              <a:spcPct val="100000"/>
            </a:lnSpc>
            <a:spcAft>
              <a:spcPts val="0"/>
            </a:spcAft>
            <a:buFont typeface="Wingdings" panose="05000000000000000000" pitchFamily="2" charset="2"/>
            <a:buChar char="§"/>
          </a:pPr>
          <a:r>
            <a:rPr lang="en-US" sz="2000" b="1" kern="1200" dirty="0">
              <a:solidFill>
                <a:prstClr val="black">
                  <a:hueOff val="0"/>
                  <a:satOff val="0"/>
                  <a:lumOff val="0"/>
                  <a:alphaOff val="0"/>
                </a:prstClr>
              </a:solidFill>
              <a:latin typeface="+mn-lt"/>
              <a:ea typeface="+mn-ea"/>
              <a:cs typeface="Arial" panose="020B0604020202020204" pitchFamily="34" charset="0"/>
            </a:rPr>
            <a:t>Reviewed 9 selected SDGs </a:t>
          </a:r>
          <a:r>
            <a:rPr lang="en-US" sz="2000" b="1" kern="1200" dirty="0">
              <a:solidFill>
                <a:srgbClr val="7030A0"/>
              </a:solidFill>
              <a:latin typeface="+mn-lt"/>
              <a:ea typeface="+mn-ea"/>
              <a:cs typeface="Arial" panose="020B0604020202020204" pitchFamily="34" charset="0"/>
            </a:rPr>
            <a:t>(1, 2, 3, 8, 10, 12, 13, 16 &amp; 17) </a:t>
          </a:r>
          <a:r>
            <a:rPr lang="en-US" sz="2000" b="1" kern="1200" dirty="0">
              <a:solidFill>
                <a:prstClr val="black">
                  <a:hueOff val="0"/>
                  <a:satOff val="0"/>
                  <a:lumOff val="0"/>
                  <a:alphaOff val="0"/>
                </a:prstClr>
              </a:solidFill>
              <a:latin typeface="+mn-lt"/>
              <a:ea typeface="+mn-ea"/>
              <a:cs typeface="Arial" panose="020B0604020202020204" pitchFamily="34" charset="0"/>
            </a:rPr>
            <a:t>and corresponding goals of Agenda 2063</a:t>
          </a:r>
          <a:endParaRPr lang="en-US" sz="2000" b="1" kern="1200" dirty="0">
            <a:solidFill>
              <a:srgbClr val="CC00FF"/>
            </a:solidFill>
            <a:latin typeface="+mn-lt"/>
            <a:ea typeface="+mn-ea"/>
            <a:cs typeface="Arial" panose="020B0604020202020204" pitchFamily="34" charset="0"/>
          </a:endParaRPr>
        </a:p>
      </dgm:t>
    </dgm:pt>
    <dgm:pt modelId="{4EC8AF51-83A0-4BAD-A373-0E51CEB89142}" type="parTrans" cxnId="{834DAC6F-8021-4C87-9D03-952006AB6B32}">
      <dgm:prSet/>
      <dgm:spPr/>
      <dgm:t>
        <a:bodyPr/>
        <a:lstStyle/>
        <a:p>
          <a:endParaRPr lang="en-US"/>
        </a:p>
      </dgm:t>
    </dgm:pt>
    <dgm:pt modelId="{81E28D7E-2D74-41A6-BC8F-DFB02B25CFC3}" type="sibTrans" cxnId="{834DAC6F-8021-4C87-9D03-952006AB6B32}">
      <dgm:prSet/>
      <dgm:spPr/>
      <dgm:t>
        <a:bodyPr/>
        <a:lstStyle/>
        <a:p>
          <a:endParaRPr lang="en-US"/>
        </a:p>
      </dgm:t>
    </dgm:pt>
    <dgm:pt modelId="{981CE7B6-9900-4777-830E-049DFB548469}">
      <dgm:prSet phldrT="[Text]" custT="1"/>
      <dgm:spPr/>
      <dgm:t>
        <a:bodyPr/>
        <a:lstStyle/>
        <a:p>
          <a:pPr marL="282575" indent="-282575">
            <a:lnSpc>
              <a:spcPct val="100000"/>
            </a:lnSpc>
            <a:spcAft>
              <a:spcPts val="0"/>
            </a:spcAft>
            <a:buFont typeface="Wingdings" panose="05000000000000000000" pitchFamily="2" charset="2"/>
            <a:buChar char="§"/>
          </a:pPr>
          <a:r>
            <a:rPr lang="en-US" sz="2000" b="1" i="0" kern="1200" dirty="0">
              <a:solidFill>
                <a:prstClr val="black">
                  <a:hueOff val="0"/>
                  <a:satOff val="0"/>
                  <a:lumOff val="0"/>
                  <a:alphaOff val="0"/>
                </a:prstClr>
              </a:solidFill>
              <a:latin typeface="+mn-lt"/>
              <a:ea typeface="+mn-ea"/>
              <a:cs typeface="Arial" panose="020B0604020202020204" pitchFamily="34" charset="0"/>
            </a:rPr>
            <a:t>Held in preparation for the 2021 HLPF that took place in New York, 6-15 July 2021</a:t>
          </a:r>
        </a:p>
      </dgm:t>
    </dgm:pt>
    <dgm:pt modelId="{7CB60424-B7F7-430B-8AF8-98CB3A0A14DD}" type="parTrans" cxnId="{0CA41BCB-9FE8-41BB-804C-7B839787C5A7}">
      <dgm:prSet/>
      <dgm:spPr/>
      <dgm:t>
        <a:bodyPr/>
        <a:lstStyle/>
        <a:p>
          <a:endParaRPr lang="en-US"/>
        </a:p>
      </dgm:t>
    </dgm:pt>
    <dgm:pt modelId="{932F6FD2-6339-42E9-B743-3F83835A3972}" type="sibTrans" cxnId="{0CA41BCB-9FE8-41BB-804C-7B839787C5A7}">
      <dgm:prSet/>
      <dgm:spPr/>
      <dgm:t>
        <a:bodyPr/>
        <a:lstStyle/>
        <a:p>
          <a:endParaRPr lang="en-US"/>
        </a:p>
      </dgm:t>
    </dgm:pt>
    <dgm:pt modelId="{627FF94D-3A21-4228-ACBD-E91665D3DE81}">
      <dgm:prSet custT="1"/>
      <dgm:spPr/>
      <dgm:t>
        <a:bodyPr/>
        <a:lstStyle/>
        <a:p>
          <a:pPr marL="282575" indent="-282575">
            <a:lnSpc>
              <a:spcPct val="100000"/>
            </a:lnSpc>
            <a:spcAft>
              <a:spcPts val="0"/>
            </a:spcAft>
            <a:buFont typeface="Wingdings" panose="05000000000000000000" pitchFamily="2" charset="2"/>
            <a:buChar char="§"/>
          </a:pPr>
          <a:r>
            <a:rPr lang="en-US" altLang="en-US" sz="2000" b="1" kern="1200" dirty="0">
              <a:solidFill>
                <a:prstClr val="black">
                  <a:hueOff val="0"/>
                  <a:satOff val="0"/>
                  <a:lumOff val="0"/>
                  <a:alphaOff val="0"/>
                </a:prstClr>
              </a:solidFill>
              <a:latin typeface="+mn-lt"/>
              <a:ea typeface="+mn-ea"/>
              <a:cs typeface="Arial" panose="020B0604020202020204" pitchFamily="34" charset="0"/>
            </a:rPr>
            <a:t>Theme: </a:t>
          </a:r>
          <a:r>
            <a:rPr lang="en-US" altLang="en-US" sz="2000" b="1" kern="1200" dirty="0">
              <a:solidFill>
                <a:srgbClr val="7030A0"/>
              </a:solidFill>
              <a:latin typeface="+mn-lt"/>
              <a:ea typeface="+mn-ea"/>
              <a:cs typeface="Arial" panose="020B0604020202020204" pitchFamily="34" charset="0"/>
            </a:rPr>
            <a:t>“Building forward better: Towards a resilient and green Africa to achieve the 2030 Agenda and Agenda 2063”</a:t>
          </a:r>
          <a:endParaRPr lang="en-US" sz="2000" b="1" i="1" kern="1200" dirty="0">
            <a:solidFill>
              <a:srgbClr val="CC3300"/>
            </a:solidFill>
            <a:latin typeface="+mn-lt"/>
            <a:ea typeface="+mn-ea"/>
            <a:cs typeface="Arial" panose="020B0604020202020204" pitchFamily="34" charset="0"/>
          </a:endParaRPr>
        </a:p>
      </dgm:t>
    </dgm:pt>
    <dgm:pt modelId="{60426857-6816-4110-B51D-BFC38B46A417}" type="parTrans" cxnId="{67D58BE2-4DF1-4634-894B-8F3C21589A35}">
      <dgm:prSet/>
      <dgm:spPr/>
      <dgm:t>
        <a:bodyPr/>
        <a:lstStyle/>
        <a:p>
          <a:endParaRPr lang="en-US"/>
        </a:p>
      </dgm:t>
    </dgm:pt>
    <dgm:pt modelId="{80A3D1A7-372C-49DF-B5C0-C48B33527B31}" type="sibTrans" cxnId="{67D58BE2-4DF1-4634-894B-8F3C21589A35}">
      <dgm:prSet/>
      <dgm:spPr/>
      <dgm:t>
        <a:bodyPr/>
        <a:lstStyle/>
        <a:p>
          <a:endParaRPr lang="en-US"/>
        </a:p>
      </dgm:t>
    </dgm:pt>
    <dgm:pt modelId="{642829E0-82AF-4127-BA2C-04387FE4E4FA}">
      <dgm:prSet phldrT="[Text]" custT="1"/>
      <dgm:spPr/>
      <dgm:t>
        <a:bodyPr/>
        <a:lstStyle/>
        <a:p>
          <a:pPr marL="282575" marR="0" lvl="1" indent="-282575" defTabSz="688975" eaLnBrk="1" fontAlgn="auto" latinLnBrk="0" hangingPunct="1">
            <a:lnSpc>
              <a:spcPct val="100000"/>
            </a:lnSpc>
            <a:spcBef>
              <a:spcPts val="0"/>
            </a:spcBef>
            <a:spcAft>
              <a:spcPts val="300"/>
            </a:spcAft>
            <a:buClrTx/>
            <a:buSzTx/>
            <a:buFont typeface="Wingdings" panose="05000000000000000000" pitchFamily="2" charset="2"/>
            <a:buChar char="§"/>
            <a:tabLst/>
            <a:defRPr/>
          </a:pPr>
          <a:endParaRPr lang="en-US" sz="1800" b="1" dirty="0">
            <a:solidFill>
              <a:srgbClr val="0000FF"/>
            </a:solidFill>
            <a:latin typeface="+mn-lt"/>
            <a:cs typeface="Arial" panose="020B0604020202020204" pitchFamily="34" charset="0"/>
          </a:endParaRPr>
        </a:p>
      </dgm:t>
    </dgm:pt>
    <dgm:pt modelId="{7A0AFFB1-1B63-4E40-ADE7-B398746E89B2}" type="parTrans" cxnId="{87AC2C88-0B6A-495B-BD56-C2B2E93D8EA6}">
      <dgm:prSet/>
      <dgm:spPr/>
      <dgm:t>
        <a:bodyPr/>
        <a:lstStyle/>
        <a:p>
          <a:endParaRPr lang="en-GB"/>
        </a:p>
      </dgm:t>
    </dgm:pt>
    <dgm:pt modelId="{424B2CB9-4917-4AC3-8EB7-86EDD2B0549D}" type="sibTrans" cxnId="{87AC2C88-0B6A-495B-BD56-C2B2E93D8EA6}">
      <dgm:prSet/>
      <dgm:spPr/>
      <dgm:t>
        <a:bodyPr/>
        <a:lstStyle/>
        <a:p>
          <a:endParaRPr lang="en-GB"/>
        </a:p>
      </dgm:t>
    </dgm:pt>
    <dgm:pt modelId="{CF485C9E-54B5-464F-AA56-D7B8275E98E6}">
      <dgm:prSet phldrT="[Text]" custT="1"/>
      <dgm:spPr/>
      <dgm:t>
        <a:bodyPr/>
        <a:lstStyle/>
        <a:p>
          <a:pPr marL="282575" marR="0" lvl="1" indent="-282575" defTabSz="688975" eaLnBrk="1" fontAlgn="auto" latinLnBrk="0" hangingPunct="1">
            <a:lnSpc>
              <a:spcPct val="100000"/>
            </a:lnSpc>
            <a:spcBef>
              <a:spcPts val="0"/>
            </a:spcBef>
            <a:spcAft>
              <a:spcPts val="300"/>
            </a:spcAft>
            <a:buClrTx/>
            <a:buSzTx/>
            <a:buFont typeface="Wingdings" panose="05000000000000000000" pitchFamily="2" charset="2"/>
            <a:buChar char="§"/>
            <a:tabLst/>
            <a:defRPr/>
          </a:pPr>
          <a:r>
            <a:rPr lang="en-US" sz="2000" b="1" dirty="0">
              <a:solidFill>
                <a:srgbClr val="7030A0"/>
              </a:solidFill>
              <a:latin typeface="+mn-lt"/>
              <a:cs typeface="Arial" panose="020B0604020202020204" pitchFamily="34" charset="0"/>
            </a:rPr>
            <a:t>Key Events associated with ARFSD-7: </a:t>
          </a:r>
          <a:r>
            <a:rPr lang="en-US" sz="2000" b="1" dirty="0">
              <a:solidFill>
                <a:srgbClr val="0000FF"/>
              </a:solidFill>
              <a:latin typeface="+mn-lt"/>
              <a:cs typeface="Arial" panose="020B0604020202020204" pitchFamily="34" charset="0"/>
            </a:rPr>
            <a:t>Africa RCP 2, Third Africa STI Forum; Launch of ECA report on </a:t>
          </a:r>
          <a:r>
            <a:rPr lang="en-GB" sz="2000" b="1" dirty="0">
              <a:solidFill>
                <a:srgbClr val="0000FF"/>
              </a:solidFill>
              <a:latin typeface="+mn-lt"/>
              <a:cs typeface="Arial" panose="020B0604020202020204" pitchFamily="34" charset="0"/>
            </a:rPr>
            <a:t>Building Forward for an African Green Recovery &amp; </a:t>
          </a:r>
          <a:r>
            <a:rPr lang="en-US" sz="2000" b="1" dirty="0">
              <a:solidFill>
                <a:srgbClr val="0000FF"/>
              </a:solidFill>
              <a:latin typeface="+mn-lt"/>
              <a:cs typeface="Arial" panose="020B0604020202020204" pitchFamily="34" charset="0"/>
            </a:rPr>
            <a:t>Regional Dialogue on African Food Systems</a:t>
          </a:r>
          <a:endParaRPr lang="en-US" sz="2000" b="1" dirty="0">
            <a:latin typeface="+mn-lt"/>
            <a:cs typeface="Arial" panose="020B0604020202020204" pitchFamily="34" charset="0"/>
          </a:endParaRPr>
        </a:p>
      </dgm:t>
    </dgm:pt>
    <dgm:pt modelId="{2B255C5D-A68E-41DF-B0E0-3CA6BE838DDA}" type="parTrans" cxnId="{1A0CABA4-44CB-449C-9657-E89966DD460E}">
      <dgm:prSet/>
      <dgm:spPr/>
      <dgm:t>
        <a:bodyPr/>
        <a:lstStyle/>
        <a:p>
          <a:endParaRPr lang="en-GB"/>
        </a:p>
      </dgm:t>
    </dgm:pt>
    <dgm:pt modelId="{0FEE6103-4019-4A07-A1A3-A784522AFBAA}" type="sibTrans" cxnId="{1A0CABA4-44CB-449C-9657-E89966DD460E}">
      <dgm:prSet/>
      <dgm:spPr/>
      <dgm:t>
        <a:bodyPr/>
        <a:lstStyle/>
        <a:p>
          <a:endParaRPr lang="en-GB"/>
        </a:p>
      </dgm:t>
    </dgm:pt>
    <dgm:pt modelId="{1B7C7E1A-412F-4610-9553-30F2BA4EA134}" type="pres">
      <dgm:prSet presAssocID="{738CAA57-7049-46E6-8DFB-04DD90A23281}" presName="Name0" presStyleCnt="0">
        <dgm:presLayoutVars>
          <dgm:dir/>
          <dgm:animLvl val="lvl"/>
          <dgm:resizeHandles val="exact"/>
        </dgm:presLayoutVars>
      </dgm:prSet>
      <dgm:spPr/>
      <dgm:t>
        <a:bodyPr/>
        <a:lstStyle/>
        <a:p>
          <a:endParaRPr lang="fr-FR"/>
        </a:p>
      </dgm:t>
    </dgm:pt>
    <dgm:pt modelId="{4BE7CC05-3989-4142-AD80-A863BD242FA5}" type="pres">
      <dgm:prSet presAssocID="{B5E3839B-DFDF-4CBE-929A-B842CA774D0C}" presName="linNode" presStyleCnt="0"/>
      <dgm:spPr/>
    </dgm:pt>
    <dgm:pt modelId="{77D0740D-5103-4012-B62A-415FE3020893}" type="pres">
      <dgm:prSet presAssocID="{B5E3839B-DFDF-4CBE-929A-B842CA774D0C}" presName="parentText" presStyleLbl="node1" presStyleIdx="0" presStyleCnt="3" custScaleX="62672" custScaleY="85039">
        <dgm:presLayoutVars>
          <dgm:chMax val="1"/>
          <dgm:bulletEnabled val="1"/>
        </dgm:presLayoutVars>
      </dgm:prSet>
      <dgm:spPr/>
      <dgm:t>
        <a:bodyPr/>
        <a:lstStyle/>
        <a:p>
          <a:endParaRPr lang="fr-FR"/>
        </a:p>
      </dgm:t>
    </dgm:pt>
    <dgm:pt modelId="{01A06D5B-0C02-466C-917C-63617C99CF2E}" type="pres">
      <dgm:prSet presAssocID="{B5E3839B-DFDF-4CBE-929A-B842CA774D0C}" presName="descendantText" presStyleLbl="alignAccFollowNode1" presStyleIdx="0" presStyleCnt="3" custScaleX="131825" custScaleY="86659">
        <dgm:presLayoutVars>
          <dgm:bulletEnabled val="1"/>
        </dgm:presLayoutVars>
      </dgm:prSet>
      <dgm:spPr/>
      <dgm:t>
        <a:bodyPr/>
        <a:lstStyle/>
        <a:p>
          <a:endParaRPr lang="fr-FR"/>
        </a:p>
      </dgm:t>
    </dgm:pt>
    <dgm:pt modelId="{996172A1-D295-46E5-9375-F27416774701}" type="pres">
      <dgm:prSet presAssocID="{16EE6315-1CA2-4699-8139-3B3345264A31}" presName="sp" presStyleCnt="0"/>
      <dgm:spPr/>
    </dgm:pt>
    <dgm:pt modelId="{DC08602B-73DE-40A2-BCB8-6A8031D9D776}" type="pres">
      <dgm:prSet presAssocID="{815F5152-054A-426E-BF75-3E3F8629C582}" presName="linNode" presStyleCnt="0"/>
      <dgm:spPr/>
    </dgm:pt>
    <dgm:pt modelId="{7A779690-C843-4687-830C-799FA2D43AB1}" type="pres">
      <dgm:prSet presAssocID="{815F5152-054A-426E-BF75-3E3F8629C582}" presName="parentText" presStyleLbl="node1" presStyleIdx="1" presStyleCnt="3" custScaleX="57560" custLinFactNeighborX="446" custLinFactNeighborY="-6370">
        <dgm:presLayoutVars>
          <dgm:chMax val="1"/>
          <dgm:bulletEnabled val="1"/>
        </dgm:presLayoutVars>
      </dgm:prSet>
      <dgm:spPr/>
      <dgm:t>
        <a:bodyPr/>
        <a:lstStyle/>
        <a:p>
          <a:endParaRPr lang="fr-FR"/>
        </a:p>
      </dgm:t>
    </dgm:pt>
    <dgm:pt modelId="{BE638C9E-B2C7-490E-AA2D-C561CB33E18F}" type="pres">
      <dgm:prSet presAssocID="{815F5152-054A-426E-BF75-3E3F8629C582}" presName="descendantText" presStyleLbl="alignAccFollowNode1" presStyleIdx="1" presStyleCnt="3" custScaleX="123596" custScaleY="117580" custLinFactNeighborX="1050" custLinFactNeighborY="-10077">
        <dgm:presLayoutVars>
          <dgm:bulletEnabled val="1"/>
        </dgm:presLayoutVars>
      </dgm:prSet>
      <dgm:spPr/>
      <dgm:t>
        <a:bodyPr/>
        <a:lstStyle/>
        <a:p>
          <a:endParaRPr lang="fr-FR"/>
        </a:p>
      </dgm:t>
    </dgm:pt>
    <dgm:pt modelId="{FEBAFD7A-5D91-41FB-958B-5F570F69D25C}" type="pres">
      <dgm:prSet presAssocID="{7F320D1E-A75C-410D-BDF9-6D9323F8166A}" presName="sp" presStyleCnt="0"/>
      <dgm:spPr/>
    </dgm:pt>
    <dgm:pt modelId="{7D010CA2-DD35-4245-9469-E979A60F3E37}" type="pres">
      <dgm:prSet presAssocID="{0CA26940-B06C-4D25-857B-F7FC7A193997}" presName="linNode" presStyleCnt="0"/>
      <dgm:spPr/>
    </dgm:pt>
    <dgm:pt modelId="{CD86A985-F598-467D-B47B-B8ABB1B722FB}" type="pres">
      <dgm:prSet presAssocID="{0CA26940-B06C-4D25-857B-F7FC7A193997}" presName="parentText" presStyleLbl="node1" presStyleIdx="2" presStyleCnt="3" custScaleX="65056" custScaleY="158651" custLinFactNeighborX="504" custLinFactNeighborY="-11265">
        <dgm:presLayoutVars>
          <dgm:chMax val="1"/>
          <dgm:bulletEnabled val="1"/>
        </dgm:presLayoutVars>
      </dgm:prSet>
      <dgm:spPr/>
      <dgm:t>
        <a:bodyPr/>
        <a:lstStyle/>
        <a:p>
          <a:endParaRPr lang="fr-FR"/>
        </a:p>
      </dgm:t>
    </dgm:pt>
    <dgm:pt modelId="{4278A1E5-EB2D-4F51-B081-9892C22B2352}" type="pres">
      <dgm:prSet presAssocID="{0CA26940-B06C-4D25-857B-F7FC7A193997}" presName="descendantText" presStyleLbl="alignAccFollowNode1" presStyleIdx="2" presStyleCnt="3" custScaleX="140004" custScaleY="197473" custLinFactNeighborX="396" custLinFactNeighborY="-12908">
        <dgm:presLayoutVars>
          <dgm:bulletEnabled val="1"/>
        </dgm:presLayoutVars>
      </dgm:prSet>
      <dgm:spPr/>
      <dgm:t>
        <a:bodyPr/>
        <a:lstStyle/>
        <a:p>
          <a:endParaRPr lang="fr-FR"/>
        </a:p>
      </dgm:t>
    </dgm:pt>
  </dgm:ptLst>
  <dgm:cxnLst>
    <dgm:cxn modelId="{87AC2C88-0B6A-495B-BD56-C2B2E93D8EA6}" srcId="{0CA26940-B06C-4D25-857B-F7FC7A193997}" destId="{642829E0-82AF-4127-BA2C-04387FE4E4FA}" srcOrd="3" destOrd="0" parTransId="{7A0AFFB1-1B63-4E40-ADE7-B398746E89B2}" sibTransId="{424B2CB9-4917-4AC3-8EB7-86EDD2B0549D}"/>
    <dgm:cxn modelId="{37874D3A-E9FD-4471-9AA4-493F4EC93360}" type="presOf" srcId="{9A548C64-617C-4BF7-A01A-DF48F9A03009}" destId="{BE638C9E-B2C7-490E-AA2D-C561CB33E18F}" srcOrd="0" destOrd="2" presId="urn:microsoft.com/office/officeart/2005/8/layout/vList5"/>
    <dgm:cxn modelId="{3E6CEFCB-D1BA-4CA7-9986-6C56E31FFA54}" type="presOf" srcId="{642829E0-82AF-4127-BA2C-04387FE4E4FA}" destId="{4278A1E5-EB2D-4F51-B081-9892C22B2352}" srcOrd="0" destOrd="3" presId="urn:microsoft.com/office/officeart/2005/8/layout/vList5"/>
    <dgm:cxn modelId="{1A0CABA4-44CB-449C-9657-E89966DD460E}" srcId="{0CA26940-B06C-4D25-857B-F7FC7A193997}" destId="{CF485C9E-54B5-464F-AA56-D7B8275E98E6}" srcOrd="2" destOrd="0" parTransId="{2B255C5D-A68E-41DF-B0E0-3CA6BE838DDA}" sibTransId="{0FEE6103-4019-4A07-A1A3-A784522AFBAA}"/>
    <dgm:cxn modelId="{C442D947-DE13-4C35-8BB0-F54C9DF5ECAF}" srcId="{0CA26940-B06C-4D25-857B-F7FC7A193997}" destId="{26665ED2-82BC-460B-82BE-D83066BEF10F}" srcOrd="1" destOrd="0" parTransId="{8B0EA664-A9D5-4E1F-B45B-7731D955D012}" sibTransId="{59E22A24-5BD7-4D52-897E-285228B3C682}"/>
    <dgm:cxn modelId="{B18AE0A2-B39F-423D-A11F-825B703F1CCD}" type="presOf" srcId="{738CAA57-7049-46E6-8DFB-04DD90A23281}" destId="{1B7C7E1A-412F-4610-9553-30F2BA4EA134}" srcOrd="0" destOrd="0" presId="urn:microsoft.com/office/officeart/2005/8/layout/vList5"/>
    <dgm:cxn modelId="{1A7401E6-D95F-40C2-9C05-62F6DF34CADE}" type="presOf" srcId="{B5E3839B-DFDF-4CBE-929A-B842CA774D0C}" destId="{77D0740D-5103-4012-B62A-415FE3020893}" srcOrd="0" destOrd="0" presId="urn:microsoft.com/office/officeart/2005/8/layout/vList5"/>
    <dgm:cxn modelId="{3959D874-CF1C-4D8C-B902-C4183BD64763}" type="presOf" srcId="{4E945C75-A962-4ECF-8B08-7639240A7E58}" destId="{01A06D5B-0C02-466C-917C-63617C99CF2E}" srcOrd="0" destOrd="0" presId="urn:microsoft.com/office/officeart/2005/8/layout/vList5"/>
    <dgm:cxn modelId="{9DC81A31-EF2D-4C4D-B00E-290E00C5C7F7}" srcId="{738CAA57-7049-46E6-8DFB-04DD90A23281}" destId="{B5E3839B-DFDF-4CBE-929A-B842CA774D0C}" srcOrd="0" destOrd="0" parTransId="{30DA4943-F45E-4A6F-A6C1-C1C195857443}" sibTransId="{16EE6315-1CA2-4699-8139-3B3345264A31}"/>
    <dgm:cxn modelId="{D609E14D-2C2E-4598-BA06-E7AC421D9B10}" srcId="{738CAA57-7049-46E6-8DFB-04DD90A23281}" destId="{815F5152-054A-426E-BF75-3E3F8629C582}" srcOrd="1" destOrd="0" parTransId="{AB91DB4F-4C64-44F2-A43C-764DFE23A876}" sibTransId="{7F320D1E-A75C-410D-BDF9-6D9323F8166A}"/>
    <dgm:cxn modelId="{834DAC6F-8021-4C87-9D03-952006AB6B32}" srcId="{815F5152-054A-426E-BF75-3E3F8629C582}" destId="{9A548C64-617C-4BF7-A01A-DF48F9A03009}" srcOrd="2" destOrd="0" parTransId="{4EC8AF51-83A0-4BAD-A373-0E51CEB89142}" sibTransId="{81E28D7E-2D74-41A6-BC8F-DFB02B25CFC3}"/>
    <dgm:cxn modelId="{2D5D209B-F1F7-4681-93B7-7E60C7D6FD14}" type="presOf" srcId="{815F5152-054A-426E-BF75-3E3F8629C582}" destId="{7A779690-C843-4687-830C-799FA2D43AB1}" srcOrd="0" destOrd="0" presId="urn:microsoft.com/office/officeart/2005/8/layout/vList5"/>
    <dgm:cxn modelId="{67D58BE2-4DF1-4634-894B-8F3C21589A35}" srcId="{815F5152-054A-426E-BF75-3E3F8629C582}" destId="{627FF94D-3A21-4228-ACBD-E91665D3DE81}" srcOrd="1" destOrd="0" parTransId="{60426857-6816-4110-B51D-BFC38B46A417}" sibTransId="{80A3D1A7-372C-49DF-B5C0-C48B33527B31}"/>
    <dgm:cxn modelId="{9FA59A51-5737-4432-B3FE-96D812008EC0}" srcId="{B5E3839B-DFDF-4CBE-929A-B842CA774D0C}" destId="{4E945C75-A962-4ECF-8B08-7639240A7E58}" srcOrd="0" destOrd="0" parTransId="{C0897A05-EA72-4273-A619-1F726DAC3CC1}" sibTransId="{CF56F968-99A3-4D24-8A1A-158B443CD70A}"/>
    <dgm:cxn modelId="{0CA41BCB-9FE8-41BB-804C-7B839787C5A7}" srcId="{815F5152-054A-426E-BF75-3E3F8629C582}" destId="{981CE7B6-9900-4777-830E-049DFB548469}" srcOrd="0" destOrd="0" parTransId="{7CB60424-B7F7-430B-8AF8-98CB3A0A14DD}" sibTransId="{932F6FD2-6339-42E9-B743-3F83835A3972}"/>
    <dgm:cxn modelId="{6954EE8F-9D7E-47A0-923B-373DCC415E14}" type="presOf" srcId="{0CA26940-B06C-4D25-857B-F7FC7A193997}" destId="{CD86A985-F598-467D-B47B-B8ABB1B722FB}" srcOrd="0" destOrd="0" presId="urn:microsoft.com/office/officeart/2005/8/layout/vList5"/>
    <dgm:cxn modelId="{2C101081-9395-4433-BA39-62C5E93D9996}" type="presOf" srcId="{981CE7B6-9900-4777-830E-049DFB548469}" destId="{BE638C9E-B2C7-490E-AA2D-C561CB33E18F}" srcOrd="0" destOrd="0" presId="urn:microsoft.com/office/officeart/2005/8/layout/vList5"/>
    <dgm:cxn modelId="{4B839EA8-52BF-43FB-9F26-ECD139712243}" srcId="{0CA26940-B06C-4D25-857B-F7FC7A193997}" destId="{4A3393E2-CF73-491B-8FC7-741F18FE7C55}" srcOrd="0" destOrd="0" parTransId="{E1AAFA05-1DAC-4898-91A3-8CA21465337C}" sibTransId="{053F4221-3B02-4AA3-9152-2CCD74A8C52A}"/>
    <dgm:cxn modelId="{EF89AFF3-28E7-4D37-9E0A-E38F7EB547BA}" type="presOf" srcId="{627FF94D-3A21-4228-ACBD-E91665D3DE81}" destId="{BE638C9E-B2C7-490E-AA2D-C561CB33E18F}" srcOrd="0" destOrd="1" presId="urn:microsoft.com/office/officeart/2005/8/layout/vList5"/>
    <dgm:cxn modelId="{8F62A179-C32B-4521-AA46-13C55FD7D878}" type="presOf" srcId="{CF485C9E-54B5-464F-AA56-D7B8275E98E6}" destId="{4278A1E5-EB2D-4F51-B081-9892C22B2352}" srcOrd="0" destOrd="2" presId="urn:microsoft.com/office/officeart/2005/8/layout/vList5"/>
    <dgm:cxn modelId="{D9F9DE10-CF67-4BDF-8699-29640B67012D}" type="presOf" srcId="{26665ED2-82BC-460B-82BE-D83066BEF10F}" destId="{4278A1E5-EB2D-4F51-B081-9892C22B2352}" srcOrd="0" destOrd="1" presId="urn:microsoft.com/office/officeart/2005/8/layout/vList5"/>
    <dgm:cxn modelId="{368979F8-0AF7-4D68-8F9B-EB416029AE2E}" type="presOf" srcId="{4A3393E2-CF73-491B-8FC7-741F18FE7C55}" destId="{4278A1E5-EB2D-4F51-B081-9892C22B2352}" srcOrd="0" destOrd="0" presId="urn:microsoft.com/office/officeart/2005/8/layout/vList5"/>
    <dgm:cxn modelId="{18A95113-B711-43EB-988A-51522DDFF825}" srcId="{738CAA57-7049-46E6-8DFB-04DD90A23281}" destId="{0CA26940-B06C-4D25-857B-F7FC7A193997}" srcOrd="2" destOrd="0" parTransId="{B6024505-8E33-44A1-B056-03B6DF9BCCC9}" sibTransId="{5E9454F3-1DF9-4706-BA55-A120B43E5089}"/>
    <dgm:cxn modelId="{71162863-9652-49E4-BBEA-12E6F33D48BC}" type="presParOf" srcId="{1B7C7E1A-412F-4610-9553-30F2BA4EA134}" destId="{4BE7CC05-3989-4142-AD80-A863BD242FA5}" srcOrd="0" destOrd="0" presId="urn:microsoft.com/office/officeart/2005/8/layout/vList5"/>
    <dgm:cxn modelId="{A68D2062-1AB9-44A4-871B-B1E93A4795C5}" type="presParOf" srcId="{4BE7CC05-3989-4142-AD80-A863BD242FA5}" destId="{77D0740D-5103-4012-B62A-415FE3020893}" srcOrd="0" destOrd="0" presId="urn:microsoft.com/office/officeart/2005/8/layout/vList5"/>
    <dgm:cxn modelId="{E3ED6072-2BAA-4E7B-8D1C-D71BB750D10E}" type="presParOf" srcId="{4BE7CC05-3989-4142-AD80-A863BD242FA5}" destId="{01A06D5B-0C02-466C-917C-63617C99CF2E}" srcOrd="1" destOrd="0" presId="urn:microsoft.com/office/officeart/2005/8/layout/vList5"/>
    <dgm:cxn modelId="{4501F840-32D3-4301-B0ED-F2EB82043E8B}" type="presParOf" srcId="{1B7C7E1A-412F-4610-9553-30F2BA4EA134}" destId="{996172A1-D295-46E5-9375-F27416774701}" srcOrd="1" destOrd="0" presId="urn:microsoft.com/office/officeart/2005/8/layout/vList5"/>
    <dgm:cxn modelId="{336008B8-E74B-4A43-8794-C7977D4C51E2}" type="presParOf" srcId="{1B7C7E1A-412F-4610-9553-30F2BA4EA134}" destId="{DC08602B-73DE-40A2-BCB8-6A8031D9D776}" srcOrd="2" destOrd="0" presId="urn:microsoft.com/office/officeart/2005/8/layout/vList5"/>
    <dgm:cxn modelId="{0B07C4E0-B65A-4FA0-9690-CB1CEFB7715A}" type="presParOf" srcId="{DC08602B-73DE-40A2-BCB8-6A8031D9D776}" destId="{7A779690-C843-4687-830C-799FA2D43AB1}" srcOrd="0" destOrd="0" presId="urn:microsoft.com/office/officeart/2005/8/layout/vList5"/>
    <dgm:cxn modelId="{678B0DD4-8E0B-4005-A455-7F6B86B8C6CF}" type="presParOf" srcId="{DC08602B-73DE-40A2-BCB8-6A8031D9D776}" destId="{BE638C9E-B2C7-490E-AA2D-C561CB33E18F}" srcOrd="1" destOrd="0" presId="urn:microsoft.com/office/officeart/2005/8/layout/vList5"/>
    <dgm:cxn modelId="{B2A84B59-434C-42A9-AA01-0626423611F4}" type="presParOf" srcId="{1B7C7E1A-412F-4610-9553-30F2BA4EA134}" destId="{FEBAFD7A-5D91-41FB-958B-5F570F69D25C}" srcOrd="3" destOrd="0" presId="urn:microsoft.com/office/officeart/2005/8/layout/vList5"/>
    <dgm:cxn modelId="{F20AA430-11D5-44EB-B869-C39869443BCC}" type="presParOf" srcId="{1B7C7E1A-412F-4610-9553-30F2BA4EA134}" destId="{7D010CA2-DD35-4245-9469-E979A60F3E37}" srcOrd="4" destOrd="0" presId="urn:microsoft.com/office/officeart/2005/8/layout/vList5"/>
    <dgm:cxn modelId="{B9A313CD-8DC1-4020-B91C-281447EE16E4}" type="presParOf" srcId="{7D010CA2-DD35-4245-9469-E979A60F3E37}" destId="{CD86A985-F598-467D-B47B-B8ABB1B722FB}" srcOrd="0" destOrd="0" presId="urn:microsoft.com/office/officeart/2005/8/layout/vList5"/>
    <dgm:cxn modelId="{1933733F-A541-4DB5-BAB1-6B7FBF6363C7}" type="presParOf" srcId="{7D010CA2-DD35-4245-9469-E979A60F3E37}" destId="{4278A1E5-EB2D-4F51-B081-9892C22B235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9EB7C3-771C-4D74-A0E9-21BD983394D3}" type="doc">
      <dgm:prSet loTypeId="urn:microsoft.com/office/officeart/2011/layout/InterconnectedBlockProcess" loCatId="process" qsTypeId="urn:microsoft.com/office/officeart/2005/8/quickstyle/simple5" qsCatId="simple" csTypeId="urn:microsoft.com/office/officeart/2005/8/colors/colorful4" csCatId="colorful" phldr="1"/>
      <dgm:spPr/>
      <dgm:t>
        <a:bodyPr/>
        <a:lstStyle/>
        <a:p>
          <a:endParaRPr lang="en-US"/>
        </a:p>
      </dgm:t>
    </dgm:pt>
    <dgm:pt modelId="{21D17CD5-DB35-430E-B081-7F29587997EA}">
      <dgm:prSet custT="1"/>
      <dgm:spPr>
        <a:xfrm>
          <a:off x="878558" y="461658"/>
          <a:ext cx="1938568" cy="615355"/>
        </a:xfrm>
        <a:prstGeom prst="rect">
          <a:avLst/>
        </a:prstGeom>
        <a:gradFill rotWithShape="0">
          <a:gsLst>
            <a:gs pos="0">
              <a:srgbClr val="FFC000">
                <a:hueOff val="9800891"/>
                <a:satOff val="-40777"/>
                <a:lumOff val="9608"/>
                <a:alphaOff val="0"/>
                <a:satMod val="103000"/>
                <a:lumMod val="102000"/>
                <a:tint val="94000"/>
              </a:srgbClr>
            </a:gs>
            <a:gs pos="50000">
              <a:srgbClr val="FFC000">
                <a:hueOff val="9800891"/>
                <a:satOff val="-40777"/>
                <a:lumOff val="9608"/>
                <a:alphaOff val="0"/>
                <a:satMod val="110000"/>
                <a:lumMod val="100000"/>
                <a:shade val="100000"/>
              </a:srgbClr>
            </a:gs>
            <a:gs pos="100000">
              <a:srgbClr val="FFC000">
                <a:hueOff val="9800891"/>
                <a:satOff val="-40777"/>
                <a:lumOff val="9608"/>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None/>
          </a:pPr>
          <a:r>
            <a:rPr lang="en-US" dirty="0">
              <a:solidFill>
                <a:sysClr val="window" lastClr="FFFFFF"/>
              </a:solidFill>
              <a:latin typeface="Calibri" panose="020F0502020204030204"/>
              <a:ea typeface="+mn-ea"/>
              <a:cs typeface="+mn-cs"/>
            </a:rPr>
            <a:t>1</a:t>
          </a:r>
        </a:p>
      </dgm:t>
    </dgm:pt>
    <dgm:pt modelId="{AADCDDC1-41BF-49BF-814D-2C2AA3F88404}" type="parTrans" cxnId="{4C71317E-344A-4C2B-8801-60ACD470630F}">
      <dgm:prSet/>
      <dgm:spPr/>
      <dgm:t>
        <a:bodyPr/>
        <a:lstStyle/>
        <a:p>
          <a:endParaRPr lang="en-US"/>
        </a:p>
      </dgm:t>
    </dgm:pt>
    <dgm:pt modelId="{AFBADC24-289C-4F63-8098-0A2411CC4E91}" type="sibTrans" cxnId="{4C71317E-344A-4C2B-8801-60ACD470630F}">
      <dgm:prSet/>
      <dgm:spPr/>
      <dgm:t>
        <a:bodyPr/>
        <a:lstStyle/>
        <a:p>
          <a:endParaRPr lang="en-US"/>
        </a:p>
      </dgm:t>
    </dgm:pt>
    <dgm:pt modelId="{F9DAF502-92F8-4912-B10E-1E1691A0B643}">
      <dgm:prSet custT="1"/>
      <dgm:spPr>
        <a:xfrm>
          <a:off x="2817126" y="307962"/>
          <a:ext cx="1938568" cy="769051"/>
        </a:xfrm>
        <a:prstGeom prst="rect">
          <a:avLst/>
        </a:prstGeom>
        <a:gradFill rotWithShape="0">
          <a:gsLst>
            <a:gs pos="0">
              <a:srgbClr val="FFC000">
                <a:hueOff val="6533927"/>
                <a:satOff val="-27185"/>
                <a:lumOff val="6405"/>
                <a:alphaOff val="0"/>
                <a:satMod val="103000"/>
                <a:lumMod val="102000"/>
                <a:tint val="94000"/>
              </a:srgbClr>
            </a:gs>
            <a:gs pos="50000">
              <a:srgbClr val="FFC000">
                <a:hueOff val="6533927"/>
                <a:satOff val="-27185"/>
                <a:lumOff val="6405"/>
                <a:alphaOff val="0"/>
                <a:satMod val="110000"/>
                <a:lumMod val="100000"/>
                <a:shade val="100000"/>
              </a:srgbClr>
            </a:gs>
            <a:gs pos="100000">
              <a:srgbClr val="FFC000">
                <a:hueOff val="6533927"/>
                <a:satOff val="-27185"/>
                <a:lumOff val="6405"/>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None/>
          </a:pPr>
          <a:r>
            <a:rPr lang="en-US" b="1" dirty="0">
              <a:solidFill>
                <a:sysClr val="window" lastClr="FFFFFF"/>
              </a:solidFill>
              <a:latin typeface="Calibri" panose="020F0502020204030204"/>
              <a:ea typeface="+mn-ea"/>
              <a:cs typeface="+mn-cs"/>
            </a:rPr>
            <a:t>2</a:t>
          </a:r>
        </a:p>
      </dgm:t>
    </dgm:pt>
    <dgm:pt modelId="{5C9BBFA9-A446-4C15-AD6B-223112C00E68}" type="sibTrans" cxnId="{E8773C56-2A24-4D70-A41D-3644EBC5DA18}">
      <dgm:prSet/>
      <dgm:spPr/>
      <dgm:t>
        <a:bodyPr/>
        <a:lstStyle/>
        <a:p>
          <a:endParaRPr lang="en-US"/>
        </a:p>
      </dgm:t>
    </dgm:pt>
    <dgm:pt modelId="{573DCB2D-B808-4601-B9A6-EAEE7F9AB6C9}" type="parTrans" cxnId="{E8773C56-2A24-4D70-A41D-3644EBC5DA18}">
      <dgm:prSet/>
      <dgm:spPr/>
      <dgm:t>
        <a:bodyPr/>
        <a:lstStyle/>
        <a:p>
          <a:endParaRPr lang="en-US"/>
        </a:p>
      </dgm:t>
    </dgm:pt>
    <dgm:pt modelId="{8D9FBEB0-4381-45F0-84A6-C22DE2373528}">
      <dgm:prSet custT="1"/>
      <dgm:spPr>
        <a:xfrm>
          <a:off x="4755695" y="156542"/>
          <a:ext cx="1938568" cy="923317"/>
        </a:xfrm>
        <a:prstGeom prst="rect">
          <a:avLst/>
        </a:prstGeom>
        <a:gradFill rotWithShape="0">
          <a:gsLst>
            <a:gs pos="0">
              <a:srgbClr val="FFC000">
                <a:hueOff val="3266964"/>
                <a:satOff val="-13592"/>
                <a:lumOff val="3203"/>
                <a:alphaOff val="0"/>
                <a:satMod val="103000"/>
                <a:lumMod val="102000"/>
                <a:tint val="94000"/>
              </a:srgbClr>
            </a:gs>
            <a:gs pos="50000">
              <a:srgbClr val="FFC000">
                <a:hueOff val="3266964"/>
                <a:satOff val="-13592"/>
                <a:lumOff val="3203"/>
                <a:alphaOff val="0"/>
                <a:satMod val="110000"/>
                <a:lumMod val="100000"/>
                <a:shade val="100000"/>
              </a:srgbClr>
            </a:gs>
            <a:gs pos="100000">
              <a:srgbClr val="FFC000">
                <a:hueOff val="3266964"/>
                <a:satOff val="-13592"/>
                <a:lumOff val="3203"/>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None/>
          </a:pPr>
          <a:r>
            <a:rPr lang="en-US" b="1" dirty="0">
              <a:solidFill>
                <a:sysClr val="window" lastClr="FFFFFF"/>
              </a:solidFill>
              <a:latin typeface="Calibri" panose="020F0502020204030204"/>
              <a:ea typeface="+mn-ea"/>
              <a:cs typeface="+mn-cs"/>
            </a:rPr>
            <a:t>3</a:t>
          </a:r>
        </a:p>
      </dgm:t>
    </dgm:pt>
    <dgm:pt modelId="{A6C00845-E2AF-4730-866B-0D2FBE1F2D95}" type="sibTrans" cxnId="{319E0B6B-F84D-48E3-91E6-A67A37C36FE1}">
      <dgm:prSet/>
      <dgm:spPr/>
      <dgm:t>
        <a:bodyPr/>
        <a:lstStyle/>
        <a:p>
          <a:endParaRPr lang="en-US"/>
        </a:p>
      </dgm:t>
    </dgm:pt>
    <dgm:pt modelId="{A0EBD478-83B6-4D77-9D4B-AC9CFBE97E7A}" type="parTrans" cxnId="{319E0B6B-F84D-48E3-91E6-A67A37C36FE1}">
      <dgm:prSet/>
      <dgm:spPr/>
      <dgm:t>
        <a:bodyPr/>
        <a:lstStyle/>
        <a:p>
          <a:endParaRPr lang="en-US"/>
        </a:p>
      </dgm:t>
    </dgm:pt>
    <dgm:pt modelId="{86595962-3A58-4BB7-93F2-39EF079E126A}">
      <dgm:prSet custT="1"/>
      <dgm:spPr>
        <a:xfrm>
          <a:off x="6694264" y="0"/>
          <a:ext cx="1938568" cy="1077014"/>
        </a:xfrm>
        <a:prstGeom prst="rect">
          <a:avLst/>
        </a:prstGeom>
        <a:gradFill rotWithShape="0">
          <a:gsLst>
            <a:gs pos="0">
              <a:srgbClr val="FFC000">
                <a:hueOff val="0"/>
                <a:satOff val="0"/>
                <a:lumOff val="0"/>
                <a:alphaOff val="0"/>
                <a:satMod val="103000"/>
                <a:lumMod val="102000"/>
                <a:tint val="94000"/>
              </a:srgbClr>
            </a:gs>
            <a:gs pos="50000">
              <a:srgbClr val="FFC000">
                <a:hueOff val="0"/>
                <a:satOff val="0"/>
                <a:lumOff val="0"/>
                <a:alphaOff val="0"/>
                <a:satMod val="110000"/>
                <a:lumMod val="100000"/>
                <a:shade val="100000"/>
              </a:srgbClr>
            </a:gs>
            <a:gs pos="100000">
              <a:srgbClr val="FFC000">
                <a:hueOff val="0"/>
                <a:satOff val="0"/>
                <a:lumOff val="0"/>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None/>
          </a:pPr>
          <a:r>
            <a:rPr lang="en-US" b="1" dirty="0">
              <a:solidFill>
                <a:sysClr val="window" lastClr="FFFFFF"/>
              </a:solidFill>
              <a:latin typeface="Calibri" panose="020F0502020204030204"/>
              <a:ea typeface="+mn-ea"/>
              <a:cs typeface="+mn-cs"/>
            </a:rPr>
            <a:t>4</a:t>
          </a:r>
        </a:p>
      </dgm:t>
    </dgm:pt>
    <dgm:pt modelId="{61AA5696-4680-4497-A66D-4E8506BD24F4}" type="sibTrans" cxnId="{6D058893-667A-4056-A6EF-AC2289724DE3}">
      <dgm:prSet/>
      <dgm:spPr/>
      <dgm:t>
        <a:bodyPr/>
        <a:lstStyle/>
        <a:p>
          <a:endParaRPr lang="en-US"/>
        </a:p>
      </dgm:t>
    </dgm:pt>
    <dgm:pt modelId="{2E05776A-21A0-437B-8AFB-C5E10AF33CB2}" type="parTrans" cxnId="{6D058893-667A-4056-A6EF-AC2289724DE3}">
      <dgm:prSet/>
      <dgm:spPr/>
      <dgm:t>
        <a:bodyPr/>
        <a:lstStyle/>
        <a:p>
          <a:endParaRPr lang="en-US"/>
        </a:p>
      </dgm:t>
    </dgm:pt>
    <dgm:pt modelId="{646ABEEB-6074-40AE-B739-58B4C2BD96D5}">
      <dgm:prSet custT="1"/>
      <dgm:spPr>
        <a:xfrm>
          <a:off x="878558" y="1077014"/>
          <a:ext cx="1938568" cy="3692132"/>
        </a:xfrm>
        <a:prstGeom prst="wedgeRectCallout">
          <a:avLst>
            <a:gd name="adj1" fmla="val 62500"/>
            <a:gd name="adj2" fmla="val 20830"/>
          </a:avLst>
        </a:prstGeom>
        <a:solidFill>
          <a:srgbClr val="FFC000">
            <a:tint val="50000"/>
            <a:hueOff val="10860531"/>
            <a:satOff val="-52986"/>
            <a:lumOff val="7568"/>
            <a:alphaOff val="0"/>
          </a:srgbClr>
        </a:solidFill>
        <a:ln>
          <a:noFill/>
        </a:ln>
        <a:effectLst>
          <a:outerShdw blurRad="57150" dist="19050" dir="5400000" algn="ctr" rotWithShape="0">
            <a:srgbClr val="000000">
              <a:alpha val="63000"/>
            </a:srgbClr>
          </a:outerShdw>
        </a:effectLst>
      </dgm:spPr>
      <dgm: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800" b="1"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MOU and launch of Africa Artificial Intelligence Research Centre in Brazzaville</a:t>
          </a:r>
        </a:p>
        <a:p>
          <a:pPr marL="0" marR="0" lvl="0" indent="0" algn="l" defTabSz="914400" eaLnBrk="1" fontAlgn="auto" latinLnBrk="0" hangingPunct="1">
            <a:lnSpc>
              <a:spcPct val="100000"/>
            </a:lnSpc>
            <a:spcBef>
              <a:spcPts val="0"/>
            </a:spcBef>
            <a:spcAft>
              <a:spcPts val="0"/>
            </a:spcAft>
            <a:buClrTx/>
            <a:buSzTx/>
            <a:buFontTx/>
            <a:buNone/>
            <a:tabLst/>
            <a:defRPr/>
          </a:pPr>
          <a:endParaRPr lang="en-GB" sz="1800" b="1" i="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lang="en-GB" sz="1800" b="1" i="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lang="en-GB" sz="1800" b="1" i="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lang="en-GB" sz="1800" b="1" i="0" kern="1200" dirty="0">
              <a:solidFill>
                <a:srgbClr val="0000FF"/>
              </a:solidFill>
              <a:latin typeface="Arial" panose="020B0604020202020204" pitchFamily="34" charset="0"/>
              <a:ea typeface="+mn-ea"/>
              <a:cs typeface="Arial" panose="020B0604020202020204" pitchFamily="34" charset="0"/>
            </a:rPr>
            <a:t>Leveraging Artificial Intelligence for sustainable development in Africa</a:t>
          </a:r>
          <a:endParaRPr lang="en-US" sz="1800" b="1" i="0" dirty="0">
            <a:solidFill>
              <a:srgbClr val="0000FF"/>
            </a:solidFill>
            <a:latin typeface="Arial" panose="020B0604020202020204" pitchFamily="34" charset="0"/>
            <a:ea typeface="+mn-ea"/>
            <a:cs typeface="Arial" panose="020B0604020202020204" pitchFamily="34" charset="0"/>
          </a:endParaRPr>
        </a:p>
      </dgm:t>
    </dgm:pt>
    <dgm:pt modelId="{D7051CC7-D2AA-4ED9-B8B7-7C9DBF578837}" type="parTrans" cxnId="{87E6A376-823B-420C-8944-74545EC5F7B8}">
      <dgm:prSet/>
      <dgm:spPr/>
      <dgm:t>
        <a:bodyPr/>
        <a:lstStyle/>
        <a:p>
          <a:endParaRPr lang="en-US"/>
        </a:p>
      </dgm:t>
    </dgm:pt>
    <dgm:pt modelId="{3B524BA7-68FC-46CD-A4DC-7F974DFA8214}" type="sibTrans" cxnId="{87E6A376-823B-420C-8944-74545EC5F7B8}">
      <dgm:prSet/>
      <dgm:spPr/>
      <dgm:t>
        <a:bodyPr/>
        <a:lstStyle/>
        <a:p>
          <a:endParaRPr lang="en-US"/>
        </a:p>
      </dgm:t>
    </dgm:pt>
    <dgm:pt modelId="{3D63CEBA-0554-4B7D-9F5C-261623427110}">
      <dgm:prSet custT="1"/>
      <dgm:spPr>
        <a:xfrm>
          <a:off x="2817126" y="1077014"/>
          <a:ext cx="1938568" cy="4000094"/>
        </a:xfrm>
        <a:prstGeom prst="wedgeRectCallout">
          <a:avLst>
            <a:gd name="adj1" fmla="val 62500"/>
            <a:gd name="adj2" fmla="val 20830"/>
          </a:avLst>
        </a:prstGeom>
        <a:solidFill>
          <a:srgbClr val="FFC000">
            <a:tint val="50000"/>
            <a:hueOff val="7240354"/>
            <a:satOff val="-35324"/>
            <a:lumOff val="5045"/>
            <a:alphaOff val="0"/>
          </a:srgbClr>
        </a:solidFill>
        <a:ln>
          <a:noFill/>
        </a:ln>
        <a:effectLst>
          <a:outerShdw blurRad="57150" dist="19050" dir="5400000" algn="ctr" rotWithShape="0">
            <a:srgbClr val="000000">
              <a:alpha val="63000"/>
            </a:srgbClr>
          </a:outerShdw>
        </a:effectLst>
      </dgm:spPr>
      <dgm:t>
        <a:bodyPr/>
        <a:lstStyle/>
        <a:p>
          <a:pPr marL="0" indent="0" algn="l">
            <a:buNone/>
          </a:pPr>
          <a:r>
            <a:rPr lang="en-US" sz="1800" b="1" i="0" dirty="0">
              <a:solidFill>
                <a:sysClr val="windowText" lastClr="000000">
                  <a:hueOff val="0"/>
                  <a:satOff val="0"/>
                  <a:lumOff val="0"/>
                  <a:alphaOff val="0"/>
                </a:sysClr>
              </a:solidFill>
              <a:latin typeface="Arial" panose="020B0604020202020204" pitchFamily="34" charset="0"/>
              <a:ea typeface="Verdana" panose="020B0604030504040204" pitchFamily="34" charset="0"/>
              <a:cs typeface="Arial" panose="020B0604020202020204" pitchFamily="34" charset="0"/>
            </a:rPr>
            <a:t>Strengthened capacity and support to 10 African countries, and subnational governments to conduct  voluntary national and local reviews and present at  the </a:t>
          </a:r>
          <a:r>
            <a:rPr lang="en-US" sz="1800" b="1" i="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2021 HLPF </a:t>
          </a:r>
        </a:p>
        <a:p>
          <a:pPr marL="0" indent="0" algn="l">
            <a:buFont typeface="Wingdings" panose="05000000000000000000" pitchFamily="2" charset="2"/>
            <a:buChar char="§"/>
          </a:pPr>
          <a:endParaRPr lang="en-US" sz="1800" b="1" i="0" dirty="0">
            <a:solidFill>
              <a:srgbClr val="0000FF"/>
            </a:solidFill>
            <a:latin typeface="Arial" panose="020B0604020202020204" pitchFamily="34" charset="0"/>
            <a:ea typeface="Verdana" panose="020B0604030504040204" pitchFamily="34" charset="0"/>
            <a:cs typeface="Arial" panose="020B0604020202020204" pitchFamily="34" charset="0"/>
          </a:endParaRPr>
        </a:p>
        <a:p>
          <a:pPr marL="0" indent="0" algn="l">
            <a:buFont typeface="Wingdings" panose="05000000000000000000" pitchFamily="2" charset="2"/>
            <a:buChar char="§"/>
          </a:pPr>
          <a:r>
            <a:rPr lang="en-US" sz="1800" b="1" i="0" dirty="0">
              <a:solidFill>
                <a:srgbClr val="0000FF"/>
              </a:solidFill>
              <a:latin typeface="Arial" panose="020B0604020202020204" pitchFamily="34" charset="0"/>
              <a:ea typeface="Verdana" panose="020B0604030504040204" pitchFamily="34" charset="0"/>
              <a:cs typeface="Arial" panose="020B0604020202020204" pitchFamily="34" charset="0"/>
            </a:rPr>
            <a:t>Scaling up domestication of SDGs and bolstering national and local action to achieve SDGs and Goals of Agenda 2063</a:t>
          </a:r>
          <a:endParaRPr lang="en-US" sz="1800" b="1" kern="1200" dirty="0">
            <a:solidFill>
              <a:srgbClr val="0000FF"/>
            </a:solidFill>
            <a:latin typeface="Arial" panose="020B0604020202020204" pitchFamily="34" charset="0"/>
            <a:ea typeface="+mn-ea"/>
            <a:cs typeface="Arial" panose="020B0604020202020204" pitchFamily="34" charset="0"/>
          </a:endParaRPr>
        </a:p>
      </dgm:t>
    </dgm:pt>
    <dgm:pt modelId="{2FCEE0A4-0B18-41C0-96C5-CF31F1C3609F}" type="parTrans" cxnId="{62967CAC-2D09-413A-9BFB-2A14804A2507}">
      <dgm:prSet/>
      <dgm:spPr/>
      <dgm:t>
        <a:bodyPr/>
        <a:lstStyle/>
        <a:p>
          <a:endParaRPr lang="en-US"/>
        </a:p>
      </dgm:t>
    </dgm:pt>
    <dgm:pt modelId="{D772CF4B-73A1-4C48-BAA4-2C08AEC0438B}" type="sibTrans" cxnId="{62967CAC-2D09-413A-9BFB-2A14804A2507}">
      <dgm:prSet/>
      <dgm:spPr/>
      <dgm:t>
        <a:bodyPr/>
        <a:lstStyle/>
        <a:p>
          <a:endParaRPr lang="en-US"/>
        </a:p>
      </dgm:t>
    </dgm:pt>
    <dgm:pt modelId="{8FC8282D-4C86-48B7-B0B6-EA86A1690CB1}">
      <dgm:prSet custT="1"/>
      <dgm:spPr>
        <a:xfrm>
          <a:off x="4755695" y="1077014"/>
          <a:ext cx="1938568" cy="4308056"/>
        </a:xfrm>
        <a:prstGeom prst="wedgeRectCallout">
          <a:avLst>
            <a:gd name="adj1" fmla="val 62500"/>
            <a:gd name="adj2" fmla="val 20830"/>
          </a:avLst>
        </a:prstGeom>
        <a:solidFill>
          <a:srgbClr val="FFC000">
            <a:tint val="50000"/>
            <a:hueOff val="3620177"/>
            <a:satOff val="-17662"/>
            <a:lumOff val="2523"/>
            <a:alphaOff val="0"/>
          </a:srgbClr>
        </a:solidFill>
        <a:ln>
          <a:noFill/>
        </a:ln>
        <a:effectLst>
          <a:outerShdw blurRad="57150" dist="19050" dir="5400000" algn="ctr" rotWithShape="0">
            <a:srgbClr val="000000">
              <a:alpha val="63000"/>
            </a:srgbClr>
          </a:outerShdw>
        </a:effectLst>
      </dgm:spPr>
      <dgm:t>
        <a:bodyPr/>
        <a:lstStyle/>
        <a:p>
          <a:pPr marL="0" lvl="0" indent="0" algn="l" defTabSz="711200">
            <a:lnSpc>
              <a:spcPct val="90000"/>
            </a:lnSpc>
            <a:spcBef>
              <a:spcPct val="0"/>
            </a:spcBef>
            <a:spcAft>
              <a:spcPct val="35000"/>
            </a:spcAft>
            <a:buFont typeface="Symbol" panose="05050102010706020507" pitchFamily="18" charset="2"/>
            <a:buNone/>
          </a:pPr>
          <a:r>
            <a:rPr lang="en-US" sz="1800" b="1"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Member states learned and shared   experiences, approaches, good practices to accelerate the implementation of the two Agendas </a:t>
          </a:r>
        </a:p>
        <a:p>
          <a:pPr marL="0" lvl="0" indent="0" algn="l" defTabSz="711200">
            <a:lnSpc>
              <a:spcPct val="90000"/>
            </a:lnSpc>
            <a:spcBef>
              <a:spcPct val="0"/>
            </a:spcBef>
            <a:spcAft>
              <a:spcPct val="35000"/>
            </a:spcAft>
            <a:buFont typeface="Symbol" panose="05050102010706020507" pitchFamily="18" charset="2"/>
            <a:buNone/>
          </a:pPr>
          <a:endParaRPr lang="en-US" sz="1800" b="1" kern="1200" dirty="0">
            <a:solidFill>
              <a:srgbClr val="0000FF"/>
            </a:solidFill>
            <a:latin typeface="Arial" panose="020B0604020202020204" pitchFamily="34" charset="0"/>
            <a:ea typeface="+mn-ea"/>
            <a:cs typeface="Arial" panose="020B0604020202020204" pitchFamily="34" charset="0"/>
          </a:endParaRPr>
        </a:p>
        <a:p>
          <a:pPr marL="0" lvl="0" indent="0" algn="l" defTabSz="711200">
            <a:lnSpc>
              <a:spcPct val="90000"/>
            </a:lnSpc>
            <a:spcBef>
              <a:spcPct val="0"/>
            </a:spcBef>
            <a:spcAft>
              <a:spcPct val="35000"/>
            </a:spcAft>
            <a:buFont typeface="Symbol" panose="05050102010706020507" pitchFamily="18" charset="2"/>
            <a:buNone/>
          </a:pPr>
          <a:r>
            <a:rPr lang="en-US" sz="1800" b="1" kern="1200" dirty="0">
              <a:solidFill>
                <a:srgbClr val="0000FF"/>
              </a:solidFill>
              <a:latin typeface="Arial" panose="020B0604020202020204" pitchFamily="34" charset="0"/>
              <a:ea typeface="+mn-ea"/>
              <a:cs typeface="Arial" panose="020B0604020202020204" pitchFamily="34" charset="0"/>
            </a:rPr>
            <a:t>With focus on the selected 9 SDGs (</a:t>
          </a:r>
          <a:r>
            <a:rPr lang="en-US" sz="1800" b="1" kern="1200" dirty="0">
              <a:solidFill>
                <a:srgbClr val="7030A0"/>
              </a:solidFill>
              <a:latin typeface="+mn-lt"/>
              <a:ea typeface="+mn-ea"/>
              <a:cs typeface="Arial" panose="020B0604020202020204" pitchFamily="34" charset="0"/>
            </a:rPr>
            <a:t>1, 2, 3, 8, 10, 12, 13, 16 &amp; 17</a:t>
          </a:r>
          <a:r>
            <a:rPr lang="en-US" sz="1800" b="1" kern="1200" dirty="0">
              <a:solidFill>
                <a:srgbClr val="0000FF"/>
              </a:solidFill>
              <a:latin typeface="Arial" panose="020B0604020202020204" pitchFamily="34" charset="0"/>
              <a:ea typeface="+mn-ea"/>
              <a:cs typeface="Arial" panose="020B0604020202020204" pitchFamily="34" charset="0"/>
            </a:rPr>
            <a:t> )</a:t>
          </a:r>
        </a:p>
      </dgm:t>
    </dgm:pt>
    <dgm:pt modelId="{10F3A4FB-D531-4342-B864-FB331283A629}" type="parTrans" cxnId="{5D41F5E4-F00B-4373-AFB1-3CC3437FA4D6}">
      <dgm:prSet/>
      <dgm:spPr/>
      <dgm:t>
        <a:bodyPr/>
        <a:lstStyle/>
        <a:p>
          <a:endParaRPr lang="en-US"/>
        </a:p>
      </dgm:t>
    </dgm:pt>
    <dgm:pt modelId="{B1DF6F38-2B4B-400B-A7EA-7E42589C2E03}" type="sibTrans" cxnId="{5D41F5E4-F00B-4373-AFB1-3CC3437FA4D6}">
      <dgm:prSet/>
      <dgm:spPr/>
      <dgm:t>
        <a:bodyPr/>
        <a:lstStyle/>
        <a:p>
          <a:endParaRPr lang="en-US"/>
        </a:p>
      </dgm:t>
    </dgm:pt>
    <dgm:pt modelId="{E6B61A01-540C-417B-A091-7D267CD792D3}">
      <dgm:prSet custT="1"/>
      <dgm:spPr>
        <a:xfrm>
          <a:off x="6694264" y="1077014"/>
          <a:ext cx="1938568" cy="4615449"/>
        </a:xfrm>
        <a:prstGeom prst="wedgeRectCallout">
          <a:avLst>
            <a:gd name="adj1" fmla="val 0"/>
            <a:gd name="adj2" fmla="val 0"/>
          </a:avLst>
        </a:prstGeom>
        <a:solidFill>
          <a:srgbClr val="FFC000">
            <a:tint val="50000"/>
            <a:hueOff val="0"/>
            <a:satOff val="0"/>
            <a:lumOff val="0"/>
            <a:alphaOff val="0"/>
          </a:srgbClr>
        </a:solidFill>
        <a:ln>
          <a:noFill/>
        </a:ln>
        <a:effectLst>
          <a:outerShdw blurRad="57150" dist="19050" dir="5400000" algn="ctr" rotWithShape="0">
            <a:srgbClr val="000000">
              <a:alpha val="63000"/>
            </a:srgbClr>
          </a:outerShdw>
        </a:effectLst>
      </dgm:spPr>
      <dgm:t>
        <a:bodyPr/>
        <a:lstStyle/>
        <a:p>
          <a:pPr marL="0" indent="0" algn="l">
            <a:buNone/>
          </a:pPr>
          <a:r>
            <a:rPr lang="en-US" sz="1800" b="1"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Consensus on and adoption of  Brazzaville  Declaration and Key policy options for implementation action at national, regional and global level</a:t>
          </a:r>
        </a:p>
        <a:p>
          <a:pPr marL="0" indent="0" algn="l">
            <a:buNone/>
          </a:pPr>
          <a:endParaRPr lang="en-US" sz="1800" b="1" kern="1200" dirty="0">
            <a:solidFill>
              <a:srgbClr val="0000FF"/>
            </a:solidFill>
            <a:latin typeface="Arial" panose="020B0604020202020204" pitchFamily="34" charset="0"/>
            <a:ea typeface="+mn-ea"/>
            <a:cs typeface="Arial" panose="020B0604020202020204" pitchFamily="34" charset="0"/>
          </a:endParaRPr>
        </a:p>
        <a:p>
          <a:pPr marL="0" indent="0" algn="l">
            <a:buNone/>
          </a:pPr>
          <a:r>
            <a:rPr lang="en-US" sz="1800" b="1" kern="1200" dirty="0">
              <a:solidFill>
                <a:srgbClr val="0000FF"/>
              </a:solidFill>
              <a:latin typeface="Arial" panose="020B0604020202020204" pitchFamily="34" charset="0"/>
              <a:ea typeface="+mn-ea"/>
              <a:cs typeface="Arial" panose="020B0604020202020204" pitchFamily="34" charset="0"/>
            </a:rPr>
            <a:t>Africa’s regional input to 2021 HLPF</a:t>
          </a:r>
        </a:p>
      </dgm:t>
    </dgm:pt>
    <dgm:pt modelId="{6347AD45-20C5-4459-8ED3-90837F2524FC}" type="parTrans" cxnId="{B80FAEE8-9FCC-4359-BBAF-855EC85EF4FF}">
      <dgm:prSet/>
      <dgm:spPr/>
      <dgm:t>
        <a:bodyPr/>
        <a:lstStyle/>
        <a:p>
          <a:endParaRPr lang="en-US"/>
        </a:p>
      </dgm:t>
    </dgm:pt>
    <dgm:pt modelId="{6342C324-4D01-4AB5-9ECF-8FA275D4AC44}" type="sibTrans" cxnId="{B80FAEE8-9FCC-4359-BBAF-855EC85EF4FF}">
      <dgm:prSet/>
      <dgm:spPr/>
      <dgm:t>
        <a:bodyPr/>
        <a:lstStyle/>
        <a:p>
          <a:endParaRPr lang="en-US"/>
        </a:p>
      </dgm:t>
    </dgm:pt>
    <dgm:pt modelId="{2FCC73AC-93F2-4D35-922E-8966439C38E2}">
      <dgm:prSet custT="1"/>
      <dgm:spPr>
        <a:xfrm>
          <a:off x="878558" y="1077014"/>
          <a:ext cx="1938568" cy="3692132"/>
        </a:xfrm>
        <a:solidFill>
          <a:srgbClr val="FFC000">
            <a:tint val="50000"/>
            <a:hueOff val="10860531"/>
            <a:satOff val="-52986"/>
            <a:lumOff val="7568"/>
            <a:alphaOff val="0"/>
          </a:srgbClr>
        </a:solidFill>
        <a:ln>
          <a:noFill/>
        </a:ln>
        <a:effectLst>
          <a:outerShdw blurRad="57150" dist="19050" dir="5400000" algn="ctr" rotWithShape="0">
            <a:srgbClr val="000000">
              <a:alpha val="63000"/>
            </a:srgbClr>
          </a:outerShdw>
        </a:effectLst>
      </dgm:spPr>
      <dgm:t>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GB" sz="1800" b="1"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dgm:t>
    </dgm:pt>
    <dgm:pt modelId="{6258280D-D794-4EC6-A048-7AA7F6666E1B}" type="parTrans" cxnId="{9D8BE40F-1CF9-4097-BD70-795410FF77CE}">
      <dgm:prSet/>
      <dgm:spPr/>
      <dgm:t>
        <a:bodyPr/>
        <a:lstStyle/>
        <a:p>
          <a:endParaRPr lang="en-GB"/>
        </a:p>
      </dgm:t>
    </dgm:pt>
    <dgm:pt modelId="{6779F2C8-182C-439E-94A8-741A32F9FD2E}" type="sibTrans" cxnId="{9D8BE40F-1CF9-4097-BD70-795410FF77CE}">
      <dgm:prSet/>
      <dgm:spPr/>
      <dgm:t>
        <a:bodyPr/>
        <a:lstStyle/>
        <a:p>
          <a:endParaRPr lang="en-GB"/>
        </a:p>
      </dgm:t>
    </dgm:pt>
    <dgm:pt modelId="{40010E55-926C-41A8-8E74-D27F776426A5}">
      <dgm:prSet custT="1"/>
      <dgm:spPr>
        <a:xfrm>
          <a:off x="878558" y="1077014"/>
          <a:ext cx="1938568" cy="3692132"/>
        </a:xfrm>
        <a:solidFill>
          <a:srgbClr val="FFC000">
            <a:tint val="50000"/>
            <a:hueOff val="10860531"/>
            <a:satOff val="-52986"/>
            <a:lumOff val="7568"/>
            <a:alphaOff val="0"/>
          </a:srgbClr>
        </a:solidFill>
        <a:ln>
          <a:noFill/>
        </a:ln>
        <a:effectLst>
          <a:outerShdw blurRad="57150" dist="19050" dir="5400000" algn="ctr" rotWithShape="0">
            <a:srgbClr val="000000">
              <a:alpha val="63000"/>
            </a:srgbClr>
          </a:outerShdw>
        </a:effectLst>
      </dgm:spPr>
      <dgm:t>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1800" b="1"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dgm:t>
    </dgm:pt>
    <dgm:pt modelId="{98DBC095-0B8B-46E3-881D-C4C7CB7E9E88}" type="parTrans" cxnId="{54278A80-1F20-4E3D-8104-E5A758EFAE69}">
      <dgm:prSet/>
      <dgm:spPr/>
      <dgm:t>
        <a:bodyPr/>
        <a:lstStyle/>
        <a:p>
          <a:endParaRPr lang="en-GB"/>
        </a:p>
      </dgm:t>
    </dgm:pt>
    <dgm:pt modelId="{C9DAD5ED-440F-418C-976E-EFEE2BD6BECB}" type="sibTrans" cxnId="{54278A80-1F20-4E3D-8104-E5A758EFAE69}">
      <dgm:prSet/>
      <dgm:spPr/>
      <dgm:t>
        <a:bodyPr/>
        <a:lstStyle/>
        <a:p>
          <a:endParaRPr lang="en-GB"/>
        </a:p>
      </dgm:t>
    </dgm:pt>
    <dgm:pt modelId="{0317C417-1702-47D4-86A4-AC8DD31AEF8A}" type="pres">
      <dgm:prSet presAssocID="{729EB7C3-771C-4D74-A0E9-21BD983394D3}" presName="Name0" presStyleCnt="0">
        <dgm:presLayoutVars>
          <dgm:chMax val="7"/>
          <dgm:chPref val="5"/>
          <dgm:dir/>
          <dgm:animOne val="branch"/>
          <dgm:animLvl val="lvl"/>
        </dgm:presLayoutVars>
      </dgm:prSet>
      <dgm:spPr/>
      <dgm:t>
        <a:bodyPr/>
        <a:lstStyle/>
        <a:p>
          <a:endParaRPr lang="fr-FR"/>
        </a:p>
      </dgm:t>
    </dgm:pt>
    <dgm:pt modelId="{5E64717F-B29B-424F-B483-1CAAE6363BD3}" type="pres">
      <dgm:prSet presAssocID="{86595962-3A58-4BB7-93F2-39EF079E126A}" presName="ChildAccent4" presStyleCnt="0"/>
      <dgm:spPr/>
    </dgm:pt>
    <dgm:pt modelId="{EE6017C3-D97D-4508-B069-B962FA16A03B}" type="pres">
      <dgm:prSet presAssocID="{86595962-3A58-4BB7-93F2-39EF079E126A}" presName="ChildAccent" presStyleLbl="alignImgPlace1" presStyleIdx="0" presStyleCnt="4" custScaleX="118986" custScaleY="89655" custLinFactNeighborX="56449" custLinFactNeighborY="-12114"/>
      <dgm:spPr/>
      <dgm:t>
        <a:bodyPr/>
        <a:lstStyle/>
        <a:p>
          <a:endParaRPr lang="fr-FR"/>
        </a:p>
      </dgm:t>
    </dgm:pt>
    <dgm:pt modelId="{0519DCF3-CB79-4153-BC1C-83E659A4D9DD}" type="pres">
      <dgm:prSet presAssocID="{86595962-3A58-4BB7-93F2-39EF079E126A}" presName="Child4" presStyleLbl="revTx" presStyleIdx="0" presStyleCnt="0">
        <dgm:presLayoutVars>
          <dgm:chMax val="0"/>
          <dgm:chPref val="0"/>
          <dgm:bulletEnabled val="1"/>
        </dgm:presLayoutVars>
      </dgm:prSet>
      <dgm:spPr/>
      <dgm:t>
        <a:bodyPr/>
        <a:lstStyle/>
        <a:p>
          <a:endParaRPr lang="fr-FR"/>
        </a:p>
      </dgm:t>
    </dgm:pt>
    <dgm:pt modelId="{E1627945-F503-4B05-9DC4-D9CB39F430B6}" type="pres">
      <dgm:prSet presAssocID="{86595962-3A58-4BB7-93F2-39EF079E126A}" presName="Parent4" presStyleLbl="node1" presStyleIdx="0" presStyleCnt="4" custScaleX="120957" custScaleY="54174" custLinFactNeighborX="54640" custLinFactNeighborY="-7329">
        <dgm:presLayoutVars>
          <dgm:chMax val="2"/>
          <dgm:chPref val="1"/>
          <dgm:bulletEnabled val="1"/>
        </dgm:presLayoutVars>
      </dgm:prSet>
      <dgm:spPr/>
      <dgm:t>
        <a:bodyPr/>
        <a:lstStyle/>
        <a:p>
          <a:endParaRPr lang="fr-FR"/>
        </a:p>
      </dgm:t>
    </dgm:pt>
    <dgm:pt modelId="{4BB22D05-276F-4A42-A297-F6DABAB4D043}" type="pres">
      <dgm:prSet presAssocID="{8D9FBEB0-4381-45F0-84A6-C22DE2373528}" presName="ChildAccent3" presStyleCnt="0"/>
      <dgm:spPr/>
    </dgm:pt>
    <dgm:pt modelId="{E6B11D3C-0BAD-4577-8831-86D189DF1D6A}" type="pres">
      <dgm:prSet presAssocID="{8D9FBEB0-4381-45F0-84A6-C22DE2373528}" presName="ChildAccent" presStyleLbl="alignImgPlace1" presStyleIdx="1" presStyleCnt="4" custScaleX="122882" custScaleY="100667" custLinFactNeighborX="35540" custLinFactNeighborY="-3846"/>
      <dgm:spPr/>
      <dgm:t>
        <a:bodyPr/>
        <a:lstStyle/>
        <a:p>
          <a:endParaRPr lang="fr-FR"/>
        </a:p>
      </dgm:t>
    </dgm:pt>
    <dgm:pt modelId="{E5AE1887-2981-4B3E-8F5E-CCAC56E544BC}" type="pres">
      <dgm:prSet presAssocID="{8D9FBEB0-4381-45F0-84A6-C22DE2373528}" presName="Child3" presStyleLbl="revTx" presStyleIdx="0" presStyleCnt="0">
        <dgm:presLayoutVars>
          <dgm:chMax val="0"/>
          <dgm:chPref val="0"/>
          <dgm:bulletEnabled val="1"/>
        </dgm:presLayoutVars>
      </dgm:prSet>
      <dgm:spPr/>
      <dgm:t>
        <a:bodyPr/>
        <a:lstStyle/>
        <a:p>
          <a:endParaRPr lang="fr-FR"/>
        </a:p>
      </dgm:t>
    </dgm:pt>
    <dgm:pt modelId="{1F3F6D0E-2B06-4B90-8A20-65682EC21F79}" type="pres">
      <dgm:prSet presAssocID="{8D9FBEB0-4381-45F0-84A6-C22DE2373528}" presName="Parent3" presStyleLbl="node1" presStyleIdx="1" presStyleCnt="4" custScaleX="125888" custScaleY="63277" custLinFactNeighborX="36909" custLinFactNeighborY="-6009">
        <dgm:presLayoutVars>
          <dgm:chMax val="2"/>
          <dgm:chPref val="1"/>
          <dgm:bulletEnabled val="1"/>
        </dgm:presLayoutVars>
      </dgm:prSet>
      <dgm:spPr/>
      <dgm:t>
        <a:bodyPr/>
        <a:lstStyle/>
        <a:p>
          <a:endParaRPr lang="fr-FR"/>
        </a:p>
      </dgm:t>
    </dgm:pt>
    <dgm:pt modelId="{FE8D8949-DA91-4B35-8264-3B2A50188390}" type="pres">
      <dgm:prSet presAssocID="{F9DAF502-92F8-4912-B10E-1E1691A0B643}" presName="ChildAccent2" presStyleCnt="0"/>
      <dgm:spPr/>
    </dgm:pt>
    <dgm:pt modelId="{9009F552-C236-4C6A-B3E0-6E65D6D450F4}" type="pres">
      <dgm:prSet presAssocID="{F9DAF502-92F8-4912-B10E-1E1691A0B643}" presName="ChildAccent" presStyleLbl="alignImgPlace1" presStyleIdx="2" presStyleCnt="4" custScaleX="157179" custScaleY="111760" custLinFactNeighborX="-6930" custLinFactNeighborY="5732"/>
      <dgm:spPr/>
      <dgm:t>
        <a:bodyPr/>
        <a:lstStyle/>
        <a:p>
          <a:endParaRPr lang="fr-FR"/>
        </a:p>
      </dgm:t>
    </dgm:pt>
    <dgm:pt modelId="{52C62843-630B-497C-B414-761F8FCCEB54}" type="pres">
      <dgm:prSet presAssocID="{F9DAF502-92F8-4912-B10E-1E1691A0B643}" presName="Child2" presStyleLbl="revTx" presStyleIdx="0" presStyleCnt="0">
        <dgm:presLayoutVars>
          <dgm:chMax val="0"/>
          <dgm:chPref val="0"/>
          <dgm:bulletEnabled val="1"/>
        </dgm:presLayoutVars>
      </dgm:prSet>
      <dgm:spPr/>
      <dgm:t>
        <a:bodyPr/>
        <a:lstStyle/>
        <a:p>
          <a:endParaRPr lang="fr-FR"/>
        </a:p>
      </dgm:t>
    </dgm:pt>
    <dgm:pt modelId="{A6CAB016-F3CD-458E-9F36-1A1BB3EA3FEB}" type="pres">
      <dgm:prSet presAssocID="{F9DAF502-92F8-4912-B10E-1E1691A0B643}" presName="Parent2" presStyleLbl="node1" presStyleIdx="2" presStyleCnt="4" custScaleX="166591" custScaleY="79047" custLinFactNeighborX="-8034" custLinFactNeighborY="10122">
        <dgm:presLayoutVars>
          <dgm:chMax val="2"/>
          <dgm:chPref val="1"/>
          <dgm:bulletEnabled val="1"/>
        </dgm:presLayoutVars>
      </dgm:prSet>
      <dgm:spPr/>
      <dgm:t>
        <a:bodyPr/>
        <a:lstStyle/>
        <a:p>
          <a:endParaRPr lang="fr-FR"/>
        </a:p>
      </dgm:t>
    </dgm:pt>
    <dgm:pt modelId="{4C646FD0-83F8-471A-9C84-BF0165058250}" type="pres">
      <dgm:prSet presAssocID="{21D17CD5-DB35-430E-B081-7F29587997EA}" presName="ChildAccent1" presStyleCnt="0"/>
      <dgm:spPr/>
    </dgm:pt>
    <dgm:pt modelId="{58DF854A-024B-4460-9A74-D2B6B1B5594B}" type="pres">
      <dgm:prSet presAssocID="{21D17CD5-DB35-430E-B081-7F29587997EA}" presName="ChildAccent" presStyleLbl="alignImgPlace1" presStyleIdx="3" presStyleCnt="4" custScaleX="130213" custScaleY="116787" custLinFactNeighborX="-46674" custLinFactNeighborY="16723"/>
      <dgm:spPr/>
      <dgm:t>
        <a:bodyPr/>
        <a:lstStyle/>
        <a:p>
          <a:endParaRPr lang="fr-FR"/>
        </a:p>
      </dgm:t>
    </dgm:pt>
    <dgm:pt modelId="{5C0DD937-2B68-404D-BCFB-AF4442756093}" type="pres">
      <dgm:prSet presAssocID="{21D17CD5-DB35-430E-B081-7F29587997EA}" presName="Child1" presStyleLbl="revTx" presStyleIdx="0" presStyleCnt="0">
        <dgm:presLayoutVars>
          <dgm:chMax val="0"/>
          <dgm:chPref val="0"/>
          <dgm:bulletEnabled val="1"/>
        </dgm:presLayoutVars>
      </dgm:prSet>
      <dgm:spPr/>
      <dgm:t>
        <a:bodyPr/>
        <a:lstStyle/>
        <a:p>
          <a:endParaRPr lang="fr-FR"/>
        </a:p>
      </dgm:t>
    </dgm:pt>
    <dgm:pt modelId="{96E45545-81D2-45B6-832F-988E0F0C683D}" type="pres">
      <dgm:prSet presAssocID="{21D17CD5-DB35-430E-B081-7F29587997EA}" presName="Parent1" presStyleLbl="node1" presStyleIdx="3" presStyleCnt="4" custScaleX="135169" custLinFactNeighborX="-48020" custLinFactNeighborY="42262">
        <dgm:presLayoutVars>
          <dgm:chMax val="2"/>
          <dgm:chPref val="1"/>
          <dgm:bulletEnabled val="1"/>
        </dgm:presLayoutVars>
      </dgm:prSet>
      <dgm:spPr/>
      <dgm:t>
        <a:bodyPr/>
        <a:lstStyle/>
        <a:p>
          <a:endParaRPr lang="fr-FR"/>
        </a:p>
      </dgm:t>
    </dgm:pt>
  </dgm:ptLst>
  <dgm:cxnLst>
    <dgm:cxn modelId="{4C71317E-344A-4C2B-8801-60ACD470630F}" srcId="{729EB7C3-771C-4D74-A0E9-21BD983394D3}" destId="{21D17CD5-DB35-430E-B081-7F29587997EA}" srcOrd="0" destOrd="0" parTransId="{AADCDDC1-41BF-49BF-814D-2C2AA3F88404}" sibTransId="{AFBADC24-289C-4F63-8098-0A2411CC4E91}"/>
    <dgm:cxn modelId="{67C6C72D-B4E3-44E7-B267-6AEFF414814C}" type="presOf" srcId="{8FC8282D-4C86-48B7-B0B6-EA86A1690CB1}" destId="{E5AE1887-2981-4B3E-8F5E-CCAC56E544BC}" srcOrd="1" destOrd="0" presId="urn:microsoft.com/office/officeart/2011/layout/InterconnectedBlockProcess"/>
    <dgm:cxn modelId="{E8773C56-2A24-4D70-A41D-3644EBC5DA18}" srcId="{729EB7C3-771C-4D74-A0E9-21BD983394D3}" destId="{F9DAF502-92F8-4912-B10E-1E1691A0B643}" srcOrd="1" destOrd="0" parTransId="{573DCB2D-B808-4601-B9A6-EAEE7F9AB6C9}" sibTransId="{5C9BBFA9-A446-4C15-AD6B-223112C00E68}"/>
    <dgm:cxn modelId="{62CBA12A-2BD2-415F-96E9-6A9594FE4F9F}" type="presOf" srcId="{646ABEEB-6074-40AE-B739-58B4C2BD96D5}" destId="{58DF854A-024B-4460-9A74-D2B6B1B5594B}" srcOrd="0" destOrd="0" presId="urn:microsoft.com/office/officeart/2011/layout/InterconnectedBlockProcess"/>
    <dgm:cxn modelId="{AF7CD6B3-7BC2-4EDF-B749-92A4FA72A271}" type="presOf" srcId="{3D63CEBA-0554-4B7D-9F5C-261623427110}" destId="{52C62843-630B-497C-B414-761F8FCCEB54}" srcOrd="1" destOrd="0" presId="urn:microsoft.com/office/officeart/2011/layout/InterconnectedBlockProcess"/>
    <dgm:cxn modelId="{CD830088-57D7-4BDF-B82C-FBF50FDEFDF8}" type="presOf" srcId="{F9DAF502-92F8-4912-B10E-1E1691A0B643}" destId="{A6CAB016-F3CD-458E-9F36-1A1BB3EA3FEB}" srcOrd="0" destOrd="0" presId="urn:microsoft.com/office/officeart/2011/layout/InterconnectedBlockProcess"/>
    <dgm:cxn modelId="{3FF6DDBB-FD8C-476E-89F5-4D402BA09DE8}" type="presOf" srcId="{E6B61A01-540C-417B-A091-7D267CD792D3}" destId="{0519DCF3-CB79-4153-BC1C-83E659A4D9DD}" srcOrd="1" destOrd="0" presId="urn:microsoft.com/office/officeart/2011/layout/InterconnectedBlockProcess"/>
    <dgm:cxn modelId="{B6DF5610-5422-4251-A39E-D883E597E50D}" type="presOf" srcId="{2FCC73AC-93F2-4D35-922E-8966439C38E2}" destId="{58DF854A-024B-4460-9A74-D2B6B1B5594B}" srcOrd="0" destOrd="1" presId="urn:microsoft.com/office/officeart/2011/layout/InterconnectedBlockProcess"/>
    <dgm:cxn modelId="{6D058893-667A-4056-A6EF-AC2289724DE3}" srcId="{729EB7C3-771C-4D74-A0E9-21BD983394D3}" destId="{86595962-3A58-4BB7-93F2-39EF079E126A}" srcOrd="3" destOrd="0" parTransId="{2E05776A-21A0-437B-8AFB-C5E10AF33CB2}" sibTransId="{61AA5696-4680-4497-A66D-4E8506BD24F4}"/>
    <dgm:cxn modelId="{1AA73ABA-BB32-4B3C-B21C-82D701C14613}" type="presOf" srcId="{40010E55-926C-41A8-8E74-D27F776426A5}" destId="{5C0DD937-2B68-404D-BCFB-AF4442756093}" srcOrd="1" destOrd="2" presId="urn:microsoft.com/office/officeart/2011/layout/InterconnectedBlockProcess"/>
    <dgm:cxn modelId="{7E24851E-9E69-4DDC-AACE-FD4FD7AA95B2}" type="presOf" srcId="{86595962-3A58-4BB7-93F2-39EF079E126A}" destId="{E1627945-F503-4B05-9DC4-D9CB39F430B6}" srcOrd="0" destOrd="0" presId="urn:microsoft.com/office/officeart/2011/layout/InterconnectedBlockProcess"/>
    <dgm:cxn modelId="{87E6A376-823B-420C-8944-74545EC5F7B8}" srcId="{21D17CD5-DB35-430E-B081-7F29587997EA}" destId="{646ABEEB-6074-40AE-B739-58B4C2BD96D5}" srcOrd="0" destOrd="0" parTransId="{D7051CC7-D2AA-4ED9-B8B7-7C9DBF578837}" sibTransId="{3B524BA7-68FC-46CD-A4DC-7F974DFA8214}"/>
    <dgm:cxn modelId="{9D8BE40F-1CF9-4097-BD70-795410FF77CE}" srcId="{21D17CD5-DB35-430E-B081-7F29587997EA}" destId="{2FCC73AC-93F2-4D35-922E-8966439C38E2}" srcOrd="1" destOrd="0" parTransId="{6258280D-D794-4EC6-A048-7AA7F6666E1B}" sibTransId="{6779F2C8-182C-439E-94A8-741A32F9FD2E}"/>
    <dgm:cxn modelId="{B80FAEE8-9FCC-4359-BBAF-855EC85EF4FF}" srcId="{86595962-3A58-4BB7-93F2-39EF079E126A}" destId="{E6B61A01-540C-417B-A091-7D267CD792D3}" srcOrd="0" destOrd="0" parTransId="{6347AD45-20C5-4459-8ED3-90837F2524FC}" sibTransId="{6342C324-4D01-4AB5-9ECF-8FA275D4AC44}"/>
    <dgm:cxn modelId="{54278A80-1F20-4E3D-8104-E5A758EFAE69}" srcId="{21D17CD5-DB35-430E-B081-7F29587997EA}" destId="{40010E55-926C-41A8-8E74-D27F776426A5}" srcOrd="2" destOrd="0" parTransId="{98DBC095-0B8B-46E3-881D-C4C7CB7E9E88}" sibTransId="{C9DAD5ED-440F-418C-976E-EFEE2BD6BECB}"/>
    <dgm:cxn modelId="{319E0B6B-F84D-48E3-91E6-A67A37C36FE1}" srcId="{729EB7C3-771C-4D74-A0E9-21BD983394D3}" destId="{8D9FBEB0-4381-45F0-84A6-C22DE2373528}" srcOrd="2" destOrd="0" parTransId="{A0EBD478-83B6-4D77-9D4B-AC9CFBE97E7A}" sibTransId="{A6C00845-E2AF-4730-866B-0D2FBE1F2D95}"/>
    <dgm:cxn modelId="{949DBDE5-6390-433F-A39B-E24F63A3FA90}" type="presOf" srcId="{40010E55-926C-41A8-8E74-D27F776426A5}" destId="{58DF854A-024B-4460-9A74-D2B6B1B5594B}" srcOrd="0" destOrd="2" presId="urn:microsoft.com/office/officeart/2011/layout/InterconnectedBlockProcess"/>
    <dgm:cxn modelId="{110A1320-B683-46E3-B3DB-07335B22480E}" type="presOf" srcId="{646ABEEB-6074-40AE-B739-58B4C2BD96D5}" destId="{5C0DD937-2B68-404D-BCFB-AF4442756093}" srcOrd="1" destOrd="0" presId="urn:microsoft.com/office/officeart/2011/layout/InterconnectedBlockProcess"/>
    <dgm:cxn modelId="{658F3E82-F32C-449C-84D7-92D8072E28C2}" type="presOf" srcId="{8FC8282D-4C86-48B7-B0B6-EA86A1690CB1}" destId="{E6B11D3C-0BAD-4577-8831-86D189DF1D6A}" srcOrd="0" destOrd="0" presId="urn:microsoft.com/office/officeart/2011/layout/InterconnectedBlockProcess"/>
    <dgm:cxn modelId="{6C62B5AE-8097-462D-8CD9-47723A110059}" type="presOf" srcId="{8D9FBEB0-4381-45F0-84A6-C22DE2373528}" destId="{1F3F6D0E-2B06-4B90-8A20-65682EC21F79}" srcOrd="0" destOrd="0" presId="urn:microsoft.com/office/officeart/2011/layout/InterconnectedBlockProcess"/>
    <dgm:cxn modelId="{5D41F5E4-F00B-4373-AFB1-3CC3437FA4D6}" srcId="{8D9FBEB0-4381-45F0-84A6-C22DE2373528}" destId="{8FC8282D-4C86-48B7-B0B6-EA86A1690CB1}" srcOrd="0" destOrd="0" parTransId="{10F3A4FB-D531-4342-B864-FB331283A629}" sibTransId="{B1DF6F38-2B4B-400B-A7EA-7E42589C2E03}"/>
    <dgm:cxn modelId="{809273E2-19C1-4966-B76C-02CBB7322B7E}" type="presOf" srcId="{729EB7C3-771C-4D74-A0E9-21BD983394D3}" destId="{0317C417-1702-47D4-86A4-AC8DD31AEF8A}" srcOrd="0" destOrd="0" presId="urn:microsoft.com/office/officeart/2011/layout/InterconnectedBlockProcess"/>
    <dgm:cxn modelId="{084728C6-0586-4623-82D6-3013A9039290}" type="presOf" srcId="{3D63CEBA-0554-4B7D-9F5C-261623427110}" destId="{9009F552-C236-4C6A-B3E0-6E65D6D450F4}" srcOrd="0" destOrd="0" presId="urn:microsoft.com/office/officeart/2011/layout/InterconnectedBlockProcess"/>
    <dgm:cxn modelId="{87F06D4B-0056-46F7-886F-603047CB1AB4}" type="presOf" srcId="{2FCC73AC-93F2-4D35-922E-8966439C38E2}" destId="{5C0DD937-2B68-404D-BCFB-AF4442756093}" srcOrd="1" destOrd="1" presId="urn:microsoft.com/office/officeart/2011/layout/InterconnectedBlockProcess"/>
    <dgm:cxn modelId="{C9BE067D-EC84-4C89-A426-5DC700856E6A}" type="presOf" srcId="{E6B61A01-540C-417B-A091-7D267CD792D3}" destId="{EE6017C3-D97D-4508-B069-B962FA16A03B}" srcOrd="0" destOrd="0" presId="urn:microsoft.com/office/officeart/2011/layout/InterconnectedBlockProcess"/>
    <dgm:cxn modelId="{BFF3A645-DB70-414B-A37E-8DA7F028BF0F}" type="presOf" srcId="{21D17CD5-DB35-430E-B081-7F29587997EA}" destId="{96E45545-81D2-45B6-832F-988E0F0C683D}" srcOrd="0" destOrd="0" presId="urn:microsoft.com/office/officeart/2011/layout/InterconnectedBlockProcess"/>
    <dgm:cxn modelId="{62967CAC-2D09-413A-9BFB-2A14804A2507}" srcId="{F9DAF502-92F8-4912-B10E-1E1691A0B643}" destId="{3D63CEBA-0554-4B7D-9F5C-261623427110}" srcOrd="0" destOrd="0" parTransId="{2FCEE0A4-0B18-41C0-96C5-CF31F1C3609F}" sibTransId="{D772CF4B-73A1-4C48-BAA4-2C08AEC0438B}"/>
    <dgm:cxn modelId="{790982B3-8AE1-4A4B-B1A2-F5FD1BA69DE8}" type="presParOf" srcId="{0317C417-1702-47D4-86A4-AC8DD31AEF8A}" destId="{5E64717F-B29B-424F-B483-1CAAE6363BD3}" srcOrd="0" destOrd="0" presId="urn:microsoft.com/office/officeart/2011/layout/InterconnectedBlockProcess"/>
    <dgm:cxn modelId="{8CE0AC84-33B7-4590-88FF-3F2287F779B4}" type="presParOf" srcId="{5E64717F-B29B-424F-B483-1CAAE6363BD3}" destId="{EE6017C3-D97D-4508-B069-B962FA16A03B}" srcOrd="0" destOrd="0" presId="urn:microsoft.com/office/officeart/2011/layout/InterconnectedBlockProcess"/>
    <dgm:cxn modelId="{FCE8ED1E-F7E7-4A8E-94A4-6CA4C1176206}" type="presParOf" srcId="{0317C417-1702-47D4-86A4-AC8DD31AEF8A}" destId="{0519DCF3-CB79-4153-BC1C-83E659A4D9DD}" srcOrd="1" destOrd="0" presId="urn:microsoft.com/office/officeart/2011/layout/InterconnectedBlockProcess"/>
    <dgm:cxn modelId="{83CF9546-E7B5-4EB3-90F3-A0F832633EC0}" type="presParOf" srcId="{0317C417-1702-47D4-86A4-AC8DD31AEF8A}" destId="{E1627945-F503-4B05-9DC4-D9CB39F430B6}" srcOrd="2" destOrd="0" presId="urn:microsoft.com/office/officeart/2011/layout/InterconnectedBlockProcess"/>
    <dgm:cxn modelId="{6DD6BEC4-CD89-49EC-AD23-CF7503E8DA84}" type="presParOf" srcId="{0317C417-1702-47D4-86A4-AC8DD31AEF8A}" destId="{4BB22D05-276F-4A42-A297-F6DABAB4D043}" srcOrd="3" destOrd="0" presId="urn:microsoft.com/office/officeart/2011/layout/InterconnectedBlockProcess"/>
    <dgm:cxn modelId="{F2E51604-710F-4EBC-AA8F-7E320698F7F4}" type="presParOf" srcId="{4BB22D05-276F-4A42-A297-F6DABAB4D043}" destId="{E6B11D3C-0BAD-4577-8831-86D189DF1D6A}" srcOrd="0" destOrd="0" presId="urn:microsoft.com/office/officeart/2011/layout/InterconnectedBlockProcess"/>
    <dgm:cxn modelId="{65A2FBCE-9AF9-47A5-A62F-D55EC331B896}" type="presParOf" srcId="{0317C417-1702-47D4-86A4-AC8DD31AEF8A}" destId="{E5AE1887-2981-4B3E-8F5E-CCAC56E544BC}" srcOrd="4" destOrd="0" presId="urn:microsoft.com/office/officeart/2011/layout/InterconnectedBlockProcess"/>
    <dgm:cxn modelId="{C90F45D6-A33E-4980-831D-08A3E77D03B8}" type="presParOf" srcId="{0317C417-1702-47D4-86A4-AC8DD31AEF8A}" destId="{1F3F6D0E-2B06-4B90-8A20-65682EC21F79}" srcOrd="5" destOrd="0" presId="urn:microsoft.com/office/officeart/2011/layout/InterconnectedBlockProcess"/>
    <dgm:cxn modelId="{25B9A1C1-5CCB-4C1F-B5E6-38C4CB90E5CB}" type="presParOf" srcId="{0317C417-1702-47D4-86A4-AC8DD31AEF8A}" destId="{FE8D8949-DA91-4B35-8264-3B2A50188390}" srcOrd="6" destOrd="0" presId="urn:microsoft.com/office/officeart/2011/layout/InterconnectedBlockProcess"/>
    <dgm:cxn modelId="{C02CF9C1-913B-4D9A-BD03-9980AE864F49}" type="presParOf" srcId="{FE8D8949-DA91-4B35-8264-3B2A50188390}" destId="{9009F552-C236-4C6A-B3E0-6E65D6D450F4}" srcOrd="0" destOrd="0" presId="urn:microsoft.com/office/officeart/2011/layout/InterconnectedBlockProcess"/>
    <dgm:cxn modelId="{2B874CBB-AC36-4CC2-B108-6D8F08FA0B61}" type="presParOf" srcId="{0317C417-1702-47D4-86A4-AC8DD31AEF8A}" destId="{52C62843-630B-497C-B414-761F8FCCEB54}" srcOrd="7" destOrd="0" presId="urn:microsoft.com/office/officeart/2011/layout/InterconnectedBlockProcess"/>
    <dgm:cxn modelId="{E298216E-6FE0-47FB-AE4C-94DB7AAF7955}" type="presParOf" srcId="{0317C417-1702-47D4-86A4-AC8DD31AEF8A}" destId="{A6CAB016-F3CD-458E-9F36-1A1BB3EA3FEB}" srcOrd="8" destOrd="0" presId="urn:microsoft.com/office/officeart/2011/layout/InterconnectedBlockProcess"/>
    <dgm:cxn modelId="{71C69388-49BF-4BD0-B5D8-4B83A732F706}" type="presParOf" srcId="{0317C417-1702-47D4-86A4-AC8DD31AEF8A}" destId="{4C646FD0-83F8-471A-9C84-BF0165058250}" srcOrd="9" destOrd="0" presId="urn:microsoft.com/office/officeart/2011/layout/InterconnectedBlockProcess"/>
    <dgm:cxn modelId="{05A18374-9B4E-4D5C-8DC1-60A5167AD2E5}" type="presParOf" srcId="{4C646FD0-83F8-471A-9C84-BF0165058250}" destId="{58DF854A-024B-4460-9A74-D2B6B1B5594B}" srcOrd="0" destOrd="0" presId="urn:microsoft.com/office/officeart/2011/layout/InterconnectedBlockProcess"/>
    <dgm:cxn modelId="{E39970EF-3281-446C-A54F-35A7BB7E8192}" type="presParOf" srcId="{0317C417-1702-47D4-86A4-AC8DD31AEF8A}" destId="{5C0DD937-2B68-404D-BCFB-AF4442756093}" srcOrd="10" destOrd="0" presId="urn:microsoft.com/office/officeart/2011/layout/InterconnectedBlockProcess"/>
    <dgm:cxn modelId="{72CA980B-EFF7-4698-B4A4-FAA1A6A9C94E}" type="presParOf" srcId="{0317C417-1702-47D4-86A4-AC8DD31AEF8A}" destId="{96E45545-81D2-45B6-832F-988E0F0C683D}" srcOrd="11" destOrd="0" presId="urn:microsoft.com/office/officeart/2011/layout/InterconnectedBlock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9EB7C3-771C-4D74-A0E9-21BD983394D3}" type="doc">
      <dgm:prSet loTypeId="urn:microsoft.com/office/officeart/2011/layout/InterconnectedBlockProcess" loCatId="process" qsTypeId="urn:microsoft.com/office/officeart/2005/8/quickstyle/simple5" qsCatId="simple" csTypeId="urn:microsoft.com/office/officeart/2005/8/colors/colorful4" csCatId="colorful" phldr="1"/>
      <dgm:spPr/>
      <dgm:t>
        <a:bodyPr/>
        <a:lstStyle/>
        <a:p>
          <a:endParaRPr lang="en-US"/>
        </a:p>
      </dgm:t>
    </dgm:pt>
    <dgm:pt modelId="{21D17CD5-DB35-430E-B081-7F29587997EA}">
      <dgm:prSet custT="1"/>
      <dgm:spPr>
        <a:xfrm>
          <a:off x="878558" y="461658"/>
          <a:ext cx="1938568" cy="615355"/>
        </a:xfrm>
        <a:prstGeom prst="rect">
          <a:avLst/>
        </a:prstGeom>
        <a:gradFill rotWithShape="0">
          <a:gsLst>
            <a:gs pos="0">
              <a:srgbClr val="FFC000">
                <a:hueOff val="9800891"/>
                <a:satOff val="-40777"/>
                <a:lumOff val="9608"/>
                <a:alphaOff val="0"/>
                <a:satMod val="103000"/>
                <a:lumMod val="102000"/>
                <a:tint val="94000"/>
              </a:srgbClr>
            </a:gs>
            <a:gs pos="50000">
              <a:srgbClr val="FFC000">
                <a:hueOff val="9800891"/>
                <a:satOff val="-40777"/>
                <a:lumOff val="9608"/>
                <a:alphaOff val="0"/>
                <a:satMod val="110000"/>
                <a:lumMod val="100000"/>
                <a:shade val="100000"/>
              </a:srgbClr>
            </a:gs>
            <a:gs pos="100000">
              <a:srgbClr val="FFC000">
                <a:hueOff val="9800891"/>
                <a:satOff val="-40777"/>
                <a:lumOff val="9608"/>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None/>
          </a:pPr>
          <a:r>
            <a:rPr lang="en-US" dirty="0">
              <a:solidFill>
                <a:sysClr val="window" lastClr="FFFFFF"/>
              </a:solidFill>
              <a:latin typeface="Calibri" panose="020F0502020204030204"/>
              <a:ea typeface="+mn-ea"/>
              <a:cs typeface="+mn-cs"/>
            </a:rPr>
            <a:t>1</a:t>
          </a:r>
        </a:p>
      </dgm:t>
    </dgm:pt>
    <dgm:pt modelId="{AADCDDC1-41BF-49BF-814D-2C2AA3F88404}" type="parTrans" cxnId="{4C71317E-344A-4C2B-8801-60ACD470630F}">
      <dgm:prSet/>
      <dgm:spPr/>
      <dgm:t>
        <a:bodyPr/>
        <a:lstStyle/>
        <a:p>
          <a:endParaRPr lang="en-US"/>
        </a:p>
      </dgm:t>
    </dgm:pt>
    <dgm:pt modelId="{AFBADC24-289C-4F63-8098-0A2411CC4E91}" type="sibTrans" cxnId="{4C71317E-344A-4C2B-8801-60ACD470630F}">
      <dgm:prSet/>
      <dgm:spPr/>
      <dgm:t>
        <a:bodyPr/>
        <a:lstStyle/>
        <a:p>
          <a:endParaRPr lang="en-US"/>
        </a:p>
      </dgm:t>
    </dgm:pt>
    <dgm:pt modelId="{F9DAF502-92F8-4912-B10E-1E1691A0B643}">
      <dgm:prSet custT="1"/>
      <dgm:spPr>
        <a:xfrm>
          <a:off x="2817126" y="307962"/>
          <a:ext cx="1938568" cy="769051"/>
        </a:xfrm>
        <a:prstGeom prst="rect">
          <a:avLst/>
        </a:prstGeom>
        <a:gradFill rotWithShape="0">
          <a:gsLst>
            <a:gs pos="0">
              <a:srgbClr val="FFC000">
                <a:hueOff val="6533927"/>
                <a:satOff val="-27185"/>
                <a:lumOff val="6405"/>
                <a:alphaOff val="0"/>
                <a:satMod val="103000"/>
                <a:lumMod val="102000"/>
                <a:tint val="94000"/>
              </a:srgbClr>
            </a:gs>
            <a:gs pos="50000">
              <a:srgbClr val="FFC000">
                <a:hueOff val="6533927"/>
                <a:satOff val="-27185"/>
                <a:lumOff val="6405"/>
                <a:alphaOff val="0"/>
                <a:satMod val="110000"/>
                <a:lumMod val="100000"/>
                <a:shade val="100000"/>
              </a:srgbClr>
            </a:gs>
            <a:gs pos="100000">
              <a:srgbClr val="FFC000">
                <a:hueOff val="6533927"/>
                <a:satOff val="-27185"/>
                <a:lumOff val="6405"/>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None/>
          </a:pPr>
          <a:r>
            <a:rPr lang="en-US" b="1" dirty="0">
              <a:solidFill>
                <a:sysClr val="window" lastClr="FFFFFF"/>
              </a:solidFill>
              <a:latin typeface="Calibri" panose="020F0502020204030204"/>
              <a:ea typeface="+mn-ea"/>
              <a:cs typeface="+mn-cs"/>
            </a:rPr>
            <a:t>2</a:t>
          </a:r>
        </a:p>
      </dgm:t>
    </dgm:pt>
    <dgm:pt modelId="{5C9BBFA9-A446-4C15-AD6B-223112C00E68}" type="sibTrans" cxnId="{E8773C56-2A24-4D70-A41D-3644EBC5DA18}">
      <dgm:prSet/>
      <dgm:spPr/>
      <dgm:t>
        <a:bodyPr/>
        <a:lstStyle/>
        <a:p>
          <a:endParaRPr lang="en-US"/>
        </a:p>
      </dgm:t>
    </dgm:pt>
    <dgm:pt modelId="{573DCB2D-B808-4601-B9A6-EAEE7F9AB6C9}" type="parTrans" cxnId="{E8773C56-2A24-4D70-A41D-3644EBC5DA18}">
      <dgm:prSet/>
      <dgm:spPr/>
      <dgm:t>
        <a:bodyPr/>
        <a:lstStyle/>
        <a:p>
          <a:endParaRPr lang="en-US"/>
        </a:p>
      </dgm:t>
    </dgm:pt>
    <dgm:pt modelId="{8D9FBEB0-4381-45F0-84A6-C22DE2373528}">
      <dgm:prSet custT="1"/>
      <dgm:spPr>
        <a:xfrm>
          <a:off x="4755695" y="156542"/>
          <a:ext cx="1938568" cy="923317"/>
        </a:xfrm>
        <a:prstGeom prst="rect">
          <a:avLst/>
        </a:prstGeom>
        <a:gradFill rotWithShape="0">
          <a:gsLst>
            <a:gs pos="0">
              <a:srgbClr val="FFC000">
                <a:hueOff val="3266964"/>
                <a:satOff val="-13592"/>
                <a:lumOff val="3203"/>
                <a:alphaOff val="0"/>
                <a:satMod val="103000"/>
                <a:lumMod val="102000"/>
                <a:tint val="94000"/>
              </a:srgbClr>
            </a:gs>
            <a:gs pos="50000">
              <a:srgbClr val="FFC000">
                <a:hueOff val="3266964"/>
                <a:satOff val="-13592"/>
                <a:lumOff val="3203"/>
                <a:alphaOff val="0"/>
                <a:satMod val="110000"/>
                <a:lumMod val="100000"/>
                <a:shade val="100000"/>
              </a:srgbClr>
            </a:gs>
            <a:gs pos="100000">
              <a:srgbClr val="FFC000">
                <a:hueOff val="3266964"/>
                <a:satOff val="-13592"/>
                <a:lumOff val="3203"/>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None/>
          </a:pPr>
          <a:r>
            <a:rPr lang="en-US" b="1" dirty="0">
              <a:solidFill>
                <a:sysClr val="window" lastClr="FFFFFF"/>
              </a:solidFill>
              <a:latin typeface="Calibri" panose="020F0502020204030204"/>
              <a:ea typeface="+mn-ea"/>
              <a:cs typeface="+mn-cs"/>
            </a:rPr>
            <a:t>3</a:t>
          </a:r>
        </a:p>
      </dgm:t>
    </dgm:pt>
    <dgm:pt modelId="{A6C00845-E2AF-4730-866B-0D2FBE1F2D95}" type="sibTrans" cxnId="{319E0B6B-F84D-48E3-91E6-A67A37C36FE1}">
      <dgm:prSet/>
      <dgm:spPr/>
      <dgm:t>
        <a:bodyPr/>
        <a:lstStyle/>
        <a:p>
          <a:endParaRPr lang="en-US"/>
        </a:p>
      </dgm:t>
    </dgm:pt>
    <dgm:pt modelId="{A0EBD478-83B6-4D77-9D4B-AC9CFBE97E7A}" type="parTrans" cxnId="{319E0B6B-F84D-48E3-91E6-A67A37C36FE1}">
      <dgm:prSet/>
      <dgm:spPr/>
      <dgm:t>
        <a:bodyPr/>
        <a:lstStyle/>
        <a:p>
          <a:endParaRPr lang="en-US"/>
        </a:p>
      </dgm:t>
    </dgm:pt>
    <dgm:pt modelId="{86595962-3A58-4BB7-93F2-39EF079E126A}">
      <dgm:prSet custT="1"/>
      <dgm:spPr>
        <a:xfrm>
          <a:off x="6694264" y="0"/>
          <a:ext cx="1938568" cy="1077014"/>
        </a:xfrm>
        <a:prstGeom prst="rect">
          <a:avLst/>
        </a:prstGeom>
        <a:gradFill rotWithShape="0">
          <a:gsLst>
            <a:gs pos="0">
              <a:srgbClr val="FFC000">
                <a:hueOff val="0"/>
                <a:satOff val="0"/>
                <a:lumOff val="0"/>
                <a:alphaOff val="0"/>
                <a:satMod val="103000"/>
                <a:lumMod val="102000"/>
                <a:tint val="94000"/>
              </a:srgbClr>
            </a:gs>
            <a:gs pos="50000">
              <a:srgbClr val="FFC000">
                <a:hueOff val="0"/>
                <a:satOff val="0"/>
                <a:lumOff val="0"/>
                <a:alphaOff val="0"/>
                <a:satMod val="110000"/>
                <a:lumMod val="100000"/>
                <a:shade val="100000"/>
              </a:srgbClr>
            </a:gs>
            <a:gs pos="100000">
              <a:srgbClr val="FFC000">
                <a:hueOff val="0"/>
                <a:satOff val="0"/>
                <a:lumOff val="0"/>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pPr>
            <a:buNone/>
          </a:pPr>
          <a:r>
            <a:rPr lang="en-US" b="1" dirty="0">
              <a:solidFill>
                <a:sysClr val="window" lastClr="FFFFFF"/>
              </a:solidFill>
              <a:latin typeface="Calibri" panose="020F0502020204030204"/>
              <a:ea typeface="+mn-ea"/>
              <a:cs typeface="+mn-cs"/>
            </a:rPr>
            <a:t>4</a:t>
          </a:r>
        </a:p>
      </dgm:t>
    </dgm:pt>
    <dgm:pt modelId="{61AA5696-4680-4497-A66D-4E8506BD24F4}" type="sibTrans" cxnId="{6D058893-667A-4056-A6EF-AC2289724DE3}">
      <dgm:prSet/>
      <dgm:spPr/>
      <dgm:t>
        <a:bodyPr/>
        <a:lstStyle/>
        <a:p>
          <a:endParaRPr lang="en-US"/>
        </a:p>
      </dgm:t>
    </dgm:pt>
    <dgm:pt modelId="{2E05776A-21A0-437B-8AFB-C5E10AF33CB2}" type="parTrans" cxnId="{6D058893-667A-4056-A6EF-AC2289724DE3}">
      <dgm:prSet/>
      <dgm:spPr/>
      <dgm:t>
        <a:bodyPr/>
        <a:lstStyle/>
        <a:p>
          <a:endParaRPr lang="en-US"/>
        </a:p>
      </dgm:t>
    </dgm:pt>
    <dgm:pt modelId="{646ABEEB-6074-40AE-B739-58B4C2BD96D5}">
      <dgm:prSet custT="1"/>
      <dgm:spPr>
        <a:xfrm>
          <a:off x="878558" y="1077014"/>
          <a:ext cx="1938568" cy="3692132"/>
        </a:xfrm>
        <a:prstGeom prst="wedgeRectCallout">
          <a:avLst>
            <a:gd name="adj1" fmla="val 62500"/>
            <a:gd name="adj2" fmla="val 20830"/>
          </a:avLst>
        </a:prstGeom>
        <a:solidFill>
          <a:srgbClr val="FFC000">
            <a:tint val="50000"/>
            <a:hueOff val="10860531"/>
            <a:satOff val="-52986"/>
            <a:lumOff val="7568"/>
            <a:alphaOff val="0"/>
          </a:srgbClr>
        </a:solidFill>
        <a:ln>
          <a:noFill/>
        </a:ln>
        <a:effectLst>
          <a:outerShdw blurRad="57150" dist="19050" dir="5400000" algn="ctr" rotWithShape="0">
            <a:srgbClr val="000000">
              <a:alpha val="63000"/>
            </a:srgbClr>
          </a:outerShdw>
        </a:effectLst>
      </dgm:spPr>
      <dgm:t>
        <a:bodyPr/>
        <a:lstStyle/>
        <a:p>
          <a:pPr marL="0" marR="0" lvl="0" indent="0" algn="l" defTabSz="914400" eaLnBrk="1" fontAlgn="auto" latinLnBrk="0" hangingPunct="1">
            <a:lnSpc>
              <a:spcPct val="100000"/>
            </a:lnSpc>
            <a:spcBef>
              <a:spcPts val="0"/>
            </a:spcBef>
            <a:spcAft>
              <a:spcPts val="600"/>
            </a:spcAft>
            <a:buClrTx/>
            <a:buSzTx/>
            <a:buFontTx/>
            <a:buNone/>
            <a:tabLst/>
            <a:defRPr/>
          </a:pPr>
          <a:r>
            <a:rPr lang="en-US" sz="2000" b="1"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Adoption and launch of key initiatives to drive implementation: </a:t>
          </a:r>
          <a:endParaRPr lang="en-US" sz="2000" b="1" i="0" dirty="0">
            <a:solidFill>
              <a:srgbClr val="0000FF"/>
            </a:solidFill>
            <a:latin typeface="Arial" panose="020B0604020202020204" pitchFamily="34" charset="0"/>
            <a:ea typeface="+mn-ea"/>
            <a:cs typeface="Arial" panose="020B0604020202020204" pitchFamily="34" charset="0"/>
          </a:endParaRPr>
        </a:p>
      </dgm:t>
    </dgm:pt>
    <dgm:pt modelId="{D7051CC7-D2AA-4ED9-B8B7-7C9DBF578837}" type="parTrans" cxnId="{87E6A376-823B-420C-8944-74545EC5F7B8}">
      <dgm:prSet/>
      <dgm:spPr/>
      <dgm:t>
        <a:bodyPr/>
        <a:lstStyle/>
        <a:p>
          <a:endParaRPr lang="en-US"/>
        </a:p>
      </dgm:t>
    </dgm:pt>
    <dgm:pt modelId="{3B524BA7-68FC-46CD-A4DC-7F974DFA8214}" type="sibTrans" cxnId="{87E6A376-823B-420C-8944-74545EC5F7B8}">
      <dgm:prSet/>
      <dgm:spPr/>
      <dgm:t>
        <a:bodyPr/>
        <a:lstStyle/>
        <a:p>
          <a:endParaRPr lang="en-US"/>
        </a:p>
      </dgm:t>
    </dgm:pt>
    <dgm:pt modelId="{3D63CEBA-0554-4B7D-9F5C-261623427110}">
      <dgm:prSet custT="1"/>
      <dgm:spPr>
        <a:xfrm>
          <a:off x="2817126" y="1077014"/>
          <a:ext cx="1938568" cy="4000094"/>
        </a:xfrm>
        <a:prstGeom prst="wedgeRectCallout">
          <a:avLst>
            <a:gd name="adj1" fmla="val 62500"/>
            <a:gd name="adj2" fmla="val 20830"/>
          </a:avLst>
        </a:prstGeom>
        <a:solidFill>
          <a:srgbClr val="FFC000">
            <a:tint val="50000"/>
            <a:hueOff val="7240354"/>
            <a:satOff val="-35324"/>
            <a:lumOff val="5045"/>
            <a:alphaOff val="0"/>
          </a:srgbClr>
        </a:solidFill>
        <a:ln>
          <a:noFill/>
        </a:ln>
        <a:effectLst>
          <a:outerShdw blurRad="57150" dist="19050" dir="5400000" algn="ctr" rotWithShape="0">
            <a:srgbClr val="000000">
              <a:alpha val="63000"/>
            </a:srgbClr>
          </a:outerShdw>
        </a:effectLst>
      </dgm:spPr>
      <dgm:t>
        <a:bodyPr/>
        <a:lstStyle/>
        <a:p>
          <a:pPr marL="0" indent="0" algn="l">
            <a:buNone/>
          </a:pPr>
          <a:r>
            <a:rPr lang="en-US" sz="2000" b="1" i="0" dirty="0">
              <a:solidFill>
                <a:sysClr val="windowText" lastClr="000000">
                  <a:hueOff val="0"/>
                  <a:satOff val="0"/>
                  <a:lumOff val="0"/>
                  <a:alphaOff val="0"/>
                </a:sysClr>
              </a:solidFill>
              <a:latin typeface="Arial" panose="020B0604020202020204" pitchFamily="34" charset="0"/>
              <a:ea typeface="Verdana" panose="020B0604030504040204" pitchFamily="34" charset="0"/>
              <a:cs typeface="Arial" panose="020B0604020202020204" pitchFamily="34" charset="0"/>
            </a:rPr>
            <a:t>Support and strengthened capacity for:</a:t>
          </a:r>
        </a:p>
        <a:p>
          <a:pPr marL="0" indent="0" algn="l">
            <a:buNone/>
          </a:pPr>
          <a:r>
            <a:rPr lang="en-US" sz="2000" b="1" i="0" dirty="0">
              <a:solidFill>
                <a:srgbClr val="0000FF"/>
              </a:solidFill>
              <a:latin typeface="Arial" panose="020B0604020202020204" pitchFamily="34" charset="0"/>
              <a:ea typeface="Verdana" panose="020B0604030504040204" pitchFamily="34" charset="0"/>
              <a:cs typeface="Arial" panose="020B0604020202020204" pitchFamily="34" charset="0"/>
            </a:rPr>
            <a:t>(</a:t>
          </a:r>
          <a:r>
            <a:rPr lang="en-US" sz="2000" b="1" i="0" dirty="0" err="1">
              <a:solidFill>
                <a:srgbClr val="0000FF"/>
              </a:solidFill>
              <a:latin typeface="Arial" panose="020B0604020202020204" pitchFamily="34" charset="0"/>
              <a:ea typeface="Verdana" panose="020B0604030504040204" pitchFamily="34" charset="0"/>
              <a:cs typeface="Arial" panose="020B0604020202020204" pitchFamily="34" charset="0"/>
            </a:rPr>
            <a:t>i</a:t>
          </a:r>
          <a:r>
            <a:rPr lang="en-US" sz="2000" b="1" i="0" dirty="0">
              <a:solidFill>
                <a:srgbClr val="0000FF"/>
              </a:solidFill>
              <a:latin typeface="Arial" panose="020B0604020202020204" pitchFamily="34" charset="0"/>
              <a:ea typeface="Verdana" panose="020B0604030504040204" pitchFamily="34" charset="0"/>
              <a:cs typeface="Arial" panose="020B0604020202020204" pitchFamily="34" charset="0"/>
            </a:rPr>
            <a:t>) 21 African countries for VNRs</a:t>
          </a:r>
        </a:p>
        <a:p>
          <a:pPr marL="0" indent="0" algn="l">
            <a:buNone/>
          </a:pPr>
          <a:r>
            <a:rPr lang="en-US" sz="2000" b="1" i="0" dirty="0">
              <a:solidFill>
                <a:srgbClr val="0000FF"/>
              </a:solidFill>
              <a:latin typeface="Arial" panose="020B0604020202020204" pitchFamily="34" charset="0"/>
              <a:ea typeface="Verdana" panose="020B0604030504040204" pitchFamily="34" charset="0"/>
              <a:cs typeface="Arial" panose="020B0604020202020204" pitchFamily="34" charset="0"/>
            </a:rPr>
            <a:t>(ii) Cities and other subnational Govts for VLRs</a:t>
          </a:r>
        </a:p>
        <a:p>
          <a:pPr marL="0" indent="0" algn="l">
            <a:buNone/>
          </a:pPr>
          <a:r>
            <a:rPr lang="en-US" sz="2000" b="1" i="0" dirty="0">
              <a:solidFill>
                <a:srgbClr val="0000FF"/>
              </a:solidFill>
              <a:latin typeface="Arial" panose="020B0604020202020204" pitchFamily="34" charset="0"/>
              <a:ea typeface="Verdana" panose="020B0604030504040204" pitchFamily="34" charset="0"/>
              <a:cs typeface="Arial" panose="020B0604020202020204" pitchFamily="34" charset="0"/>
            </a:rPr>
            <a:t>(ii) CSO, Private Sector, Academia and Parliamentarians</a:t>
          </a:r>
          <a:endParaRPr lang="en-US" sz="2000" b="1" kern="1200" dirty="0">
            <a:solidFill>
              <a:srgbClr val="0000FF"/>
            </a:solidFill>
            <a:latin typeface="Arial" panose="020B0604020202020204" pitchFamily="34" charset="0"/>
            <a:ea typeface="+mn-ea"/>
            <a:cs typeface="Arial" panose="020B0604020202020204" pitchFamily="34" charset="0"/>
          </a:endParaRPr>
        </a:p>
      </dgm:t>
    </dgm:pt>
    <dgm:pt modelId="{2FCEE0A4-0B18-41C0-96C5-CF31F1C3609F}" type="parTrans" cxnId="{62967CAC-2D09-413A-9BFB-2A14804A2507}">
      <dgm:prSet/>
      <dgm:spPr/>
      <dgm:t>
        <a:bodyPr/>
        <a:lstStyle/>
        <a:p>
          <a:endParaRPr lang="en-US"/>
        </a:p>
      </dgm:t>
    </dgm:pt>
    <dgm:pt modelId="{D772CF4B-73A1-4C48-BAA4-2C08AEC0438B}" type="sibTrans" cxnId="{62967CAC-2D09-413A-9BFB-2A14804A2507}">
      <dgm:prSet/>
      <dgm:spPr/>
      <dgm:t>
        <a:bodyPr/>
        <a:lstStyle/>
        <a:p>
          <a:endParaRPr lang="en-US"/>
        </a:p>
      </dgm:t>
    </dgm:pt>
    <dgm:pt modelId="{8FC8282D-4C86-48B7-B0B6-EA86A1690CB1}">
      <dgm:prSet custT="1"/>
      <dgm:spPr>
        <a:xfrm>
          <a:off x="4755695" y="1077014"/>
          <a:ext cx="1938568" cy="4308056"/>
        </a:xfrm>
        <a:prstGeom prst="wedgeRectCallout">
          <a:avLst>
            <a:gd name="adj1" fmla="val 62500"/>
            <a:gd name="adj2" fmla="val 20830"/>
          </a:avLst>
        </a:prstGeom>
        <a:solidFill>
          <a:srgbClr val="FFC000">
            <a:tint val="50000"/>
            <a:hueOff val="3620177"/>
            <a:satOff val="-17662"/>
            <a:lumOff val="2523"/>
            <a:alphaOff val="0"/>
          </a:srgbClr>
        </a:solidFill>
        <a:ln>
          <a:noFill/>
        </a:ln>
        <a:effectLst>
          <a:outerShdw blurRad="57150" dist="19050" dir="5400000" algn="ctr" rotWithShape="0">
            <a:srgbClr val="000000">
              <a:alpha val="63000"/>
            </a:srgbClr>
          </a:outerShdw>
        </a:effectLst>
      </dgm:spPr>
      <dgm:t>
        <a:bodyPr/>
        <a:lstStyle/>
        <a:p>
          <a:pPr marL="0" lvl="0" indent="0" algn="l" defTabSz="711200">
            <a:lnSpc>
              <a:spcPct val="90000"/>
            </a:lnSpc>
            <a:spcBef>
              <a:spcPct val="0"/>
            </a:spcBef>
            <a:spcAft>
              <a:spcPct val="35000"/>
            </a:spcAft>
            <a:buFont typeface="Symbol" panose="05050102010706020507" pitchFamily="18" charset="2"/>
            <a:buNone/>
          </a:pPr>
          <a:r>
            <a:rPr lang="en-US" sz="2000" b="1"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Member states learned and shared   experiences, approaches, good practices to accelerate the implementation of the two Agendas </a:t>
          </a:r>
        </a:p>
        <a:p>
          <a:pPr marL="0" lvl="0" indent="0" algn="l" defTabSz="711200">
            <a:lnSpc>
              <a:spcPct val="90000"/>
            </a:lnSpc>
            <a:spcBef>
              <a:spcPct val="0"/>
            </a:spcBef>
            <a:spcAft>
              <a:spcPct val="35000"/>
            </a:spcAft>
            <a:buFont typeface="Symbol" panose="05050102010706020507" pitchFamily="18" charset="2"/>
            <a:buNone/>
          </a:pPr>
          <a:endParaRPr lang="en-US" sz="2000" b="1" kern="1200" dirty="0">
            <a:solidFill>
              <a:srgbClr val="0000FF"/>
            </a:solidFill>
            <a:latin typeface="Arial" panose="020B0604020202020204" pitchFamily="34" charset="0"/>
            <a:ea typeface="+mn-ea"/>
            <a:cs typeface="Arial" panose="020B0604020202020204" pitchFamily="34" charset="0"/>
          </a:endParaRPr>
        </a:p>
        <a:p>
          <a:pPr marL="0" lvl="0" indent="0" algn="l" defTabSz="711200">
            <a:lnSpc>
              <a:spcPct val="90000"/>
            </a:lnSpc>
            <a:spcBef>
              <a:spcPct val="0"/>
            </a:spcBef>
            <a:spcAft>
              <a:spcPct val="35000"/>
            </a:spcAft>
            <a:buFont typeface="Symbol" panose="05050102010706020507" pitchFamily="18" charset="2"/>
            <a:buNone/>
          </a:pPr>
          <a:r>
            <a:rPr lang="en-US" sz="2000" b="1" kern="1200" dirty="0">
              <a:solidFill>
                <a:srgbClr val="0000FF"/>
              </a:solidFill>
              <a:latin typeface="Arial" panose="020B0604020202020204" pitchFamily="34" charset="0"/>
              <a:ea typeface="+mn-ea"/>
              <a:cs typeface="Arial" panose="020B0604020202020204" pitchFamily="34" charset="0"/>
            </a:rPr>
            <a:t>With focus on the selected 5 SDGs (4, 5, 14, 15, and 17)</a:t>
          </a:r>
        </a:p>
      </dgm:t>
    </dgm:pt>
    <dgm:pt modelId="{10F3A4FB-D531-4342-B864-FB331283A629}" type="parTrans" cxnId="{5D41F5E4-F00B-4373-AFB1-3CC3437FA4D6}">
      <dgm:prSet/>
      <dgm:spPr/>
      <dgm:t>
        <a:bodyPr/>
        <a:lstStyle/>
        <a:p>
          <a:endParaRPr lang="en-US"/>
        </a:p>
      </dgm:t>
    </dgm:pt>
    <dgm:pt modelId="{B1DF6F38-2B4B-400B-A7EA-7E42589C2E03}" type="sibTrans" cxnId="{5D41F5E4-F00B-4373-AFB1-3CC3437FA4D6}">
      <dgm:prSet/>
      <dgm:spPr/>
      <dgm:t>
        <a:bodyPr/>
        <a:lstStyle/>
        <a:p>
          <a:endParaRPr lang="en-US"/>
        </a:p>
      </dgm:t>
    </dgm:pt>
    <dgm:pt modelId="{E6B61A01-540C-417B-A091-7D267CD792D3}">
      <dgm:prSet custT="1"/>
      <dgm:spPr>
        <a:xfrm>
          <a:off x="6694264" y="1077014"/>
          <a:ext cx="1938568" cy="4615449"/>
        </a:xfrm>
        <a:prstGeom prst="wedgeRectCallout">
          <a:avLst>
            <a:gd name="adj1" fmla="val 0"/>
            <a:gd name="adj2" fmla="val 0"/>
          </a:avLst>
        </a:prstGeom>
        <a:solidFill>
          <a:srgbClr val="FFC000">
            <a:tint val="50000"/>
            <a:hueOff val="0"/>
            <a:satOff val="0"/>
            <a:lumOff val="0"/>
            <a:alphaOff val="0"/>
          </a:srgbClr>
        </a:solidFill>
        <a:ln>
          <a:noFill/>
        </a:ln>
        <a:effectLst>
          <a:outerShdw blurRad="57150" dist="19050" dir="5400000" algn="ctr" rotWithShape="0">
            <a:srgbClr val="000000">
              <a:alpha val="63000"/>
            </a:srgbClr>
          </a:outerShdw>
        </a:effectLst>
      </dgm:spPr>
      <dgm:t>
        <a:bodyPr/>
        <a:lstStyle/>
        <a:p>
          <a:pPr marL="0" indent="0" algn="l">
            <a:buNone/>
          </a:pPr>
          <a:r>
            <a:rPr lang="en-US" sz="2000" b="1"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Consensus reached on Kigali declaration and Key policy options for implementation action at national, regional and global level</a:t>
          </a:r>
        </a:p>
        <a:p>
          <a:pPr marL="0" indent="0" algn="l">
            <a:buNone/>
          </a:pPr>
          <a:endParaRPr lang="en-US" sz="2000" b="1" kern="1200" dirty="0">
            <a:solidFill>
              <a:srgbClr val="0000FF"/>
            </a:solidFill>
            <a:latin typeface="Arial" panose="020B0604020202020204" pitchFamily="34" charset="0"/>
            <a:ea typeface="+mn-ea"/>
            <a:cs typeface="Arial" panose="020B0604020202020204" pitchFamily="34" charset="0"/>
          </a:endParaRPr>
        </a:p>
        <a:p>
          <a:pPr marL="0" indent="0" algn="l">
            <a:buNone/>
          </a:pPr>
          <a:r>
            <a:rPr lang="en-US" sz="2000" b="1" kern="1200" dirty="0">
              <a:solidFill>
                <a:srgbClr val="0000FF"/>
              </a:solidFill>
              <a:latin typeface="Arial" panose="020B0604020202020204" pitchFamily="34" charset="0"/>
              <a:ea typeface="+mn-ea"/>
              <a:cs typeface="Arial" panose="020B0604020202020204" pitchFamily="34" charset="0"/>
            </a:rPr>
            <a:t>Africa’s regional input to 2022 HLPF</a:t>
          </a:r>
        </a:p>
      </dgm:t>
    </dgm:pt>
    <dgm:pt modelId="{6347AD45-20C5-4459-8ED3-90837F2524FC}" type="parTrans" cxnId="{B80FAEE8-9FCC-4359-BBAF-855EC85EF4FF}">
      <dgm:prSet/>
      <dgm:spPr/>
      <dgm:t>
        <a:bodyPr/>
        <a:lstStyle/>
        <a:p>
          <a:endParaRPr lang="en-US"/>
        </a:p>
      </dgm:t>
    </dgm:pt>
    <dgm:pt modelId="{6342C324-4D01-4AB5-9ECF-8FA275D4AC44}" type="sibTrans" cxnId="{B80FAEE8-9FCC-4359-BBAF-855EC85EF4FF}">
      <dgm:prSet/>
      <dgm:spPr/>
      <dgm:t>
        <a:bodyPr/>
        <a:lstStyle/>
        <a:p>
          <a:endParaRPr lang="en-US"/>
        </a:p>
      </dgm:t>
    </dgm:pt>
    <dgm:pt modelId="{FA3C0CFE-18B0-4040-ACA5-70AE8143046E}">
      <dgm:prSet custT="1"/>
      <dgm:spPr>
        <a:xfrm>
          <a:off x="878558" y="1077014"/>
          <a:ext cx="1938568" cy="3692132"/>
        </a:xfrm>
        <a:solidFill>
          <a:srgbClr val="FFC000">
            <a:tint val="50000"/>
            <a:hueOff val="10860531"/>
            <a:satOff val="-52986"/>
            <a:lumOff val="7568"/>
            <a:alphaOff val="0"/>
          </a:srgbClr>
        </a:solidFill>
        <a:ln>
          <a:noFill/>
        </a:ln>
        <a:effectLst>
          <a:outerShdw blurRad="57150" dist="19050" dir="5400000" algn="ctr" rotWithShape="0">
            <a:srgbClr val="000000">
              <a:alpha val="63000"/>
            </a:srgbClr>
          </a:outerShdw>
        </a:effectLst>
      </dgm:spPr>
      <dgm:t>
        <a:bodyPr/>
        <a:lstStyle/>
        <a:p>
          <a:pPr marL="0" marR="0" lvl="0" indent="0" algn="l" defTabSz="914400" eaLnBrk="1" fontAlgn="auto" latinLnBrk="0" hangingPunct="1">
            <a:lnSpc>
              <a:spcPct val="100000"/>
            </a:lnSpc>
            <a:spcBef>
              <a:spcPts val="0"/>
            </a:spcBef>
            <a:spcAft>
              <a:spcPts val="1000"/>
            </a:spcAft>
            <a:buClrTx/>
            <a:buSzTx/>
            <a:buFont typeface="+mj-lt"/>
            <a:buAutoNum type="arabicPeriod"/>
            <a:tabLst/>
            <a:defRPr/>
          </a:pPr>
          <a:r>
            <a:rPr lang="en-US" sz="2000" b="1"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 </a:t>
          </a:r>
          <a:r>
            <a:rPr lang="en-US" sz="2000" b="1" kern="1200" dirty="0">
              <a:solidFill>
                <a:srgbClr val="0000FF"/>
              </a:solidFill>
              <a:latin typeface="Arial" panose="020B0604020202020204" pitchFamily="34" charset="0"/>
              <a:ea typeface="+mn-ea"/>
              <a:cs typeface="Arial" panose="020B0604020202020204" pitchFamily="34" charset="0"/>
            </a:rPr>
            <a:t>(</a:t>
          </a:r>
          <a:r>
            <a:rPr lang="en-US" sz="2000" b="1" kern="1200" dirty="0" err="1">
              <a:solidFill>
                <a:srgbClr val="0000FF"/>
              </a:solidFill>
              <a:latin typeface="Arial" panose="020B0604020202020204" pitchFamily="34" charset="0"/>
              <a:ea typeface="+mn-ea"/>
              <a:cs typeface="Arial" panose="020B0604020202020204" pitchFamily="34" charset="0"/>
            </a:rPr>
            <a:t>i</a:t>
          </a:r>
          <a:r>
            <a:rPr lang="en-US" sz="2000" b="1" kern="1200" dirty="0">
              <a:solidFill>
                <a:srgbClr val="0000FF"/>
              </a:solidFill>
              <a:latin typeface="Arial" panose="020B0604020202020204" pitchFamily="34" charset="0"/>
              <a:ea typeface="+mn-ea"/>
              <a:cs typeface="Arial" panose="020B0604020202020204" pitchFamily="34" charset="0"/>
            </a:rPr>
            <a:t>) MOU on Carbon pricing and credits</a:t>
          </a:r>
        </a:p>
        <a:p>
          <a:pPr marL="0" marR="0" lvl="0" indent="0" algn="l" defTabSz="914400" eaLnBrk="1" fontAlgn="auto" latinLnBrk="0" hangingPunct="1">
            <a:lnSpc>
              <a:spcPct val="100000"/>
            </a:lnSpc>
            <a:spcBef>
              <a:spcPts val="0"/>
            </a:spcBef>
            <a:spcAft>
              <a:spcPts val="1000"/>
            </a:spcAft>
            <a:buClrTx/>
            <a:buSzTx/>
            <a:buFont typeface="+mj-lt"/>
            <a:buAutoNum type="arabicPeriod"/>
            <a:tabLst/>
            <a:defRPr/>
          </a:pPr>
          <a:r>
            <a:rPr lang="en-GB" sz="2000" b="1" kern="1200" dirty="0">
              <a:solidFill>
                <a:srgbClr val="0000FF"/>
              </a:solidFill>
              <a:latin typeface="Arial" panose="020B0604020202020204" pitchFamily="34" charset="0"/>
              <a:ea typeface="+mn-ea"/>
              <a:cs typeface="Arial" panose="020B0604020202020204" pitchFamily="34" charset="0"/>
            </a:rPr>
            <a:t>(ii) Alliance of Entrepreneurial Universities in Africa</a:t>
          </a:r>
        </a:p>
        <a:p>
          <a:pPr marL="0" marR="0" lvl="0" indent="0" algn="l" defTabSz="914400" eaLnBrk="1" fontAlgn="auto" latinLnBrk="0" hangingPunct="1">
            <a:lnSpc>
              <a:spcPct val="100000"/>
            </a:lnSpc>
            <a:spcBef>
              <a:spcPts val="0"/>
            </a:spcBef>
            <a:spcAft>
              <a:spcPts val="1000"/>
            </a:spcAft>
            <a:buClrTx/>
            <a:buSzTx/>
            <a:buFont typeface="+mj-lt"/>
            <a:buAutoNum type="arabicPeriod"/>
            <a:tabLst/>
            <a:defRPr/>
          </a:pPr>
          <a:r>
            <a:rPr lang="en-GB" sz="2000" b="1" kern="1200" dirty="0">
              <a:solidFill>
                <a:srgbClr val="0000FF"/>
              </a:solidFill>
              <a:latin typeface="Arial" panose="020B0604020202020204" pitchFamily="34" charset="0"/>
              <a:ea typeface="+mn-ea"/>
              <a:cs typeface="Arial" panose="020B0604020202020204" pitchFamily="34" charset="0"/>
            </a:rPr>
            <a:t>(iii) </a:t>
          </a:r>
          <a:r>
            <a:rPr lang="en-US" sz="2000" b="1" kern="1200" dirty="0">
              <a:solidFill>
                <a:srgbClr val="0000FF"/>
              </a:solidFill>
              <a:latin typeface="Arial" panose="020B0604020202020204" pitchFamily="34" charset="0"/>
              <a:ea typeface="+mn-ea"/>
              <a:cs typeface="Arial" panose="020B0604020202020204" pitchFamily="34" charset="0"/>
            </a:rPr>
            <a:t>Technology Development and transfer Network in Rwanda</a:t>
          </a:r>
          <a:endParaRPr lang="en-GB" sz="2000" b="1" kern="1200" dirty="0">
            <a:solidFill>
              <a:srgbClr val="0000FF"/>
            </a:solidFill>
            <a:latin typeface="Arial" panose="020B0604020202020204" pitchFamily="34" charset="0"/>
            <a:ea typeface="+mn-ea"/>
            <a:cs typeface="Arial" panose="020B0604020202020204" pitchFamily="34" charset="0"/>
          </a:endParaRPr>
        </a:p>
      </dgm:t>
    </dgm:pt>
    <dgm:pt modelId="{1669ABD3-169A-4E7B-8D6E-95DFE2F7973B}" type="parTrans" cxnId="{409F6E6F-9C40-441D-81F9-40E6E17AAC15}">
      <dgm:prSet/>
      <dgm:spPr/>
      <dgm:t>
        <a:bodyPr/>
        <a:lstStyle/>
        <a:p>
          <a:endParaRPr lang="en-GB"/>
        </a:p>
      </dgm:t>
    </dgm:pt>
    <dgm:pt modelId="{9226301F-4AE6-436D-869A-11E912A793B4}" type="sibTrans" cxnId="{409F6E6F-9C40-441D-81F9-40E6E17AAC15}">
      <dgm:prSet/>
      <dgm:spPr/>
      <dgm:t>
        <a:bodyPr/>
        <a:lstStyle/>
        <a:p>
          <a:endParaRPr lang="en-GB"/>
        </a:p>
      </dgm:t>
    </dgm:pt>
    <dgm:pt modelId="{50FC1DE8-8A8C-4B59-992B-F8FFF699D78A}">
      <dgm:prSet custT="1"/>
      <dgm:spPr>
        <a:xfrm>
          <a:off x="878558" y="1077014"/>
          <a:ext cx="1938568" cy="3692132"/>
        </a:xfrm>
        <a:solidFill>
          <a:srgbClr val="FFC000">
            <a:tint val="50000"/>
            <a:hueOff val="10860531"/>
            <a:satOff val="-52986"/>
            <a:lumOff val="7568"/>
            <a:alphaOff val="0"/>
          </a:srgbClr>
        </a:solidFill>
        <a:ln>
          <a:noFill/>
        </a:ln>
        <a:effectLst>
          <a:outerShdw blurRad="57150" dist="19050" dir="5400000" algn="ctr" rotWithShape="0">
            <a:srgbClr val="000000">
              <a:alpha val="63000"/>
            </a:srgbClr>
          </a:outerShdw>
        </a:effectLst>
      </dgm:spPr>
      <dgm:t>
        <a:bodyPr/>
        <a:lstStyle/>
        <a:p>
          <a:pPr marL="0" marR="0" lvl="0" indent="0" algn="l" defTabSz="914400" eaLnBrk="1" fontAlgn="auto" latinLnBrk="0" hangingPunct="1">
            <a:lnSpc>
              <a:spcPct val="100000"/>
            </a:lnSpc>
            <a:spcBef>
              <a:spcPts val="0"/>
            </a:spcBef>
            <a:spcAft>
              <a:spcPts val="600"/>
            </a:spcAft>
            <a:buClrTx/>
            <a:buSzTx/>
            <a:buFontTx/>
            <a:buNone/>
            <a:tabLst/>
            <a:defRPr/>
          </a:pPr>
          <a:endParaRPr lang="en-GB" sz="1800" b="1"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dgm:t>
    </dgm:pt>
    <dgm:pt modelId="{18C867FF-B52F-4DFE-B939-AB4DCC05CE77}" type="parTrans" cxnId="{07045C9E-C7D3-4E6E-8AFC-3442C0460BC7}">
      <dgm:prSet/>
      <dgm:spPr/>
      <dgm:t>
        <a:bodyPr/>
        <a:lstStyle/>
        <a:p>
          <a:endParaRPr lang="en-GB"/>
        </a:p>
      </dgm:t>
    </dgm:pt>
    <dgm:pt modelId="{62E66974-4F3A-4D56-A5A1-EF39978F285C}" type="sibTrans" cxnId="{07045C9E-C7D3-4E6E-8AFC-3442C0460BC7}">
      <dgm:prSet/>
      <dgm:spPr/>
      <dgm:t>
        <a:bodyPr/>
        <a:lstStyle/>
        <a:p>
          <a:endParaRPr lang="en-GB"/>
        </a:p>
      </dgm:t>
    </dgm:pt>
    <dgm:pt modelId="{0317C417-1702-47D4-86A4-AC8DD31AEF8A}" type="pres">
      <dgm:prSet presAssocID="{729EB7C3-771C-4D74-A0E9-21BD983394D3}" presName="Name0" presStyleCnt="0">
        <dgm:presLayoutVars>
          <dgm:chMax val="7"/>
          <dgm:chPref val="5"/>
          <dgm:dir/>
          <dgm:animOne val="branch"/>
          <dgm:animLvl val="lvl"/>
        </dgm:presLayoutVars>
      </dgm:prSet>
      <dgm:spPr/>
      <dgm:t>
        <a:bodyPr/>
        <a:lstStyle/>
        <a:p>
          <a:endParaRPr lang="fr-FR"/>
        </a:p>
      </dgm:t>
    </dgm:pt>
    <dgm:pt modelId="{5E64717F-B29B-424F-B483-1CAAE6363BD3}" type="pres">
      <dgm:prSet presAssocID="{86595962-3A58-4BB7-93F2-39EF079E126A}" presName="ChildAccent4" presStyleCnt="0"/>
      <dgm:spPr/>
    </dgm:pt>
    <dgm:pt modelId="{EE6017C3-D97D-4508-B069-B962FA16A03B}" type="pres">
      <dgm:prSet presAssocID="{86595962-3A58-4BB7-93F2-39EF079E126A}" presName="ChildAccent" presStyleLbl="alignImgPlace1" presStyleIdx="0" presStyleCnt="4" custScaleX="149828" custScaleY="89510" custLinFactNeighborX="71244" custLinFactNeighborY="-7913"/>
      <dgm:spPr/>
      <dgm:t>
        <a:bodyPr/>
        <a:lstStyle/>
        <a:p>
          <a:endParaRPr lang="fr-FR"/>
        </a:p>
      </dgm:t>
    </dgm:pt>
    <dgm:pt modelId="{0519DCF3-CB79-4153-BC1C-83E659A4D9DD}" type="pres">
      <dgm:prSet presAssocID="{86595962-3A58-4BB7-93F2-39EF079E126A}" presName="Child4" presStyleLbl="revTx" presStyleIdx="0" presStyleCnt="0">
        <dgm:presLayoutVars>
          <dgm:chMax val="0"/>
          <dgm:chPref val="0"/>
          <dgm:bulletEnabled val="1"/>
        </dgm:presLayoutVars>
      </dgm:prSet>
      <dgm:spPr/>
      <dgm:t>
        <a:bodyPr/>
        <a:lstStyle/>
        <a:p>
          <a:endParaRPr lang="fr-FR"/>
        </a:p>
      </dgm:t>
    </dgm:pt>
    <dgm:pt modelId="{E1627945-F503-4B05-9DC4-D9CB39F430B6}" type="pres">
      <dgm:prSet presAssocID="{86595962-3A58-4BB7-93F2-39EF079E126A}" presName="Parent4" presStyleLbl="node1" presStyleIdx="0" presStyleCnt="4" custScaleX="147224" custScaleY="100243" custLinFactNeighborX="73553" custLinFactNeighborY="-7027">
        <dgm:presLayoutVars>
          <dgm:chMax val="2"/>
          <dgm:chPref val="1"/>
          <dgm:bulletEnabled val="1"/>
        </dgm:presLayoutVars>
      </dgm:prSet>
      <dgm:spPr/>
      <dgm:t>
        <a:bodyPr/>
        <a:lstStyle/>
        <a:p>
          <a:endParaRPr lang="fr-FR"/>
        </a:p>
      </dgm:t>
    </dgm:pt>
    <dgm:pt modelId="{4BB22D05-276F-4A42-A297-F6DABAB4D043}" type="pres">
      <dgm:prSet presAssocID="{8D9FBEB0-4381-45F0-84A6-C22DE2373528}" presName="ChildAccent3" presStyleCnt="0"/>
      <dgm:spPr/>
    </dgm:pt>
    <dgm:pt modelId="{E6B11D3C-0BAD-4577-8831-86D189DF1D6A}" type="pres">
      <dgm:prSet presAssocID="{8D9FBEB0-4381-45F0-84A6-C22DE2373528}" presName="ChildAccent" presStyleLbl="alignImgPlace1" presStyleIdx="1" presStyleCnt="4" custScaleX="149402" custScaleY="99622" custLinFactNeighborX="28307" custLinFactNeighborY="-3514"/>
      <dgm:spPr/>
      <dgm:t>
        <a:bodyPr/>
        <a:lstStyle/>
        <a:p>
          <a:endParaRPr lang="fr-FR"/>
        </a:p>
      </dgm:t>
    </dgm:pt>
    <dgm:pt modelId="{E5AE1887-2981-4B3E-8F5E-CCAC56E544BC}" type="pres">
      <dgm:prSet presAssocID="{8D9FBEB0-4381-45F0-84A6-C22DE2373528}" presName="Child3" presStyleLbl="revTx" presStyleIdx="0" presStyleCnt="0">
        <dgm:presLayoutVars>
          <dgm:chMax val="0"/>
          <dgm:chPref val="0"/>
          <dgm:bulletEnabled val="1"/>
        </dgm:presLayoutVars>
      </dgm:prSet>
      <dgm:spPr/>
      <dgm:t>
        <a:bodyPr/>
        <a:lstStyle/>
        <a:p>
          <a:endParaRPr lang="fr-FR"/>
        </a:p>
      </dgm:t>
    </dgm:pt>
    <dgm:pt modelId="{1F3F6D0E-2B06-4B90-8A20-65682EC21F79}" type="pres">
      <dgm:prSet presAssocID="{8D9FBEB0-4381-45F0-84A6-C22DE2373528}" presName="Parent3" presStyleLbl="node1" presStyleIdx="1" presStyleCnt="4" custScaleX="144913" custLinFactNeighborX="23213" custLinFactNeighborY="-21465">
        <dgm:presLayoutVars>
          <dgm:chMax val="2"/>
          <dgm:chPref val="1"/>
          <dgm:bulletEnabled val="1"/>
        </dgm:presLayoutVars>
      </dgm:prSet>
      <dgm:spPr/>
      <dgm:t>
        <a:bodyPr/>
        <a:lstStyle/>
        <a:p>
          <a:endParaRPr lang="fr-FR"/>
        </a:p>
      </dgm:t>
    </dgm:pt>
    <dgm:pt modelId="{FE8D8949-DA91-4B35-8264-3B2A50188390}" type="pres">
      <dgm:prSet presAssocID="{F9DAF502-92F8-4912-B10E-1E1691A0B643}" presName="ChildAccent2" presStyleCnt="0"/>
      <dgm:spPr/>
    </dgm:pt>
    <dgm:pt modelId="{9009F552-C236-4C6A-B3E0-6E65D6D450F4}" type="pres">
      <dgm:prSet presAssocID="{F9DAF502-92F8-4912-B10E-1E1691A0B643}" presName="ChildAccent" presStyleLbl="alignImgPlace1" presStyleIdx="2" presStyleCnt="4" custScaleX="145591" custScaleY="109608" custLinFactNeighborX="-12697" custLinFactNeighborY="24"/>
      <dgm:spPr/>
      <dgm:t>
        <a:bodyPr/>
        <a:lstStyle/>
        <a:p>
          <a:endParaRPr lang="fr-FR"/>
        </a:p>
      </dgm:t>
    </dgm:pt>
    <dgm:pt modelId="{52C62843-630B-497C-B414-761F8FCCEB54}" type="pres">
      <dgm:prSet presAssocID="{F9DAF502-92F8-4912-B10E-1E1691A0B643}" presName="Child2" presStyleLbl="revTx" presStyleIdx="0" presStyleCnt="0">
        <dgm:presLayoutVars>
          <dgm:chMax val="0"/>
          <dgm:chPref val="0"/>
          <dgm:bulletEnabled val="1"/>
        </dgm:presLayoutVars>
      </dgm:prSet>
      <dgm:spPr/>
      <dgm:t>
        <a:bodyPr/>
        <a:lstStyle/>
        <a:p>
          <a:endParaRPr lang="fr-FR"/>
        </a:p>
      </dgm:t>
    </dgm:pt>
    <dgm:pt modelId="{A6CAB016-F3CD-458E-9F36-1A1BB3EA3FEB}" type="pres">
      <dgm:prSet presAssocID="{F9DAF502-92F8-4912-B10E-1E1691A0B643}" presName="Parent2" presStyleLbl="node1" presStyleIdx="2" presStyleCnt="4" custScaleX="164355" custScaleY="102948" custLinFactNeighborX="-25233" custLinFactNeighborY="-30073">
        <dgm:presLayoutVars>
          <dgm:chMax val="2"/>
          <dgm:chPref val="1"/>
          <dgm:bulletEnabled val="1"/>
        </dgm:presLayoutVars>
      </dgm:prSet>
      <dgm:spPr/>
      <dgm:t>
        <a:bodyPr/>
        <a:lstStyle/>
        <a:p>
          <a:endParaRPr lang="fr-FR"/>
        </a:p>
      </dgm:t>
    </dgm:pt>
    <dgm:pt modelId="{4C646FD0-83F8-471A-9C84-BF0165058250}" type="pres">
      <dgm:prSet presAssocID="{21D17CD5-DB35-430E-B081-7F29587997EA}" presName="ChildAccent1" presStyleCnt="0"/>
      <dgm:spPr/>
    </dgm:pt>
    <dgm:pt modelId="{58DF854A-024B-4460-9A74-D2B6B1B5594B}" type="pres">
      <dgm:prSet presAssocID="{21D17CD5-DB35-430E-B081-7F29587997EA}" presName="ChildAccent" presStyleLbl="alignImgPlace1" presStyleIdx="3" presStyleCnt="4" custScaleX="170273" custScaleY="124900" custLinFactNeighborX="-71491" custLinFactNeighborY="4851"/>
      <dgm:spPr/>
      <dgm:t>
        <a:bodyPr/>
        <a:lstStyle/>
        <a:p>
          <a:endParaRPr lang="fr-FR"/>
        </a:p>
      </dgm:t>
    </dgm:pt>
    <dgm:pt modelId="{5C0DD937-2B68-404D-BCFB-AF4442756093}" type="pres">
      <dgm:prSet presAssocID="{21D17CD5-DB35-430E-B081-7F29587997EA}" presName="Child1" presStyleLbl="revTx" presStyleIdx="0" presStyleCnt="0">
        <dgm:presLayoutVars>
          <dgm:chMax val="0"/>
          <dgm:chPref val="0"/>
          <dgm:bulletEnabled val="1"/>
        </dgm:presLayoutVars>
      </dgm:prSet>
      <dgm:spPr/>
      <dgm:t>
        <a:bodyPr/>
        <a:lstStyle/>
        <a:p>
          <a:endParaRPr lang="fr-FR"/>
        </a:p>
      </dgm:t>
    </dgm:pt>
    <dgm:pt modelId="{96E45545-81D2-45B6-832F-988E0F0C683D}" type="pres">
      <dgm:prSet presAssocID="{21D17CD5-DB35-430E-B081-7F29587997EA}" presName="Parent1" presStyleLbl="node1" presStyleIdx="3" presStyleCnt="4" custScaleX="165878" custScaleY="132924" custLinFactNeighborX="-68430" custLinFactNeighborY="-56631">
        <dgm:presLayoutVars>
          <dgm:chMax val="2"/>
          <dgm:chPref val="1"/>
          <dgm:bulletEnabled val="1"/>
        </dgm:presLayoutVars>
      </dgm:prSet>
      <dgm:spPr/>
      <dgm:t>
        <a:bodyPr/>
        <a:lstStyle/>
        <a:p>
          <a:endParaRPr lang="fr-FR"/>
        </a:p>
      </dgm:t>
    </dgm:pt>
  </dgm:ptLst>
  <dgm:cxnLst>
    <dgm:cxn modelId="{2EDA1C5C-8324-4263-ADE0-7CA653698B15}" type="presOf" srcId="{FA3C0CFE-18B0-4040-ACA5-70AE8143046E}" destId="{5C0DD937-2B68-404D-BCFB-AF4442756093}" srcOrd="1" destOrd="1" presId="urn:microsoft.com/office/officeart/2011/layout/InterconnectedBlockProcess"/>
    <dgm:cxn modelId="{E5716A4A-04F7-4619-912B-35C3B80DFAAC}" type="presOf" srcId="{50FC1DE8-8A8C-4B59-992B-F8FFF699D78A}" destId="{5C0DD937-2B68-404D-BCFB-AF4442756093}" srcOrd="1" destOrd="2" presId="urn:microsoft.com/office/officeart/2011/layout/InterconnectedBlockProcess"/>
    <dgm:cxn modelId="{E8773C56-2A24-4D70-A41D-3644EBC5DA18}" srcId="{729EB7C3-771C-4D74-A0E9-21BD983394D3}" destId="{F9DAF502-92F8-4912-B10E-1E1691A0B643}" srcOrd="1" destOrd="0" parTransId="{573DCB2D-B808-4601-B9A6-EAEE7F9AB6C9}" sibTransId="{5C9BBFA9-A446-4C15-AD6B-223112C00E68}"/>
    <dgm:cxn modelId="{409F6E6F-9C40-441D-81F9-40E6E17AAC15}" srcId="{21D17CD5-DB35-430E-B081-7F29587997EA}" destId="{FA3C0CFE-18B0-4040-ACA5-70AE8143046E}" srcOrd="1" destOrd="0" parTransId="{1669ABD3-169A-4E7B-8D6E-95DFE2F7973B}" sibTransId="{9226301F-4AE6-436D-869A-11E912A793B4}"/>
    <dgm:cxn modelId="{110A1320-B683-46E3-B3DB-07335B22480E}" type="presOf" srcId="{646ABEEB-6074-40AE-B739-58B4C2BD96D5}" destId="{5C0DD937-2B68-404D-BCFB-AF4442756093}" srcOrd="1" destOrd="0" presId="urn:microsoft.com/office/officeart/2011/layout/InterconnectedBlockProcess"/>
    <dgm:cxn modelId="{4C71317E-344A-4C2B-8801-60ACD470630F}" srcId="{729EB7C3-771C-4D74-A0E9-21BD983394D3}" destId="{21D17CD5-DB35-430E-B081-7F29587997EA}" srcOrd="0" destOrd="0" parTransId="{AADCDDC1-41BF-49BF-814D-2C2AA3F88404}" sibTransId="{AFBADC24-289C-4F63-8098-0A2411CC4E91}"/>
    <dgm:cxn modelId="{5D41F5E4-F00B-4373-AFB1-3CC3437FA4D6}" srcId="{8D9FBEB0-4381-45F0-84A6-C22DE2373528}" destId="{8FC8282D-4C86-48B7-B0B6-EA86A1690CB1}" srcOrd="0" destOrd="0" parTransId="{10F3A4FB-D531-4342-B864-FB331283A629}" sibTransId="{B1DF6F38-2B4B-400B-A7EA-7E42589C2E03}"/>
    <dgm:cxn modelId="{AF7CD6B3-7BC2-4EDF-B749-92A4FA72A271}" type="presOf" srcId="{3D63CEBA-0554-4B7D-9F5C-261623427110}" destId="{52C62843-630B-497C-B414-761F8FCCEB54}" srcOrd="1" destOrd="0" presId="urn:microsoft.com/office/officeart/2011/layout/InterconnectedBlockProcess"/>
    <dgm:cxn modelId="{3FF6DDBB-FD8C-476E-89F5-4D402BA09DE8}" type="presOf" srcId="{E6B61A01-540C-417B-A091-7D267CD792D3}" destId="{0519DCF3-CB79-4153-BC1C-83E659A4D9DD}" srcOrd="1" destOrd="0" presId="urn:microsoft.com/office/officeart/2011/layout/InterconnectedBlockProcess"/>
    <dgm:cxn modelId="{97FADD2A-01D0-4D7E-8AF9-7F6CDB3C76BC}" type="presOf" srcId="{FA3C0CFE-18B0-4040-ACA5-70AE8143046E}" destId="{58DF854A-024B-4460-9A74-D2B6B1B5594B}" srcOrd="0" destOrd="1" presId="urn:microsoft.com/office/officeart/2011/layout/InterconnectedBlockProcess"/>
    <dgm:cxn modelId="{87E6A376-823B-420C-8944-74545EC5F7B8}" srcId="{21D17CD5-DB35-430E-B081-7F29587997EA}" destId="{646ABEEB-6074-40AE-B739-58B4C2BD96D5}" srcOrd="0" destOrd="0" parTransId="{D7051CC7-D2AA-4ED9-B8B7-7C9DBF578837}" sibTransId="{3B524BA7-68FC-46CD-A4DC-7F974DFA8214}"/>
    <dgm:cxn modelId="{7E24851E-9E69-4DDC-AACE-FD4FD7AA95B2}" type="presOf" srcId="{86595962-3A58-4BB7-93F2-39EF079E126A}" destId="{E1627945-F503-4B05-9DC4-D9CB39F430B6}" srcOrd="0" destOrd="0" presId="urn:microsoft.com/office/officeart/2011/layout/InterconnectedBlockProcess"/>
    <dgm:cxn modelId="{6C62B5AE-8097-462D-8CD9-47723A110059}" type="presOf" srcId="{8D9FBEB0-4381-45F0-84A6-C22DE2373528}" destId="{1F3F6D0E-2B06-4B90-8A20-65682EC21F79}" srcOrd="0" destOrd="0" presId="urn:microsoft.com/office/officeart/2011/layout/InterconnectedBlockProcess"/>
    <dgm:cxn modelId="{084728C6-0586-4623-82D6-3013A9039290}" type="presOf" srcId="{3D63CEBA-0554-4B7D-9F5C-261623427110}" destId="{9009F552-C236-4C6A-B3E0-6E65D6D450F4}" srcOrd="0" destOrd="0" presId="urn:microsoft.com/office/officeart/2011/layout/InterconnectedBlockProcess"/>
    <dgm:cxn modelId="{809273E2-19C1-4966-B76C-02CBB7322B7E}" type="presOf" srcId="{729EB7C3-771C-4D74-A0E9-21BD983394D3}" destId="{0317C417-1702-47D4-86A4-AC8DD31AEF8A}" srcOrd="0" destOrd="0" presId="urn:microsoft.com/office/officeart/2011/layout/InterconnectedBlockProcess"/>
    <dgm:cxn modelId="{B80FAEE8-9FCC-4359-BBAF-855EC85EF4FF}" srcId="{86595962-3A58-4BB7-93F2-39EF079E126A}" destId="{E6B61A01-540C-417B-A091-7D267CD792D3}" srcOrd="0" destOrd="0" parTransId="{6347AD45-20C5-4459-8ED3-90837F2524FC}" sibTransId="{6342C324-4D01-4AB5-9ECF-8FA275D4AC44}"/>
    <dgm:cxn modelId="{C9BE067D-EC84-4C89-A426-5DC700856E6A}" type="presOf" srcId="{E6B61A01-540C-417B-A091-7D267CD792D3}" destId="{EE6017C3-D97D-4508-B069-B962FA16A03B}" srcOrd="0" destOrd="0" presId="urn:microsoft.com/office/officeart/2011/layout/InterconnectedBlockProcess"/>
    <dgm:cxn modelId="{67C6C72D-B4E3-44E7-B267-6AEFF414814C}" type="presOf" srcId="{8FC8282D-4C86-48B7-B0B6-EA86A1690CB1}" destId="{E5AE1887-2981-4B3E-8F5E-CCAC56E544BC}" srcOrd="1" destOrd="0" presId="urn:microsoft.com/office/officeart/2011/layout/InterconnectedBlockProcess"/>
    <dgm:cxn modelId="{6D058893-667A-4056-A6EF-AC2289724DE3}" srcId="{729EB7C3-771C-4D74-A0E9-21BD983394D3}" destId="{86595962-3A58-4BB7-93F2-39EF079E126A}" srcOrd="3" destOrd="0" parTransId="{2E05776A-21A0-437B-8AFB-C5E10AF33CB2}" sibTransId="{61AA5696-4680-4497-A66D-4E8506BD24F4}"/>
    <dgm:cxn modelId="{62CBA12A-2BD2-415F-96E9-6A9594FE4F9F}" type="presOf" srcId="{646ABEEB-6074-40AE-B739-58B4C2BD96D5}" destId="{58DF854A-024B-4460-9A74-D2B6B1B5594B}" srcOrd="0" destOrd="0" presId="urn:microsoft.com/office/officeart/2011/layout/InterconnectedBlockProcess"/>
    <dgm:cxn modelId="{BFF3A645-DB70-414B-A37E-8DA7F028BF0F}" type="presOf" srcId="{21D17CD5-DB35-430E-B081-7F29587997EA}" destId="{96E45545-81D2-45B6-832F-988E0F0C683D}" srcOrd="0" destOrd="0" presId="urn:microsoft.com/office/officeart/2011/layout/InterconnectedBlockProcess"/>
    <dgm:cxn modelId="{07045C9E-C7D3-4E6E-8AFC-3442C0460BC7}" srcId="{21D17CD5-DB35-430E-B081-7F29587997EA}" destId="{50FC1DE8-8A8C-4B59-992B-F8FFF699D78A}" srcOrd="2" destOrd="0" parTransId="{18C867FF-B52F-4DFE-B939-AB4DCC05CE77}" sibTransId="{62E66974-4F3A-4D56-A5A1-EF39978F285C}"/>
    <dgm:cxn modelId="{A5299ADA-FA88-4A24-8B95-B97E5C4A1916}" type="presOf" srcId="{50FC1DE8-8A8C-4B59-992B-F8FFF699D78A}" destId="{58DF854A-024B-4460-9A74-D2B6B1B5594B}" srcOrd="0" destOrd="2" presId="urn:microsoft.com/office/officeart/2011/layout/InterconnectedBlockProcess"/>
    <dgm:cxn modelId="{319E0B6B-F84D-48E3-91E6-A67A37C36FE1}" srcId="{729EB7C3-771C-4D74-A0E9-21BD983394D3}" destId="{8D9FBEB0-4381-45F0-84A6-C22DE2373528}" srcOrd="2" destOrd="0" parTransId="{A0EBD478-83B6-4D77-9D4B-AC9CFBE97E7A}" sibTransId="{A6C00845-E2AF-4730-866B-0D2FBE1F2D95}"/>
    <dgm:cxn modelId="{CD830088-57D7-4BDF-B82C-FBF50FDEFDF8}" type="presOf" srcId="{F9DAF502-92F8-4912-B10E-1E1691A0B643}" destId="{A6CAB016-F3CD-458E-9F36-1A1BB3EA3FEB}" srcOrd="0" destOrd="0" presId="urn:microsoft.com/office/officeart/2011/layout/InterconnectedBlockProcess"/>
    <dgm:cxn modelId="{62967CAC-2D09-413A-9BFB-2A14804A2507}" srcId="{F9DAF502-92F8-4912-B10E-1E1691A0B643}" destId="{3D63CEBA-0554-4B7D-9F5C-261623427110}" srcOrd="0" destOrd="0" parTransId="{2FCEE0A4-0B18-41C0-96C5-CF31F1C3609F}" sibTransId="{D772CF4B-73A1-4C48-BAA4-2C08AEC0438B}"/>
    <dgm:cxn modelId="{658F3E82-F32C-449C-84D7-92D8072E28C2}" type="presOf" srcId="{8FC8282D-4C86-48B7-B0B6-EA86A1690CB1}" destId="{E6B11D3C-0BAD-4577-8831-86D189DF1D6A}" srcOrd="0" destOrd="0" presId="urn:microsoft.com/office/officeart/2011/layout/InterconnectedBlockProcess"/>
    <dgm:cxn modelId="{790982B3-8AE1-4A4B-B1A2-F5FD1BA69DE8}" type="presParOf" srcId="{0317C417-1702-47D4-86A4-AC8DD31AEF8A}" destId="{5E64717F-B29B-424F-B483-1CAAE6363BD3}" srcOrd="0" destOrd="0" presId="urn:microsoft.com/office/officeart/2011/layout/InterconnectedBlockProcess"/>
    <dgm:cxn modelId="{8CE0AC84-33B7-4590-88FF-3F2287F779B4}" type="presParOf" srcId="{5E64717F-B29B-424F-B483-1CAAE6363BD3}" destId="{EE6017C3-D97D-4508-B069-B962FA16A03B}" srcOrd="0" destOrd="0" presId="urn:microsoft.com/office/officeart/2011/layout/InterconnectedBlockProcess"/>
    <dgm:cxn modelId="{FCE8ED1E-F7E7-4A8E-94A4-6CA4C1176206}" type="presParOf" srcId="{0317C417-1702-47D4-86A4-AC8DD31AEF8A}" destId="{0519DCF3-CB79-4153-BC1C-83E659A4D9DD}" srcOrd="1" destOrd="0" presId="urn:microsoft.com/office/officeart/2011/layout/InterconnectedBlockProcess"/>
    <dgm:cxn modelId="{83CF9546-E7B5-4EB3-90F3-A0F832633EC0}" type="presParOf" srcId="{0317C417-1702-47D4-86A4-AC8DD31AEF8A}" destId="{E1627945-F503-4B05-9DC4-D9CB39F430B6}" srcOrd="2" destOrd="0" presId="urn:microsoft.com/office/officeart/2011/layout/InterconnectedBlockProcess"/>
    <dgm:cxn modelId="{6DD6BEC4-CD89-49EC-AD23-CF7503E8DA84}" type="presParOf" srcId="{0317C417-1702-47D4-86A4-AC8DD31AEF8A}" destId="{4BB22D05-276F-4A42-A297-F6DABAB4D043}" srcOrd="3" destOrd="0" presId="urn:microsoft.com/office/officeart/2011/layout/InterconnectedBlockProcess"/>
    <dgm:cxn modelId="{F2E51604-710F-4EBC-AA8F-7E320698F7F4}" type="presParOf" srcId="{4BB22D05-276F-4A42-A297-F6DABAB4D043}" destId="{E6B11D3C-0BAD-4577-8831-86D189DF1D6A}" srcOrd="0" destOrd="0" presId="urn:microsoft.com/office/officeart/2011/layout/InterconnectedBlockProcess"/>
    <dgm:cxn modelId="{65A2FBCE-9AF9-47A5-A62F-D55EC331B896}" type="presParOf" srcId="{0317C417-1702-47D4-86A4-AC8DD31AEF8A}" destId="{E5AE1887-2981-4B3E-8F5E-CCAC56E544BC}" srcOrd="4" destOrd="0" presId="urn:microsoft.com/office/officeart/2011/layout/InterconnectedBlockProcess"/>
    <dgm:cxn modelId="{C90F45D6-A33E-4980-831D-08A3E77D03B8}" type="presParOf" srcId="{0317C417-1702-47D4-86A4-AC8DD31AEF8A}" destId="{1F3F6D0E-2B06-4B90-8A20-65682EC21F79}" srcOrd="5" destOrd="0" presId="urn:microsoft.com/office/officeart/2011/layout/InterconnectedBlockProcess"/>
    <dgm:cxn modelId="{25B9A1C1-5CCB-4C1F-B5E6-38C4CB90E5CB}" type="presParOf" srcId="{0317C417-1702-47D4-86A4-AC8DD31AEF8A}" destId="{FE8D8949-DA91-4B35-8264-3B2A50188390}" srcOrd="6" destOrd="0" presId="urn:microsoft.com/office/officeart/2011/layout/InterconnectedBlockProcess"/>
    <dgm:cxn modelId="{C02CF9C1-913B-4D9A-BD03-9980AE864F49}" type="presParOf" srcId="{FE8D8949-DA91-4B35-8264-3B2A50188390}" destId="{9009F552-C236-4C6A-B3E0-6E65D6D450F4}" srcOrd="0" destOrd="0" presId="urn:microsoft.com/office/officeart/2011/layout/InterconnectedBlockProcess"/>
    <dgm:cxn modelId="{2B874CBB-AC36-4CC2-B108-6D8F08FA0B61}" type="presParOf" srcId="{0317C417-1702-47D4-86A4-AC8DD31AEF8A}" destId="{52C62843-630B-497C-B414-761F8FCCEB54}" srcOrd="7" destOrd="0" presId="urn:microsoft.com/office/officeart/2011/layout/InterconnectedBlockProcess"/>
    <dgm:cxn modelId="{E298216E-6FE0-47FB-AE4C-94DB7AAF7955}" type="presParOf" srcId="{0317C417-1702-47D4-86A4-AC8DD31AEF8A}" destId="{A6CAB016-F3CD-458E-9F36-1A1BB3EA3FEB}" srcOrd="8" destOrd="0" presId="urn:microsoft.com/office/officeart/2011/layout/InterconnectedBlockProcess"/>
    <dgm:cxn modelId="{71C69388-49BF-4BD0-B5D8-4B83A732F706}" type="presParOf" srcId="{0317C417-1702-47D4-86A4-AC8DD31AEF8A}" destId="{4C646FD0-83F8-471A-9C84-BF0165058250}" srcOrd="9" destOrd="0" presId="urn:microsoft.com/office/officeart/2011/layout/InterconnectedBlockProcess"/>
    <dgm:cxn modelId="{05A18374-9B4E-4D5C-8DC1-60A5167AD2E5}" type="presParOf" srcId="{4C646FD0-83F8-471A-9C84-BF0165058250}" destId="{58DF854A-024B-4460-9A74-D2B6B1B5594B}" srcOrd="0" destOrd="0" presId="urn:microsoft.com/office/officeart/2011/layout/InterconnectedBlockProcess"/>
    <dgm:cxn modelId="{E39970EF-3281-446C-A54F-35A7BB7E8192}" type="presParOf" srcId="{0317C417-1702-47D4-86A4-AC8DD31AEF8A}" destId="{5C0DD937-2B68-404D-BCFB-AF4442756093}" srcOrd="10" destOrd="0" presId="urn:microsoft.com/office/officeart/2011/layout/InterconnectedBlockProcess"/>
    <dgm:cxn modelId="{72CA980B-EFF7-4698-B4A4-FAA1A6A9C94E}" type="presParOf" srcId="{0317C417-1702-47D4-86A4-AC8DD31AEF8A}" destId="{96E45545-81D2-45B6-832F-988E0F0C683D}" srcOrd="11" destOrd="0" presId="urn:microsoft.com/office/officeart/2011/layout/InterconnectedBlock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A06D5B-0C02-466C-917C-63617C99CF2E}">
      <dsp:nvSpPr>
        <dsp:cNvPr id="0" name=""/>
        <dsp:cNvSpPr/>
      </dsp:nvSpPr>
      <dsp:spPr>
        <a:xfrm rot="5400000">
          <a:off x="6646068" y="-4011564"/>
          <a:ext cx="1106999" cy="9381382"/>
        </a:xfrm>
        <a:prstGeom prst="round2Same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Font typeface="Wingdings" panose="05000000000000000000" pitchFamily="2" charset="2"/>
            <a:buChar char="•"/>
          </a:pPr>
          <a:r>
            <a:rPr lang="en-US" sz="2000" b="1" kern="1200" dirty="0">
              <a:solidFill>
                <a:prstClr val="black">
                  <a:hueOff val="0"/>
                  <a:satOff val="0"/>
                  <a:lumOff val="0"/>
                  <a:alphaOff val="0"/>
                </a:prstClr>
              </a:solidFill>
              <a:latin typeface="+mn-lt"/>
              <a:ea typeface="+mn-ea"/>
              <a:cs typeface="Arial" panose="020B0604020202020204" pitchFamily="34" charset="0"/>
            </a:rPr>
            <a:t>Held in hybrid format from </a:t>
          </a:r>
          <a:r>
            <a:rPr lang="en-GB" sz="2000" b="1" kern="1200" dirty="0">
              <a:solidFill>
                <a:prstClr val="black">
                  <a:hueOff val="0"/>
                  <a:satOff val="0"/>
                  <a:lumOff val="0"/>
                  <a:alphaOff val="0"/>
                </a:prstClr>
              </a:solidFill>
              <a:latin typeface="+mn-lt"/>
              <a:ea typeface="+mn-ea"/>
              <a:cs typeface="Arial" panose="020B0604020202020204" pitchFamily="34" charset="0"/>
            </a:rPr>
            <a:t>1-4 March 2021</a:t>
          </a:r>
          <a:r>
            <a:rPr lang="en-US" sz="2000" b="1" kern="1200" dirty="0">
              <a:solidFill>
                <a:prstClr val="black">
                  <a:hueOff val="0"/>
                  <a:satOff val="0"/>
                  <a:lumOff val="0"/>
                  <a:alphaOff val="0"/>
                </a:prstClr>
              </a:solidFill>
              <a:latin typeface="+mn-lt"/>
              <a:ea typeface="+mn-ea"/>
              <a:cs typeface="Arial" panose="020B0604020202020204" pitchFamily="34" charset="0"/>
            </a:rPr>
            <a:t>, in Brazzaville - Hosted by the Government of Republic of Congo under the Patronage of HE President </a:t>
          </a:r>
          <a:r>
            <a:rPr lang="en-GB" sz="2000" b="1" kern="1200" dirty="0">
              <a:solidFill>
                <a:prstClr val="black">
                  <a:hueOff val="0"/>
                  <a:satOff val="0"/>
                  <a:lumOff val="0"/>
                  <a:alphaOff val="0"/>
                </a:prstClr>
              </a:solidFill>
              <a:latin typeface="+mn-lt"/>
              <a:ea typeface="+mn-ea"/>
              <a:cs typeface="Arial" panose="020B0604020202020204" pitchFamily="34" charset="0"/>
            </a:rPr>
            <a:t>Denis </a:t>
          </a:r>
          <a:r>
            <a:rPr lang="en-GB" sz="2000" b="1" kern="1200" dirty="0" err="1">
              <a:solidFill>
                <a:prstClr val="black">
                  <a:hueOff val="0"/>
                  <a:satOff val="0"/>
                  <a:lumOff val="0"/>
                  <a:alphaOff val="0"/>
                </a:prstClr>
              </a:solidFill>
              <a:latin typeface="+mn-lt"/>
              <a:ea typeface="+mn-ea"/>
              <a:cs typeface="Arial" panose="020B0604020202020204" pitchFamily="34" charset="0"/>
            </a:rPr>
            <a:t>Sassou</a:t>
          </a:r>
          <a:r>
            <a:rPr lang="en-GB" sz="2000" b="1" kern="1200" dirty="0">
              <a:solidFill>
                <a:prstClr val="black">
                  <a:hueOff val="0"/>
                  <a:satOff val="0"/>
                  <a:lumOff val="0"/>
                  <a:alphaOff val="0"/>
                </a:prstClr>
              </a:solidFill>
              <a:latin typeface="+mn-lt"/>
              <a:ea typeface="+mn-ea"/>
              <a:cs typeface="Arial" panose="020B0604020202020204" pitchFamily="34" charset="0"/>
            </a:rPr>
            <a:t>-Nguesso</a:t>
          </a:r>
          <a:endParaRPr lang="en-US" sz="2000" b="1" kern="1200" dirty="0">
            <a:solidFill>
              <a:prstClr val="black">
                <a:hueOff val="0"/>
                <a:satOff val="0"/>
                <a:lumOff val="0"/>
                <a:alphaOff val="0"/>
              </a:prstClr>
            </a:solidFill>
            <a:latin typeface="+mn-lt"/>
            <a:ea typeface="+mn-ea"/>
            <a:cs typeface="Arial" panose="020B0604020202020204" pitchFamily="34" charset="0"/>
          </a:endParaRPr>
        </a:p>
      </dsp:txBody>
      <dsp:txXfrm rot="-5400000">
        <a:off x="2508877" y="179666"/>
        <a:ext cx="9327343" cy="998921"/>
      </dsp:txXfrm>
    </dsp:sp>
    <dsp:sp modelId="{77D0740D-5103-4012-B62A-415FE3020893}">
      <dsp:nvSpPr>
        <dsp:cNvPr id="0" name=""/>
        <dsp:cNvSpPr/>
      </dsp:nvSpPr>
      <dsp:spPr>
        <a:xfrm>
          <a:off x="82" y="186"/>
          <a:ext cx="2508794" cy="1357881"/>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a:effectLst/>
              <a:latin typeface="+mn-lt"/>
              <a:cs typeface="Arial" panose="020B0604020202020204" pitchFamily="34" charset="0"/>
            </a:rPr>
            <a:t>ARFSD-7 (2021)</a:t>
          </a:r>
        </a:p>
      </dsp:txBody>
      <dsp:txXfrm>
        <a:off x="66368" y="66472"/>
        <a:ext cx="2376222" cy="1225309"/>
      </dsp:txXfrm>
    </dsp:sp>
    <dsp:sp modelId="{BE638C9E-B2C7-490E-AA2D-C561CB33E18F}">
      <dsp:nvSpPr>
        <dsp:cNvPr id="0" name=""/>
        <dsp:cNvSpPr/>
      </dsp:nvSpPr>
      <dsp:spPr>
        <a:xfrm rot="5400000">
          <a:off x="6441312" y="-2598210"/>
          <a:ext cx="1501990" cy="9411557"/>
        </a:xfrm>
        <a:prstGeom prst="round2SameRect">
          <a:avLst/>
        </a:prstGeom>
        <a:solidFill>
          <a:schemeClr val="accent5">
            <a:tint val="40000"/>
            <a:alpha val="90000"/>
            <a:hueOff val="-3369880"/>
            <a:satOff val="-11416"/>
            <a:lumOff val="-1464"/>
            <a:alphaOff val="0"/>
          </a:schemeClr>
        </a:solidFill>
        <a:ln w="12700" cap="flat" cmpd="sng" algn="ctr">
          <a:solidFill>
            <a:schemeClr val="accent5">
              <a:tint val="40000"/>
              <a:alpha val="90000"/>
              <a:hueOff val="-3369880"/>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2575" lvl="1" indent="-282575" algn="l" defTabSz="889000">
            <a:lnSpc>
              <a:spcPct val="100000"/>
            </a:lnSpc>
            <a:spcBef>
              <a:spcPct val="0"/>
            </a:spcBef>
            <a:spcAft>
              <a:spcPts val="0"/>
            </a:spcAft>
            <a:buFont typeface="Wingdings" panose="05000000000000000000" pitchFamily="2" charset="2"/>
            <a:buChar char="•"/>
          </a:pPr>
          <a:r>
            <a:rPr lang="en-US" sz="2000" b="1" i="0" kern="1200" dirty="0">
              <a:solidFill>
                <a:prstClr val="black">
                  <a:hueOff val="0"/>
                  <a:satOff val="0"/>
                  <a:lumOff val="0"/>
                  <a:alphaOff val="0"/>
                </a:prstClr>
              </a:solidFill>
              <a:latin typeface="+mn-lt"/>
              <a:ea typeface="+mn-ea"/>
              <a:cs typeface="Arial" panose="020B0604020202020204" pitchFamily="34" charset="0"/>
            </a:rPr>
            <a:t>Held in preparation for the 2021 HLPF that took place in New York, 6-15 July 2021</a:t>
          </a:r>
        </a:p>
        <a:p>
          <a:pPr marL="282575" lvl="1" indent="-282575" algn="l" defTabSz="889000">
            <a:lnSpc>
              <a:spcPct val="100000"/>
            </a:lnSpc>
            <a:spcBef>
              <a:spcPct val="0"/>
            </a:spcBef>
            <a:spcAft>
              <a:spcPts val="0"/>
            </a:spcAft>
            <a:buFont typeface="Wingdings" panose="05000000000000000000" pitchFamily="2" charset="2"/>
            <a:buChar char="•"/>
          </a:pPr>
          <a:r>
            <a:rPr lang="en-US" altLang="en-US" sz="2000" b="1" kern="1200" dirty="0">
              <a:solidFill>
                <a:prstClr val="black">
                  <a:hueOff val="0"/>
                  <a:satOff val="0"/>
                  <a:lumOff val="0"/>
                  <a:alphaOff val="0"/>
                </a:prstClr>
              </a:solidFill>
              <a:latin typeface="+mn-lt"/>
              <a:ea typeface="+mn-ea"/>
              <a:cs typeface="Arial" panose="020B0604020202020204" pitchFamily="34" charset="0"/>
            </a:rPr>
            <a:t>Theme: </a:t>
          </a:r>
          <a:r>
            <a:rPr lang="en-US" altLang="en-US" sz="2000" b="1" kern="1200" dirty="0">
              <a:solidFill>
                <a:srgbClr val="7030A0"/>
              </a:solidFill>
              <a:latin typeface="+mn-lt"/>
              <a:ea typeface="+mn-ea"/>
              <a:cs typeface="Arial" panose="020B0604020202020204" pitchFamily="34" charset="0"/>
            </a:rPr>
            <a:t>“Building forward better: Towards a resilient and green Africa to achieve the 2030 Agenda and Agenda 2063”</a:t>
          </a:r>
          <a:endParaRPr lang="en-US" sz="2000" b="1" i="1" kern="1200" dirty="0">
            <a:solidFill>
              <a:srgbClr val="CC3300"/>
            </a:solidFill>
            <a:latin typeface="+mn-lt"/>
            <a:ea typeface="+mn-ea"/>
            <a:cs typeface="Arial" panose="020B0604020202020204" pitchFamily="34" charset="0"/>
          </a:endParaRPr>
        </a:p>
        <a:p>
          <a:pPr marL="282575" lvl="1" indent="-282575" algn="l" defTabSz="889000">
            <a:lnSpc>
              <a:spcPct val="100000"/>
            </a:lnSpc>
            <a:spcBef>
              <a:spcPct val="0"/>
            </a:spcBef>
            <a:spcAft>
              <a:spcPts val="0"/>
            </a:spcAft>
            <a:buFont typeface="Wingdings" panose="05000000000000000000" pitchFamily="2" charset="2"/>
            <a:buChar char="•"/>
          </a:pPr>
          <a:r>
            <a:rPr lang="en-US" sz="2000" b="1" kern="1200" dirty="0">
              <a:solidFill>
                <a:prstClr val="black">
                  <a:hueOff val="0"/>
                  <a:satOff val="0"/>
                  <a:lumOff val="0"/>
                  <a:alphaOff val="0"/>
                </a:prstClr>
              </a:solidFill>
              <a:latin typeface="+mn-lt"/>
              <a:ea typeface="+mn-ea"/>
              <a:cs typeface="Arial" panose="020B0604020202020204" pitchFamily="34" charset="0"/>
            </a:rPr>
            <a:t>Reviewed 9 selected SDGs </a:t>
          </a:r>
          <a:r>
            <a:rPr lang="en-US" sz="2000" b="1" kern="1200" dirty="0">
              <a:solidFill>
                <a:srgbClr val="7030A0"/>
              </a:solidFill>
              <a:latin typeface="+mn-lt"/>
              <a:ea typeface="+mn-ea"/>
              <a:cs typeface="Arial" panose="020B0604020202020204" pitchFamily="34" charset="0"/>
            </a:rPr>
            <a:t>(1, 2, 3, 8, 10, 12, 13, 16 &amp; 17) </a:t>
          </a:r>
          <a:r>
            <a:rPr lang="en-US" sz="2000" b="1" kern="1200" dirty="0">
              <a:solidFill>
                <a:prstClr val="black">
                  <a:hueOff val="0"/>
                  <a:satOff val="0"/>
                  <a:lumOff val="0"/>
                  <a:alphaOff val="0"/>
                </a:prstClr>
              </a:solidFill>
              <a:latin typeface="+mn-lt"/>
              <a:ea typeface="+mn-ea"/>
              <a:cs typeface="Arial" panose="020B0604020202020204" pitchFamily="34" charset="0"/>
            </a:rPr>
            <a:t>and corresponding goals of Agenda 2063</a:t>
          </a:r>
          <a:endParaRPr lang="en-US" sz="2000" b="1" kern="1200" dirty="0">
            <a:solidFill>
              <a:srgbClr val="CC00FF"/>
            </a:solidFill>
            <a:latin typeface="+mn-lt"/>
            <a:ea typeface="+mn-ea"/>
            <a:cs typeface="Arial" panose="020B0604020202020204" pitchFamily="34" charset="0"/>
          </a:endParaRPr>
        </a:p>
      </dsp:txBody>
      <dsp:txXfrm rot="-5400000">
        <a:off x="2486529" y="1429894"/>
        <a:ext cx="9338236" cy="1355348"/>
      </dsp:txXfrm>
    </dsp:sp>
    <dsp:sp modelId="{7A779690-C843-4687-830C-799FA2D43AB1}">
      <dsp:nvSpPr>
        <dsp:cNvPr id="0" name=""/>
        <dsp:cNvSpPr/>
      </dsp:nvSpPr>
      <dsp:spPr>
        <a:xfrm>
          <a:off x="34044" y="1336191"/>
          <a:ext cx="2465473" cy="1596774"/>
        </a:xfrm>
        <a:prstGeom prst="roundRect">
          <a:avLst/>
        </a:prstGeom>
        <a:solidFill>
          <a:schemeClr val="accent5">
            <a:hueOff val="-3379271"/>
            <a:satOff val="-8710"/>
            <a:lumOff val="-5883"/>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a:effectLst/>
              <a:latin typeface="+mn-lt"/>
              <a:ea typeface="Calibri"/>
              <a:cs typeface="Arial" panose="020B0604020202020204" pitchFamily="34" charset="0"/>
            </a:rPr>
            <a:t>Thematic and SDG </a:t>
          </a:r>
          <a:r>
            <a:rPr lang="en-US" sz="2000" b="1" kern="1200" dirty="0">
              <a:effectLst>
                <a:outerShdw blurRad="38100" dist="38100" dir="2700000" algn="tl">
                  <a:srgbClr val="000000">
                    <a:alpha val="43137"/>
                  </a:srgbClr>
                </a:outerShdw>
              </a:effectLst>
              <a:latin typeface="+mn-lt"/>
              <a:ea typeface="Calibri"/>
              <a:cs typeface="Arial" panose="020B0604020202020204" pitchFamily="34" charset="0"/>
            </a:rPr>
            <a:t> Focus</a:t>
          </a:r>
        </a:p>
      </dsp:txBody>
      <dsp:txXfrm>
        <a:off x="111992" y="1414139"/>
        <a:ext cx="2309577" cy="1440878"/>
      </dsp:txXfrm>
    </dsp:sp>
    <dsp:sp modelId="{4278A1E5-EB2D-4F51-B081-9892C22B2352}">
      <dsp:nvSpPr>
        <dsp:cNvPr id="0" name=""/>
        <dsp:cNvSpPr/>
      </dsp:nvSpPr>
      <dsp:spPr>
        <a:xfrm rot="5400000">
          <a:off x="5920567" y="-499958"/>
          <a:ext cx="2522559" cy="9432477"/>
        </a:xfrm>
        <a:prstGeom prst="round2SameRect">
          <a:avLst/>
        </a:prstGeom>
        <a:solidFill>
          <a:schemeClr val="accent5">
            <a:tint val="40000"/>
            <a:alpha val="90000"/>
            <a:hueOff val="-6739760"/>
            <a:satOff val="-22832"/>
            <a:lumOff val="-2928"/>
            <a:alphaOff val="0"/>
          </a:schemeClr>
        </a:solidFill>
        <a:ln w="12700" cap="flat" cmpd="sng" algn="ctr">
          <a:solidFill>
            <a:schemeClr val="accent5">
              <a:tint val="40000"/>
              <a:alpha val="90000"/>
              <a:hueOff val="-6739760"/>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2575" marR="0" lvl="1" indent="-282575" algn="l" defTabSz="688975" eaLnBrk="1" fontAlgn="auto" latinLnBrk="0" hangingPunct="1">
            <a:lnSpc>
              <a:spcPct val="100000"/>
            </a:lnSpc>
            <a:spcBef>
              <a:spcPct val="0"/>
            </a:spcBef>
            <a:spcAft>
              <a:spcPts val="300"/>
            </a:spcAft>
            <a:buClrTx/>
            <a:buSzTx/>
            <a:buFont typeface="Wingdings" panose="05000000000000000000" pitchFamily="2" charset="2"/>
            <a:buChar char="•"/>
            <a:tabLst/>
            <a:defRPr/>
          </a:pPr>
          <a:r>
            <a:rPr lang="en-US" sz="2000" b="1" kern="1200" dirty="0">
              <a:latin typeface="+mn-lt"/>
              <a:cs typeface="Arial" panose="020B0604020202020204" pitchFamily="34" charset="0"/>
            </a:rPr>
            <a:t>Organized by ECA with Government of Republic of the Congo, AUC, AfDB and United Nations System</a:t>
          </a:r>
        </a:p>
        <a:p>
          <a:pPr marL="282575" marR="0" lvl="1" indent="-282575" algn="l" defTabSz="688975" eaLnBrk="1" fontAlgn="auto" latinLnBrk="0" hangingPunct="1">
            <a:lnSpc>
              <a:spcPct val="100000"/>
            </a:lnSpc>
            <a:spcBef>
              <a:spcPct val="0"/>
            </a:spcBef>
            <a:spcAft>
              <a:spcPts val="300"/>
            </a:spcAft>
            <a:buClrTx/>
            <a:buSzTx/>
            <a:buFont typeface="Wingdings" panose="05000000000000000000" pitchFamily="2" charset="2"/>
            <a:buChar char="•"/>
            <a:tabLst/>
            <a:defRPr/>
          </a:pPr>
          <a:r>
            <a:rPr lang="en-US" sz="2000" b="1" kern="1200" dirty="0">
              <a:latin typeface="+mn-lt"/>
              <a:cs typeface="Arial" panose="020B0604020202020204" pitchFamily="34" charset="0"/>
            </a:rPr>
            <a:t>Forum had High-level dialogue, plenary and parallel segments; and co-organized workshops and side events on/for VNR, VLRs, major groups</a:t>
          </a:r>
        </a:p>
        <a:p>
          <a:pPr marL="282575" marR="0" lvl="1" indent="-282575" algn="l" defTabSz="688975" eaLnBrk="1" fontAlgn="auto" latinLnBrk="0" hangingPunct="1">
            <a:lnSpc>
              <a:spcPct val="100000"/>
            </a:lnSpc>
            <a:spcBef>
              <a:spcPct val="0"/>
            </a:spcBef>
            <a:spcAft>
              <a:spcPts val="300"/>
            </a:spcAft>
            <a:buClrTx/>
            <a:buSzTx/>
            <a:buFont typeface="Wingdings" panose="05000000000000000000" pitchFamily="2" charset="2"/>
            <a:buChar char="•"/>
            <a:tabLst/>
            <a:defRPr/>
          </a:pPr>
          <a:r>
            <a:rPr lang="en-US" sz="2000" b="1" kern="1200" dirty="0">
              <a:solidFill>
                <a:srgbClr val="7030A0"/>
              </a:solidFill>
              <a:latin typeface="+mn-lt"/>
              <a:cs typeface="Arial" panose="020B0604020202020204" pitchFamily="34" charset="0"/>
            </a:rPr>
            <a:t>Key Events associated with ARFSD-7: </a:t>
          </a:r>
          <a:r>
            <a:rPr lang="en-US" sz="2000" b="1" kern="1200" dirty="0">
              <a:solidFill>
                <a:srgbClr val="0000FF"/>
              </a:solidFill>
              <a:latin typeface="+mn-lt"/>
              <a:cs typeface="Arial" panose="020B0604020202020204" pitchFamily="34" charset="0"/>
            </a:rPr>
            <a:t>Africa RCP 2, Third Africa STI Forum; Launch of ECA report on </a:t>
          </a:r>
          <a:r>
            <a:rPr lang="en-GB" sz="2000" b="1" kern="1200" dirty="0">
              <a:solidFill>
                <a:srgbClr val="0000FF"/>
              </a:solidFill>
              <a:latin typeface="+mn-lt"/>
              <a:cs typeface="Arial" panose="020B0604020202020204" pitchFamily="34" charset="0"/>
            </a:rPr>
            <a:t>Building Forward for an African Green Recovery &amp; </a:t>
          </a:r>
          <a:r>
            <a:rPr lang="en-US" sz="2000" b="1" kern="1200" dirty="0">
              <a:solidFill>
                <a:srgbClr val="0000FF"/>
              </a:solidFill>
              <a:latin typeface="+mn-lt"/>
              <a:cs typeface="Arial" panose="020B0604020202020204" pitchFamily="34" charset="0"/>
            </a:rPr>
            <a:t>Regional Dialogue on African Food Systems</a:t>
          </a:r>
          <a:endParaRPr lang="en-US" sz="2000" b="1" kern="1200" dirty="0">
            <a:latin typeface="+mn-lt"/>
            <a:cs typeface="Arial" panose="020B0604020202020204" pitchFamily="34" charset="0"/>
          </a:endParaRPr>
        </a:p>
        <a:p>
          <a:pPr marL="282575" marR="0" lvl="1" indent="-282575" algn="l" defTabSz="688975" eaLnBrk="1" fontAlgn="auto" latinLnBrk="0" hangingPunct="1">
            <a:lnSpc>
              <a:spcPct val="100000"/>
            </a:lnSpc>
            <a:spcBef>
              <a:spcPct val="0"/>
            </a:spcBef>
            <a:spcAft>
              <a:spcPts val="300"/>
            </a:spcAft>
            <a:buClrTx/>
            <a:buSzTx/>
            <a:buFont typeface="Wingdings" panose="05000000000000000000" pitchFamily="2" charset="2"/>
            <a:buChar char="•"/>
            <a:tabLst/>
            <a:defRPr/>
          </a:pPr>
          <a:endParaRPr lang="en-US" sz="1800" b="1" kern="1200" dirty="0">
            <a:solidFill>
              <a:srgbClr val="0000FF"/>
            </a:solidFill>
            <a:latin typeface="+mn-lt"/>
            <a:cs typeface="Arial" panose="020B0604020202020204" pitchFamily="34" charset="0"/>
          </a:endParaRPr>
        </a:p>
      </dsp:txBody>
      <dsp:txXfrm rot="-5400000">
        <a:off x="2465609" y="3078141"/>
        <a:ext cx="9309336" cy="2276277"/>
      </dsp:txXfrm>
    </dsp:sp>
    <dsp:sp modelId="{CD86A985-F598-467D-B47B-B8ABB1B722FB}">
      <dsp:nvSpPr>
        <dsp:cNvPr id="0" name=""/>
        <dsp:cNvSpPr/>
      </dsp:nvSpPr>
      <dsp:spPr>
        <a:xfrm>
          <a:off x="34038" y="2934643"/>
          <a:ext cx="2465444" cy="2533299"/>
        </a:xfrm>
        <a:prstGeom prst="roundRect">
          <a:avLst/>
        </a:prstGeom>
        <a:solidFill>
          <a:schemeClr val="accent5">
            <a:hueOff val="-6758543"/>
            <a:satOff val="-17419"/>
            <a:lumOff val="-1176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a:effectLst/>
              <a:latin typeface="+mn-lt"/>
              <a:ea typeface="Calibri"/>
              <a:cs typeface="Arial" panose="020B0604020202020204" pitchFamily="34" charset="0"/>
            </a:rPr>
            <a:t>Partnerships &amp; main Activities during the Forum</a:t>
          </a:r>
        </a:p>
      </dsp:txBody>
      <dsp:txXfrm>
        <a:off x="154391" y="3054996"/>
        <a:ext cx="2224738" cy="22925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6017C3-D97D-4508-B069-B962FA16A03B}">
      <dsp:nvSpPr>
        <dsp:cNvPr id="0" name=""/>
        <dsp:cNvSpPr/>
      </dsp:nvSpPr>
      <dsp:spPr>
        <a:xfrm>
          <a:off x="8270824" y="741858"/>
          <a:ext cx="2273667" cy="4078857"/>
        </a:xfrm>
        <a:prstGeom prst="wedgeRectCallout">
          <a:avLst>
            <a:gd name="adj1" fmla="val 0"/>
            <a:gd name="adj2" fmla="val 0"/>
          </a:avLst>
        </a:prstGeom>
        <a:solidFill>
          <a:srgbClr val="FFC000">
            <a:tint val="50000"/>
            <a:hueOff val="0"/>
            <a:satOff val="0"/>
            <a:lumOff val="0"/>
            <a:alphaOff val="0"/>
          </a:srgbClr>
        </a:solid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txBody>
        <a:bodyPr spcFirstLastPara="0" vert="horz" wrap="square" lIns="57150" tIns="57150" rIns="57150" bIns="57150" numCol="1" spcCol="1270" anchor="t" anchorCtr="0">
          <a:noAutofit/>
        </a:bodyPr>
        <a:lstStyle/>
        <a:p>
          <a:pPr marL="0" lvl="0" indent="0" algn="l" defTabSz="800100">
            <a:lnSpc>
              <a:spcPct val="90000"/>
            </a:lnSpc>
            <a:spcBef>
              <a:spcPct val="0"/>
            </a:spcBef>
            <a:spcAft>
              <a:spcPct val="35000"/>
            </a:spcAft>
            <a:buNone/>
          </a:pPr>
          <a:r>
            <a:rPr lang="en-US" sz="1800" b="1"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Consensus on and adoption of  Brazzaville  Declaration and Key policy options for implementation action at national, regional and global level</a:t>
          </a:r>
        </a:p>
        <a:p>
          <a:pPr marL="0" lvl="0" indent="0" algn="l" defTabSz="800100">
            <a:lnSpc>
              <a:spcPct val="90000"/>
            </a:lnSpc>
            <a:spcBef>
              <a:spcPct val="0"/>
            </a:spcBef>
            <a:spcAft>
              <a:spcPct val="35000"/>
            </a:spcAft>
            <a:buNone/>
          </a:pPr>
          <a:endParaRPr lang="en-US" sz="1800" b="1" kern="1200" dirty="0">
            <a:solidFill>
              <a:srgbClr val="0000FF"/>
            </a:solidFill>
            <a:latin typeface="Arial" panose="020B0604020202020204" pitchFamily="34" charset="0"/>
            <a:ea typeface="+mn-ea"/>
            <a:cs typeface="Arial" panose="020B0604020202020204" pitchFamily="34" charset="0"/>
          </a:endParaRPr>
        </a:p>
        <a:p>
          <a:pPr marL="0" lvl="0" indent="0" algn="l" defTabSz="800100">
            <a:lnSpc>
              <a:spcPct val="90000"/>
            </a:lnSpc>
            <a:spcBef>
              <a:spcPct val="0"/>
            </a:spcBef>
            <a:spcAft>
              <a:spcPct val="35000"/>
            </a:spcAft>
            <a:buNone/>
          </a:pPr>
          <a:r>
            <a:rPr lang="en-US" sz="1800" b="1" kern="1200" dirty="0">
              <a:solidFill>
                <a:srgbClr val="0000FF"/>
              </a:solidFill>
              <a:latin typeface="Arial" panose="020B0604020202020204" pitchFamily="34" charset="0"/>
              <a:ea typeface="+mn-ea"/>
              <a:cs typeface="Arial" panose="020B0604020202020204" pitchFamily="34" charset="0"/>
            </a:rPr>
            <a:t>Africa’s regional input to 2021 HLPF</a:t>
          </a:r>
        </a:p>
      </dsp:txBody>
      <dsp:txXfrm>
        <a:off x="8559125" y="741858"/>
        <a:ext cx="1985366" cy="4078857"/>
      </dsp:txXfrm>
    </dsp:sp>
    <dsp:sp modelId="{E1627945-F503-4B05-9DC4-D9CB39F430B6}">
      <dsp:nvSpPr>
        <dsp:cNvPr id="0" name=""/>
        <dsp:cNvSpPr/>
      </dsp:nvSpPr>
      <dsp:spPr>
        <a:xfrm>
          <a:off x="8217425" y="161480"/>
          <a:ext cx="2311331" cy="575125"/>
        </a:xfrm>
        <a:prstGeom prst="rect">
          <a:avLst/>
        </a:prstGeom>
        <a:gradFill rotWithShape="0">
          <a:gsLst>
            <a:gs pos="0">
              <a:srgbClr val="FFC000">
                <a:hueOff val="0"/>
                <a:satOff val="0"/>
                <a:lumOff val="0"/>
                <a:alphaOff val="0"/>
                <a:satMod val="103000"/>
                <a:lumMod val="102000"/>
                <a:tint val="94000"/>
              </a:srgbClr>
            </a:gs>
            <a:gs pos="50000">
              <a:srgbClr val="FFC000">
                <a:hueOff val="0"/>
                <a:satOff val="0"/>
                <a:lumOff val="0"/>
                <a:alphaOff val="0"/>
                <a:satMod val="110000"/>
                <a:lumMod val="100000"/>
                <a:shade val="100000"/>
              </a:srgbClr>
            </a:gs>
            <a:gs pos="100000">
              <a:srgbClr val="FFC000">
                <a:hueOff val="0"/>
                <a:satOff val="0"/>
                <a:lumOff val="0"/>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600200">
            <a:lnSpc>
              <a:spcPct val="90000"/>
            </a:lnSpc>
            <a:spcBef>
              <a:spcPct val="0"/>
            </a:spcBef>
            <a:spcAft>
              <a:spcPct val="35000"/>
            </a:spcAft>
            <a:buNone/>
          </a:pPr>
          <a:r>
            <a:rPr lang="en-US" sz="3600" b="1" kern="1200" dirty="0">
              <a:solidFill>
                <a:sysClr val="window" lastClr="FFFFFF"/>
              </a:solidFill>
              <a:latin typeface="Calibri" panose="020F0502020204030204"/>
              <a:ea typeface="+mn-ea"/>
              <a:cs typeface="+mn-cs"/>
            </a:rPr>
            <a:t>4</a:t>
          </a:r>
        </a:p>
      </dsp:txBody>
      <dsp:txXfrm>
        <a:off x="8217425" y="161480"/>
        <a:ext cx="2311331" cy="575125"/>
      </dsp:txXfrm>
    </dsp:sp>
    <dsp:sp modelId="{E6B11D3C-0BAD-4577-8831-86D189DF1D6A}">
      <dsp:nvSpPr>
        <dsp:cNvPr id="0" name=""/>
        <dsp:cNvSpPr/>
      </dsp:nvSpPr>
      <dsp:spPr>
        <a:xfrm>
          <a:off x="5923187" y="880179"/>
          <a:ext cx="2348115" cy="4274826"/>
        </a:xfrm>
        <a:prstGeom prst="wedgeRectCallout">
          <a:avLst>
            <a:gd name="adj1" fmla="val 62500"/>
            <a:gd name="adj2" fmla="val 20830"/>
          </a:avLst>
        </a:prstGeom>
        <a:solidFill>
          <a:srgbClr val="FFC000">
            <a:tint val="50000"/>
            <a:hueOff val="3620177"/>
            <a:satOff val="-17662"/>
            <a:lumOff val="2523"/>
            <a:alphaOff val="0"/>
          </a:srgbClr>
        </a:solid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txBody>
        <a:bodyPr spcFirstLastPara="0" vert="horz" wrap="square" lIns="57150" tIns="57150" rIns="57150" bIns="57150" numCol="1" spcCol="1270" anchor="t" anchorCtr="0">
          <a:noAutofit/>
        </a:bodyPr>
        <a:lstStyle/>
        <a:p>
          <a:pPr marL="0" lvl="0" indent="0" algn="l" defTabSz="711200">
            <a:lnSpc>
              <a:spcPct val="90000"/>
            </a:lnSpc>
            <a:spcBef>
              <a:spcPct val="0"/>
            </a:spcBef>
            <a:spcAft>
              <a:spcPct val="35000"/>
            </a:spcAft>
            <a:buFont typeface="Symbol" panose="05050102010706020507" pitchFamily="18" charset="2"/>
            <a:buNone/>
          </a:pPr>
          <a:r>
            <a:rPr lang="en-US" sz="1800" b="1"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Member states learned and shared   experiences, approaches, good practices to accelerate the implementation of the two Agendas </a:t>
          </a:r>
        </a:p>
        <a:p>
          <a:pPr marL="0" lvl="0" indent="0" algn="l" defTabSz="711200">
            <a:lnSpc>
              <a:spcPct val="90000"/>
            </a:lnSpc>
            <a:spcBef>
              <a:spcPct val="0"/>
            </a:spcBef>
            <a:spcAft>
              <a:spcPct val="35000"/>
            </a:spcAft>
            <a:buFont typeface="Symbol" panose="05050102010706020507" pitchFamily="18" charset="2"/>
            <a:buNone/>
          </a:pPr>
          <a:endParaRPr lang="en-US" sz="1800" b="1" kern="1200" dirty="0">
            <a:solidFill>
              <a:srgbClr val="0000FF"/>
            </a:solidFill>
            <a:latin typeface="Arial" panose="020B0604020202020204" pitchFamily="34" charset="0"/>
            <a:ea typeface="+mn-ea"/>
            <a:cs typeface="Arial" panose="020B0604020202020204" pitchFamily="34" charset="0"/>
          </a:endParaRPr>
        </a:p>
        <a:p>
          <a:pPr marL="0" lvl="0" indent="0" algn="l" defTabSz="711200">
            <a:lnSpc>
              <a:spcPct val="90000"/>
            </a:lnSpc>
            <a:spcBef>
              <a:spcPct val="0"/>
            </a:spcBef>
            <a:spcAft>
              <a:spcPct val="35000"/>
            </a:spcAft>
            <a:buFont typeface="Symbol" panose="05050102010706020507" pitchFamily="18" charset="2"/>
            <a:buNone/>
          </a:pPr>
          <a:r>
            <a:rPr lang="en-US" sz="1800" b="1" kern="1200" dirty="0">
              <a:solidFill>
                <a:srgbClr val="0000FF"/>
              </a:solidFill>
              <a:latin typeface="Arial" panose="020B0604020202020204" pitchFamily="34" charset="0"/>
              <a:ea typeface="+mn-ea"/>
              <a:cs typeface="Arial" panose="020B0604020202020204" pitchFamily="34" charset="0"/>
            </a:rPr>
            <a:t>With focus on the selected 9 SDGs (</a:t>
          </a:r>
          <a:r>
            <a:rPr lang="en-US" sz="1800" b="1" kern="1200" dirty="0">
              <a:solidFill>
                <a:srgbClr val="7030A0"/>
              </a:solidFill>
              <a:latin typeface="+mn-lt"/>
              <a:ea typeface="+mn-ea"/>
              <a:cs typeface="Arial" panose="020B0604020202020204" pitchFamily="34" charset="0"/>
            </a:rPr>
            <a:t>1, 2, 3, 8, 10, 12, 13, 16 &amp; 17</a:t>
          </a:r>
          <a:r>
            <a:rPr lang="en-US" sz="1800" b="1" kern="1200" dirty="0">
              <a:solidFill>
                <a:srgbClr val="0000FF"/>
              </a:solidFill>
              <a:latin typeface="Arial" panose="020B0604020202020204" pitchFamily="34" charset="0"/>
              <a:ea typeface="+mn-ea"/>
              <a:cs typeface="Arial" panose="020B0604020202020204" pitchFamily="34" charset="0"/>
            </a:rPr>
            <a:t> )</a:t>
          </a:r>
        </a:p>
      </dsp:txBody>
      <dsp:txXfrm>
        <a:off x="6220928" y="880179"/>
        <a:ext cx="2050374" cy="4274826"/>
      </dsp:txXfrm>
    </dsp:sp>
    <dsp:sp modelId="{1F3F6D0E-2B06-4B90-8A20-65682EC21F79}">
      <dsp:nvSpPr>
        <dsp:cNvPr id="0" name=""/>
        <dsp:cNvSpPr/>
      </dsp:nvSpPr>
      <dsp:spPr>
        <a:xfrm>
          <a:off x="5920626" y="262765"/>
          <a:ext cx="2405556" cy="575899"/>
        </a:xfrm>
        <a:prstGeom prst="rect">
          <a:avLst/>
        </a:prstGeom>
        <a:gradFill rotWithShape="0">
          <a:gsLst>
            <a:gs pos="0">
              <a:srgbClr val="FFC000">
                <a:hueOff val="3266964"/>
                <a:satOff val="-13592"/>
                <a:lumOff val="3203"/>
                <a:alphaOff val="0"/>
                <a:satMod val="103000"/>
                <a:lumMod val="102000"/>
                <a:tint val="94000"/>
              </a:srgbClr>
            </a:gs>
            <a:gs pos="50000">
              <a:srgbClr val="FFC000">
                <a:hueOff val="3266964"/>
                <a:satOff val="-13592"/>
                <a:lumOff val="3203"/>
                <a:alphaOff val="0"/>
                <a:satMod val="110000"/>
                <a:lumMod val="100000"/>
                <a:shade val="100000"/>
              </a:srgbClr>
            </a:gs>
            <a:gs pos="100000">
              <a:srgbClr val="FFC000">
                <a:hueOff val="3266964"/>
                <a:satOff val="-13592"/>
                <a:lumOff val="3203"/>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600200">
            <a:lnSpc>
              <a:spcPct val="90000"/>
            </a:lnSpc>
            <a:spcBef>
              <a:spcPct val="0"/>
            </a:spcBef>
            <a:spcAft>
              <a:spcPct val="35000"/>
            </a:spcAft>
            <a:buNone/>
          </a:pPr>
          <a:r>
            <a:rPr lang="en-US" sz="3600" b="1" kern="1200" dirty="0">
              <a:solidFill>
                <a:sysClr val="window" lastClr="FFFFFF"/>
              </a:solidFill>
              <a:latin typeface="Calibri" panose="020F0502020204030204"/>
              <a:ea typeface="+mn-ea"/>
              <a:cs typeface="+mn-cs"/>
            </a:rPr>
            <a:t>3</a:t>
          </a:r>
        </a:p>
      </dsp:txBody>
      <dsp:txXfrm>
        <a:off x="5920626" y="262765"/>
        <a:ext cx="2405556" cy="575899"/>
      </dsp:txXfrm>
    </dsp:sp>
    <dsp:sp modelId="{9009F552-C236-4C6A-B3E0-6E65D6D450F4}">
      <dsp:nvSpPr>
        <dsp:cNvPr id="0" name=""/>
        <dsp:cNvSpPr/>
      </dsp:nvSpPr>
      <dsp:spPr>
        <a:xfrm>
          <a:off x="2873085" y="1051826"/>
          <a:ext cx="3003486" cy="4406630"/>
        </a:xfrm>
        <a:prstGeom prst="wedgeRectCallout">
          <a:avLst>
            <a:gd name="adj1" fmla="val 62500"/>
            <a:gd name="adj2" fmla="val 20830"/>
          </a:avLst>
        </a:prstGeom>
        <a:solidFill>
          <a:srgbClr val="FFC000">
            <a:tint val="50000"/>
            <a:hueOff val="7240354"/>
            <a:satOff val="-35324"/>
            <a:lumOff val="5045"/>
            <a:alphaOff val="0"/>
          </a:srgbClr>
        </a:solid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txBody>
        <a:bodyPr spcFirstLastPara="0" vert="horz" wrap="square" lIns="57150" tIns="57150" rIns="57150" bIns="57150" numCol="1" spcCol="1270" anchor="t" anchorCtr="0">
          <a:noAutofit/>
        </a:bodyPr>
        <a:lstStyle/>
        <a:p>
          <a:pPr marL="0" lvl="0" indent="0" algn="l" defTabSz="800100">
            <a:lnSpc>
              <a:spcPct val="90000"/>
            </a:lnSpc>
            <a:spcBef>
              <a:spcPct val="0"/>
            </a:spcBef>
            <a:spcAft>
              <a:spcPct val="35000"/>
            </a:spcAft>
            <a:buNone/>
          </a:pPr>
          <a:r>
            <a:rPr lang="en-US" sz="1800" b="1" i="0" dirty="0">
              <a:solidFill>
                <a:sysClr val="windowText" lastClr="000000">
                  <a:hueOff val="0"/>
                  <a:satOff val="0"/>
                  <a:lumOff val="0"/>
                  <a:alphaOff val="0"/>
                </a:sysClr>
              </a:solidFill>
              <a:latin typeface="Arial" panose="020B0604020202020204" pitchFamily="34" charset="0"/>
              <a:ea typeface="Verdana" panose="020B0604030504040204" pitchFamily="34" charset="0"/>
              <a:cs typeface="Arial" panose="020B0604020202020204" pitchFamily="34" charset="0"/>
            </a:rPr>
            <a:t>Strengthened capacity and support to 10 African countries, and subnational governments to conduct  voluntary national and local reviews and present at  the </a:t>
          </a:r>
          <a:r>
            <a:rPr lang="en-US" sz="1800" b="1" i="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2021 HLPF </a:t>
          </a:r>
        </a:p>
        <a:p>
          <a:pPr marL="0" lvl="0" indent="0" algn="l" defTabSz="800100">
            <a:lnSpc>
              <a:spcPct val="90000"/>
            </a:lnSpc>
            <a:spcBef>
              <a:spcPct val="0"/>
            </a:spcBef>
            <a:spcAft>
              <a:spcPct val="35000"/>
            </a:spcAft>
            <a:buFont typeface="Wingdings" panose="05000000000000000000" pitchFamily="2" charset="2"/>
            <a:buChar char="§"/>
          </a:pPr>
          <a:endParaRPr lang="en-US" sz="1800" b="1" i="0" dirty="0">
            <a:solidFill>
              <a:srgbClr val="0000FF"/>
            </a:solidFill>
            <a:latin typeface="Arial" panose="020B0604020202020204" pitchFamily="34" charset="0"/>
            <a:ea typeface="Verdana" panose="020B0604030504040204" pitchFamily="34" charset="0"/>
            <a:cs typeface="Arial" panose="020B0604020202020204" pitchFamily="34" charset="0"/>
          </a:endParaRPr>
        </a:p>
        <a:p>
          <a:pPr marL="0" lvl="0" indent="0" algn="l" defTabSz="800100">
            <a:lnSpc>
              <a:spcPct val="90000"/>
            </a:lnSpc>
            <a:spcBef>
              <a:spcPct val="0"/>
            </a:spcBef>
            <a:spcAft>
              <a:spcPct val="35000"/>
            </a:spcAft>
            <a:buFont typeface="Wingdings" panose="05000000000000000000" pitchFamily="2" charset="2"/>
            <a:buChar char="§"/>
          </a:pPr>
          <a:r>
            <a:rPr lang="en-US" sz="1800" b="1" i="0" dirty="0">
              <a:solidFill>
                <a:srgbClr val="0000FF"/>
              </a:solidFill>
              <a:latin typeface="Arial" panose="020B0604020202020204" pitchFamily="34" charset="0"/>
              <a:ea typeface="Verdana" panose="020B0604030504040204" pitchFamily="34" charset="0"/>
              <a:cs typeface="Arial" panose="020B0604020202020204" pitchFamily="34" charset="0"/>
            </a:rPr>
            <a:t>Scaling up domestication of SDGs and bolstering national and local action to achieve SDGs and Goals of Agenda 2063</a:t>
          </a:r>
          <a:endParaRPr lang="en-US" sz="1800" b="1" kern="1200" dirty="0">
            <a:solidFill>
              <a:srgbClr val="0000FF"/>
            </a:solidFill>
            <a:latin typeface="Arial" panose="020B0604020202020204" pitchFamily="34" charset="0"/>
            <a:ea typeface="+mn-ea"/>
            <a:cs typeface="Arial" panose="020B0604020202020204" pitchFamily="34" charset="0"/>
          </a:endParaRPr>
        </a:p>
      </dsp:txBody>
      <dsp:txXfrm>
        <a:off x="3253927" y="1051826"/>
        <a:ext cx="2622644" cy="4406630"/>
      </dsp:txXfrm>
    </dsp:sp>
    <dsp:sp modelId="{A6CAB016-F3CD-458E-9F36-1A1BB3EA3FEB}">
      <dsp:nvSpPr>
        <dsp:cNvPr id="0" name=""/>
        <dsp:cNvSpPr/>
      </dsp:nvSpPr>
      <dsp:spPr>
        <a:xfrm>
          <a:off x="2762063" y="455748"/>
          <a:ext cx="3183337" cy="599226"/>
        </a:xfrm>
        <a:prstGeom prst="rect">
          <a:avLst/>
        </a:prstGeom>
        <a:gradFill rotWithShape="0">
          <a:gsLst>
            <a:gs pos="0">
              <a:srgbClr val="FFC000">
                <a:hueOff val="6533927"/>
                <a:satOff val="-27185"/>
                <a:lumOff val="6405"/>
                <a:alphaOff val="0"/>
                <a:satMod val="103000"/>
                <a:lumMod val="102000"/>
                <a:tint val="94000"/>
              </a:srgbClr>
            </a:gs>
            <a:gs pos="50000">
              <a:srgbClr val="FFC000">
                <a:hueOff val="6533927"/>
                <a:satOff val="-27185"/>
                <a:lumOff val="6405"/>
                <a:alphaOff val="0"/>
                <a:satMod val="110000"/>
                <a:lumMod val="100000"/>
                <a:shade val="100000"/>
              </a:srgbClr>
            </a:gs>
            <a:gs pos="100000">
              <a:srgbClr val="FFC000">
                <a:hueOff val="6533927"/>
                <a:satOff val="-27185"/>
                <a:lumOff val="6405"/>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600200">
            <a:lnSpc>
              <a:spcPct val="90000"/>
            </a:lnSpc>
            <a:spcBef>
              <a:spcPct val="0"/>
            </a:spcBef>
            <a:spcAft>
              <a:spcPct val="35000"/>
            </a:spcAft>
            <a:buNone/>
          </a:pPr>
          <a:r>
            <a:rPr lang="en-US" sz="3600" b="1" kern="1200" dirty="0">
              <a:solidFill>
                <a:sysClr val="window" lastClr="FFFFFF"/>
              </a:solidFill>
              <a:latin typeface="Calibri" panose="020F0502020204030204"/>
              <a:ea typeface="+mn-ea"/>
              <a:cs typeface="+mn-cs"/>
            </a:rPr>
            <a:t>2</a:t>
          </a:r>
        </a:p>
      </dsp:txBody>
      <dsp:txXfrm>
        <a:off x="2762063" y="455748"/>
        <a:ext cx="3183337" cy="599226"/>
      </dsp:txXfrm>
    </dsp:sp>
    <dsp:sp modelId="{58DF854A-024B-4460-9A74-D2B6B1B5594B}">
      <dsp:nvSpPr>
        <dsp:cNvPr id="0" name=""/>
        <dsp:cNvSpPr/>
      </dsp:nvSpPr>
      <dsp:spPr>
        <a:xfrm>
          <a:off x="460401" y="1360804"/>
          <a:ext cx="2488201" cy="4250320"/>
        </a:xfrm>
        <a:prstGeom prst="wedgeRectCallout">
          <a:avLst>
            <a:gd name="adj1" fmla="val 62500"/>
            <a:gd name="adj2" fmla="val 20830"/>
          </a:avLst>
        </a:prstGeom>
        <a:solidFill>
          <a:srgbClr val="FFC000">
            <a:tint val="50000"/>
            <a:hueOff val="10860531"/>
            <a:satOff val="-52986"/>
            <a:lumOff val="7568"/>
            <a:alphaOff val="0"/>
          </a:srgbClr>
        </a:solid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txBody>
        <a:bodyPr spcFirstLastPara="0" vert="horz" wrap="square" lIns="57150" tIns="57150" rIns="57150" bIns="57150" numCol="1" spcCol="1270" anchor="t"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GB" sz="1800" b="1"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MOU and launch of Africa Artificial Intelligence Research Centre in Brazzaville</a:t>
          </a:r>
        </a:p>
        <a:p>
          <a:pPr marL="0" marR="0" lvl="0" indent="0" algn="l" defTabSz="914400" eaLnBrk="1" fontAlgn="auto" latinLnBrk="0" hangingPunct="1">
            <a:lnSpc>
              <a:spcPct val="100000"/>
            </a:lnSpc>
            <a:spcBef>
              <a:spcPct val="0"/>
            </a:spcBef>
            <a:spcAft>
              <a:spcPts val="0"/>
            </a:spcAft>
            <a:buClrTx/>
            <a:buSzTx/>
            <a:buFontTx/>
            <a:buNone/>
            <a:tabLst/>
            <a:defRPr/>
          </a:pPr>
          <a:endParaRPr lang="en-GB" sz="1800" b="1" i="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a:p>
          <a:pPr marL="0" marR="0" lvl="0" indent="0" algn="l" defTabSz="914400" eaLnBrk="1" fontAlgn="auto" latinLnBrk="0" hangingPunct="1">
            <a:lnSpc>
              <a:spcPct val="100000"/>
            </a:lnSpc>
            <a:spcBef>
              <a:spcPct val="0"/>
            </a:spcBef>
            <a:spcAft>
              <a:spcPts val="0"/>
            </a:spcAft>
            <a:buClrTx/>
            <a:buSzTx/>
            <a:buFontTx/>
            <a:buNone/>
            <a:tabLst/>
            <a:defRPr/>
          </a:pPr>
          <a:endParaRPr lang="en-GB" sz="1800" b="1" i="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a:p>
          <a:pPr marL="0" marR="0" lvl="0" indent="0" algn="l" defTabSz="914400" eaLnBrk="1" fontAlgn="auto" latinLnBrk="0" hangingPunct="1">
            <a:lnSpc>
              <a:spcPct val="100000"/>
            </a:lnSpc>
            <a:spcBef>
              <a:spcPct val="0"/>
            </a:spcBef>
            <a:spcAft>
              <a:spcPts val="0"/>
            </a:spcAft>
            <a:buClrTx/>
            <a:buSzTx/>
            <a:buFontTx/>
            <a:buNone/>
            <a:tabLst/>
            <a:defRPr/>
          </a:pPr>
          <a:endParaRPr lang="en-GB" sz="1800" b="1" i="0"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a:p>
          <a:pPr marL="0" marR="0" lvl="0" indent="0" algn="l" defTabSz="914400" eaLnBrk="1" fontAlgn="auto" latinLnBrk="0" hangingPunct="1">
            <a:lnSpc>
              <a:spcPct val="100000"/>
            </a:lnSpc>
            <a:spcBef>
              <a:spcPct val="0"/>
            </a:spcBef>
            <a:spcAft>
              <a:spcPts val="0"/>
            </a:spcAft>
            <a:buClrTx/>
            <a:buSzTx/>
            <a:buFontTx/>
            <a:buNone/>
            <a:tabLst/>
            <a:defRPr/>
          </a:pPr>
          <a:r>
            <a:rPr lang="en-GB" sz="1800" b="1" i="0" kern="1200" dirty="0">
              <a:solidFill>
                <a:srgbClr val="0000FF"/>
              </a:solidFill>
              <a:latin typeface="Arial" panose="020B0604020202020204" pitchFamily="34" charset="0"/>
              <a:ea typeface="+mn-ea"/>
              <a:cs typeface="Arial" panose="020B0604020202020204" pitchFamily="34" charset="0"/>
            </a:rPr>
            <a:t>Leveraging Artificial Intelligence for sustainable development in Africa</a:t>
          </a:r>
          <a:endParaRPr lang="en-US" sz="1800" b="1" i="0" dirty="0">
            <a:solidFill>
              <a:srgbClr val="0000FF"/>
            </a:solidFill>
            <a:latin typeface="Arial" panose="020B0604020202020204" pitchFamily="34" charset="0"/>
            <a:ea typeface="+mn-ea"/>
            <a:cs typeface="Arial" panose="020B0604020202020204" pitchFamily="34" charset="0"/>
          </a:endParaRPr>
        </a:p>
        <a:p>
          <a:pPr marL="0" marR="0" lvl="0" indent="0" algn="l" defTabSz="914400" eaLnBrk="1" fontAlgn="auto" latinLnBrk="0" hangingPunct="1">
            <a:lnSpc>
              <a:spcPct val="100000"/>
            </a:lnSpc>
            <a:spcBef>
              <a:spcPct val="0"/>
            </a:spcBef>
            <a:spcAft>
              <a:spcPts val="0"/>
            </a:spcAft>
            <a:buClrTx/>
            <a:buSzTx/>
            <a:buFontTx/>
            <a:buNone/>
            <a:tabLst/>
            <a:defRPr/>
          </a:pPr>
          <a:endParaRPr lang="en-GB" sz="1800" b="1"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a:p>
          <a:pPr marL="0" marR="0" lvl="0" indent="0" algn="l" defTabSz="914400" eaLnBrk="1" fontAlgn="auto" latinLnBrk="0" hangingPunct="1">
            <a:lnSpc>
              <a:spcPct val="100000"/>
            </a:lnSpc>
            <a:spcBef>
              <a:spcPct val="0"/>
            </a:spcBef>
            <a:spcAft>
              <a:spcPts val="0"/>
            </a:spcAft>
            <a:buClrTx/>
            <a:buSzTx/>
            <a:buFontTx/>
            <a:buNone/>
            <a:tabLst/>
            <a:defRPr/>
          </a:pPr>
          <a:endParaRPr lang="en-US" sz="1800" b="1"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dsp:txBody>
      <dsp:txXfrm>
        <a:off x="775905" y="1360804"/>
        <a:ext cx="2172697" cy="4250320"/>
      </dsp:txXfrm>
    </dsp:sp>
    <dsp:sp modelId="{96E45545-81D2-45B6-832F-988E0F0C683D}">
      <dsp:nvSpPr>
        <dsp:cNvPr id="0" name=""/>
        <dsp:cNvSpPr/>
      </dsp:nvSpPr>
      <dsp:spPr>
        <a:xfrm>
          <a:off x="387330" y="707444"/>
          <a:ext cx="2582903" cy="606563"/>
        </a:xfrm>
        <a:prstGeom prst="rect">
          <a:avLst/>
        </a:prstGeom>
        <a:gradFill rotWithShape="0">
          <a:gsLst>
            <a:gs pos="0">
              <a:srgbClr val="FFC000">
                <a:hueOff val="9800891"/>
                <a:satOff val="-40777"/>
                <a:lumOff val="9608"/>
                <a:alphaOff val="0"/>
                <a:satMod val="103000"/>
                <a:lumMod val="102000"/>
                <a:tint val="94000"/>
              </a:srgbClr>
            </a:gs>
            <a:gs pos="50000">
              <a:srgbClr val="FFC000">
                <a:hueOff val="9800891"/>
                <a:satOff val="-40777"/>
                <a:lumOff val="9608"/>
                <a:alphaOff val="0"/>
                <a:satMod val="110000"/>
                <a:lumMod val="100000"/>
                <a:shade val="100000"/>
              </a:srgbClr>
            </a:gs>
            <a:gs pos="100000">
              <a:srgbClr val="FFC000">
                <a:hueOff val="9800891"/>
                <a:satOff val="-40777"/>
                <a:lumOff val="9608"/>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600200">
            <a:lnSpc>
              <a:spcPct val="90000"/>
            </a:lnSpc>
            <a:spcBef>
              <a:spcPct val="0"/>
            </a:spcBef>
            <a:spcAft>
              <a:spcPct val="35000"/>
            </a:spcAft>
            <a:buNone/>
          </a:pPr>
          <a:r>
            <a:rPr lang="en-US" sz="3600" kern="1200" dirty="0">
              <a:solidFill>
                <a:sysClr val="window" lastClr="FFFFFF"/>
              </a:solidFill>
              <a:latin typeface="Calibri" panose="020F0502020204030204"/>
              <a:ea typeface="+mn-ea"/>
              <a:cs typeface="+mn-cs"/>
            </a:rPr>
            <a:t>1</a:t>
          </a:r>
        </a:p>
      </dsp:txBody>
      <dsp:txXfrm>
        <a:off x="387330" y="707444"/>
        <a:ext cx="2582903" cy="6065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6017C3-D97D-4508-B069-B962FA16A03B}">
      <dsp:nvSpPr>
        <dsp:cNvPr id="0" name=""/>
        <dsp:cNvSpPr/>
      </dsp:nvSpPr>
      <dsp:spPr>
        <a:xfrm>
          <a:off x="8328247" y="998565"/>
          <a:ext cx="2696574" cy="3835516"/>
        </a:xfrm>
        <a:prstGeom prst="wedgeRectCallout">
          <a:avLst>
            <a:gd name="adj1" fmla="val 0"/>
            <a:gd name="adj2" fmla="val 0"/>
          </a:avLst>
        </a:prstGeom>
        <a:solidFill>
          <a:srgbClr val="FFC000">
            <a:tint val="50000"/>
            <a:hueOff val="0"/>
            <a:satOff val="0"/>
            <a:lumOff val="0"/>
            <a:alphaOff val="0"/>
          </a:srgbClr>
        </a:solid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txBody>
        <a:bodyPr spcFirstLastPara="0" vert="horz" wrap="square" lIns="63500" tIns="63500" rIns="63500" bIns="63500" numCol="1" spcCol="1270" anchor="t" anchorCtr="0">
          <a:noAutofit/>
        </a:bodyPr>
        <a:lstStyle/>
        <a:p>
          <a:pPr marL="0" lvl="0" indent="0" algn="l" defTabSz="889000">
            <a:lnSpc>
              <a:spcPct val="90000"/>
            </a:lnSpc>
            <a:spcBef>
              <a:spcPct val="0"/>
            </a:spcBef>
            <a:spcAft>
              <a:spcPct val="35000"/>
            </a:spcAft>
            <a:buNone/>
          </a:pPr>
          <a:r>
            <a:rPr lang="en-US" sz="2000" b="1"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Consensus reached on Kigali declaration and Key policy options for implementation action at national, regional and global level</a:t>
          </a:r>
        </a:p>
        <a:p>
          <a:pPr marL="0" lvl="0" indent="0" algn="l" defTabSz="889000">
            <a:lnSpc>
              <a:spcPct val="90000"/>
            </a:lnSpc>
            <a:spcBef>
              <a:spcPct val="0"/>
            </a:spcBef>
            <a:spcAft>
              <a:spcPct val="35000"/>
            </a:spcAft>
            <a:buNone/>
          </a:pPr>
          <a:endParaRPr lang="en-US" sz="2000" b="1" kern="1200" dirty="0">
            <a:solidFill>
              <a:srgbClr val="0000FF"/>
            </a:solidFill>
            <a:latin typeface="Arial" panose="020B0604020202020204" pitchFamily="34" charset="0"/>
            <a:ea typeface="+mn-ea"/>
            <a:cs typeface="Arial" panose="020B0604020202020204" pitchFamily="34" charset="0"/>
          </a:endParaRPr>
        </a:p>
        <a:p>
          <a:pPr marL="0" lvl="0" indent="0" algn="l" defTabSz="889000">
            <a:lnSpc>
              <a:spcPct val="90000"/>
            </a:lnSpc>
            <a:spcBef>
              <a:spcPct val="0"/>
            </a:spcBef>
            <a:spcAft>
              <a:spcPct val="35000"/>
            </a:spcAft>
            <a:buNone/>
          </a:pPr>
          <a:r>
            <a:rPr lang="en-US" sz="2000" b="1" kern="1200" dirty="0">
              <a:solidFill>
                <a:srgbClr val="0000FF"/>
              </a:solidFill>
              <a:latin typeface="Arial" panose="020B0604020202020204" pitchFamily="34" charset="0"/>
              <a:ea typeface="+mn-ea"/>
              <a:cs typeface="Arial" panose="020B0604020202020204" pitchFamily="34" charset="0"/>
            </a:rPr>
            <a:t>Africa’s regional input to 2022 HLPF</a:t>
          </a:r>
        </a:p>
      </dsp:txBody>
      <dsp:txXfrm>
        <a:off x="8670172" y="998565"/>
        <a:ext cx="2354648" cy="3835516"/>
      </dsp:txXfrm>
    </dsp:sp>
    <dsp:sp modelId="{E1627945-F503-4B05-9DC4-D9CB39F430B6}">
      <dsp:nvSpPr>
        <dsp:cNvPr id="0" name=""/>
        <dsp:cNvSpPr/>
      </dsp:nvSpPr>
      <dsp:spPr>
        <a:xfrm>
          <a:off x="8393237" y="41503"/>
          <a:ext cx="2649708" cy="1002337"/>
        </a:xfrm>
        <a:prstGeom prst="rect">
          <a:avLst/>
        </a:prstGeom>
        <a:gradFill rotWithShape="0">
          <a:gsLst>
            <a:gs pos="0">
              <a:srgbClr val="FFC000">
                <a:hueOff val="0"/>
                <a:satOff val="0"/>
                <a:lumOff val="0"/>
                <a:alphaOff val="0"/>
                <a:satMod val="103000"/>
                <a:lumMod val="102000"/>
                <a:tint val="94000"/>
              </a:srgbClr>
            </a:gs>
            <a:gs pos="50000">
              <a:srgbClr val="FFC000">
                <a:hueOff val="0"/>
                <a:satOff val="0"/>
                <a:lumOff val="0"/>
                <a:alphaOff val="0"/>
                <a:satMod val="110000"/>
                <a:lumMod val="100000"/>
                <a:shade val="100000"/>
              </a:srgbClr>
            </a:gs>
            <a:gs pos="100000">
              <a:srgbClr val="FFC000">
                <a:hueOff val="0"/>
                <a:satOff val="0"/>
                <a:lumOff val="0"/>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600200">
            <a:lnSpc>
              <a:spcPct val="90000"/>
            </a:lnSpc>
            <a:spcBef>
              <a:spcPct val="0"/>
            </a:spcBef>
            <a:spcAft>
              <a:spcPct val="35000"/>
            </a:spcAft>
            <a:buNone/>
          </a:pPr>
          <a:r>
            <a:rPr lang="en-US" sz="3600" b="1" kern="1200" dirty="0">
              <a:solidFill>
                <a:sysClr val="window" lastClr="FFFFFF"/>
              </a:solidFill>
              <a:latin typeface="Calibri" panose="020F0502020204030204"/>
              <a:ea typeface="+mn-ea"/>
              <a:cs typeface="+mn-cs"/>
            </a:rPr>
            <a:t>4</a:t>
          </a:r>
        </a:p>
      </dsp:txBody>
      <dsp:txXfrm>
        <a:off x="8393237" y="41503"/>
        <a:ext cx="2649708" cy="1002337"/>
      </dsp:txXfrm>
    </dsp:sp>
    <dsp:sp modelId="{E6B11D3C-0BAD-4577-8831-86D189DF1D6A}">
      <dsp:nvSpPr>
        <dsp:cNvPr id="0" name=""/>
        <dsp:cNvSpPr/>
      </dsp:nvSpPr>
      <dsp:spPr>
        <a:xfrm>
          <a:off x="5759528" y="979901"/>
          <a:ext cx="2688907" cy="3984510"/>
        </a:xfrm>
        <a:prstGeom prst="wedgeRectCallout">
          <a:avLst>
            <a:gd name="adj1" fmla="val 62500"/>
            <a:gd name="adj2" fmla="val 20830"/>
          </a:avLst>
        </a:prstGeom>
        <a:solidFill>
          <a:srgbClr val="FFC000">
            <a:tint val="50000"/>
            <a:hueOff val="3620177"/>
            <a:satOff val="-17662"/>
            <a:lumOff val="2523"/>
            <a:alphaOff val="0"/>
          </a:srgbClr>
        </a:solid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txBody>
        <a:bodyPr spcFirstLastPara="0" vert="horz" wrap="square" lIns="63500" tIns="63500" rIns="63500" bIns="63500" numCol="1" spcCol="1270" anchor="t" anchorCtr="0">
          <a:noAutofit/>
        </a:bodyPr>
        <a:lstStyle/>
        <a:p>
          <a:pPr marL="0" lvl="0" indent="0" algn="l" defTabSz="711200">
            <a:lnSpc>
              <a:spcPct val="90000"/>
            </a:lnSpc>
            <a:spcBef>
              <a:spcPct val="0"/>
            </a:spcBef>
            <a:spcAft>
              <a:spcPct val="35000"/>
            </a:spcAft>
            <a:buFont typeface="Symbol" panose="05050102010706020507" pitchFamily="18" charset="2"/>
            <a:buNone/>
          </a:pPr>
          <a:r>
            <a:rPr lang="en-US" sz="2000" b="1"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Member states learned and shared   experiences, approaches, good practices to accelerate the implementation of the two Agendas </a:t>
          </a:r>
        </a:p>
        <a:p>
          <a:pPr marL="0" lvl="0" indent="0" algn="l" defTabSz="711200">
            <a:lnSpc>
              <a:spcPct val="90000"/>
            </a:lnSpc>
            <a:spcBef>
              <a:spcPct val="0"/>
            </a:spcBef>
            <a:spcAft>
              <a:spcPct val="35000"/>
            </a:spcAft>
            <a:buFont typeface="Symbol" panose="05050102010706020507" pitchFamily="18" charset="2"/>
            <a:buNone/>
          </a:pPr>
          <a:endParaRPr lang="en-US" sz="2000" b="1" kern="1200" dirty="0">
            <a:solidFill>
              <a:srgbClr val="0000FF"/>
            </a:solidFill>
            <a:latin typeface="Arial" panose="020B0604020202020204" pitchFamily="34" charset="0"/>
            <a:ea typeface="+mn-ea"/>
            <a:cs typeface="Arial" panose="020B0604020202020204" pitchFamily="34" charset="0"/>
          </a:endParaRPr>
        </a:p>
        <a:p>
          <a:pPr marL="0" lvl="0" indent="0" algn="l" defTabSz="711200">
            <a:lnSpc>
              <a:spcPct val="90000"/>
            </a:lnSpc>
            <a:spcBef>
              <a:spcPct val="0"/>
            </a:spcBef>
            <a:spcAft>
              <a:spcPct val="35000"/>
            </a:spcAft>
            <a:buFont typeface="Symbol" panose="05050102010706020507" pitchFamily="18" charset="2"/>
            <a:buNone/>
          </a:pPr>
          <a:r>
            <a:rPr lang="en-US" sz="2000" b="1" kern="1200" dirty="0">
              <a:solidFill>
                <a:srgbClr val="0000FF"/>
              </a:solidFill>
              <a:latin typeface="Arial" panose="020B0604020202020204" pitchFamily="34" charset="0"/>
              <a:ea typeface="+mn-ea"/>
              <a:cs typeface="Arial" panose="020B0604020202020204" pitchFamily="34" charset="0"/>
            </a:rPr>
            <a:t>With focus on the selected 5 SDGs (4, 5, 14, 15, and 17)</a:t>
          </a:r>
        </a:p>
      </dsp:txBody>
      <dsp:txXfrm>
        <a:off x="6100482" y="979901"/>
        <a:ext cx="2347954" cy="3984510"/>
      </dsp:txXfrm>
    </dsp:sp>
    <dsp:sp modelId="{1F3F6D0E-2B06-4B90-8A20-65682EC21F79}">
      <dsp:nvSpPr>
        <dsp:cNvPr id="0" name=""/>
        <dsp:cNvSpPr/>
      </dsp:nvSpPr>
      <dsp:spPr>
        <a:xfrm>
          <a:off x="5708244" y="74316"/>
          <a:ext cx="2608115" cy="857214"/>
        </a:xfrm>
        <a:prstGeom prst="rect">
          <a:avLst/>
        </a:prstGeom>
        <a:gradFill rotWithShape="0">
          <a:gsLst>
            <a:gs pos="0">
              <a:srgbClr val="FFC000">
                <a:hueOff val="3266964"/>
                <a:satOff val="-13592"/>
                <a:lumOff val="3203"/>
                <a:alphaOff val="0"/>
                <a:satMod val="103000"/>
                <a:lumMod val="102000"/>
                <a:tint val="94000"/>
              </a:srgbClr>
            </a:gs>
            <a:gs pos="50000">
              <a:srgbClr val="FFC000">
                <a:hueOff val="3266964"/>
                <a:satOff val="-13592"/>
                <a:lumOff val="3203"/>
                <a:alphaOff val="0"/>
                <a:satMod val="110000"/>
                <a:lumMod val="100000"/>
                <a:shade val="100000"/>
              </a:srgbClr>
            </a:gs>
            <a:gs pos="100000">
              <a:srgbClr val="FFC000">
                <a:hueOff val="3266964"/>
                <a:satOff val="-13592"/>
                <a:lumOff val="3203"/>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600200">
            <a:lnSpc>
              <a:spcPct val="90000"/>
            </a:lnSpc>
            <a:spcBef>
              <a:spcPct val="0"/>
            </a:spcBef>
            <a:spcAft>
              <a:spcPct val="35000"/>
            </a:spcAft>
            <a:buNone/>
          </a:pPr>
          <a:r>
            <a:rPr lang="en-US" sz="3600" b="1" kern="1200" dirty="0">
              <a:solidFill>
                <a:sysClr val="window" lastClr="FFFFFF"/>
              </a:solidFill>
              <a:latin typeface="Calibri" panose="020F0502020204030204"/>
              <a:ea typeface="+mn-ea"/>
              <a:cs typeface="+mn-cs"/>
            </a:rPr>
            <a:t>3</a:t>
          </a:r>
        </a:p>
      </dsp:txBody>
      <dsp:txXfrm>
        <a:off x="5708244" y="74316"/>
        <a:ext cx="2608115" cy="857214"/>
      </dsp:txXfrm>
    </dsp:sp>
    <dsp:sp modelId="{9009F552-C236-4C6A-B3E0-6E65D6D450F4}">
      <dsp:nvSpPr>
        <dsp:cNvPr id="0" name=""/>
        <dsp:cNvSpPr/>
      </dsp:nvSpPr>
      <dsp:spPr>
        <a:xfrm>
          <a:off x="3256061" y="935373"/>
          <a:ext cx="2620317" cy="4070528"/>
        </a:xfrm>
        <a:prstGeom prst="wedgeRectCallout">
          <a:avLst>
            <a:gd name="adj1" fmla="val 62500"/>
            <a:gd name="adj2" fmla="val 20830"/>
          </a:avLst>
        </a:prstGeom>
        <a:solidFill>
          <a:srgbClr val="FFC000">
            <a:tint val="50000"/>
            <a:hueOff val="7240354"/>
            <a:satOff val="-35324"/>
            <a:lumOff val="5045"/>
            <a:alphaOff val="0"/>
          </a:srgbClr>
        </a:solid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txBody>
        <a:bodyPr spcFirstLastPara="0" vert="horz" wrap="square" lIns="63500" tIns="63500" rIns="63500" bIns="63500" numCol="1" spcCol="1270" anchor="t" anchorCtr="0">
          <a:noAutofit/>
        </a:bodyPr>
        <a:lstStyle/>
        <a:p>
          <a:pPr marL="0" lvl="0" indent="0" algn="l" defTabSz="889000">
            <a:lnSpc>
              <a:spcPct val="90000"/>
            </a:lnSpc>
            <a:spcBef>
              <a:spcPct val="0"/>
            </a:spcBef>
            <a:spcAft>
              <a:spcPct val="35000"/>
            </a:spcAft>
            <a:buNone/>
          </a:pPr>
          <a:r>
            <a:rPr lang="en-US" sz="2000" b="1" i="0" dirty="0">
              <a:solidFill>
                <a:sysClr val="windowText" lastClr="000000">
                  <a:hueOff val="0"/>
                  <a:satOff val="0"/>
                  <a:lumOff val="0"/>
                  <a:alphaOff val="0"/>
                </a:sysClr>
              </a:solidFill>
              <a:latin typeface="Arial" panose="020B0604020202020204" pitchFamily="34" charset="0"/>
              <a:ea typeface="Verdana" panose="020B0604030504040204" pitchFamily="34" charset="0"/>
              <a:cs typeface="Arial" panose="020B0604020202020204" pitchFamily="34" charset="0"/>
            </a:rPr>
            <a:t>Support and strengthened capacity for:</a:t>
          </a:r>
        </a:p>
        <a:p>
          <a:pPr marL="0" lvl="0" indent="0" algn="l" defTabSz="889000">
            <a:lnSpc>
              <a:spcPct val="90000"/>
            </a:lnSpc>
            <a:spcBef>
              <a:spcPct val="0"/>
            </a:spcBef>
            <a:spcAft>
              <a:spcPct val="35000"/>
            </a:spcAft>
            <a:buNone/>
          </a:pPr>
          <a:r>
            <a:rPr lang="en-US" sz="2000" b="1" i="0" dirty="0">
              <a:solidFill>
                <a:srgbClr val="0000FF"/>
              </a:solidFill>
              <a:latin typeface="Arial" panose="020B0604020202020204" pitchFamily="34" charset="0"/>
              <a:ea typeface="Verdana" panose="020B0604030504040204" pitchFamily="34" charset="0"/>
              <a:cs typeface="Arial" panose="020B0604020202020204" pitchFamily="34" charset="0"/>
            </a:rPr>
            <a:t>(</a:t>
          </a:r>
          <a:r>
            <a:rPr lang="en-US" sz="2000" b="1" i="0" dirty="0" err="1">
              <a:solidFill>
                <a:srgbClr val="0000FF"/>
              </a:solidFill>
              <a:latin typeface="Arial" panose="020B0604020202020204" pitchFamily="34" charset="0"/>
              <a:ea typeface="Verdana" panose="020B0604030504040204" pitchFamily="34" charset="0"/>
              <a:cs typeface="Arial" panose="020B0604020202020204" pitchFamily="34" charset="0"/>
            </a:rPr>
            <a:t>i</a:t>
          </a:r>
          <a:r>
            <a:rPr lang="en-US" sz="2000" b="1" i="0" dirty="0">
              <a:solidFill>
                <a:srgbClr val="0000FF"/>
              </a:solidFill>
              <a:latin typeface="Arial" panose="020B0604020202020204" pitchFamily="34" charset="0"/>
              <a:ea typeface="Verdana" panose="020B0604030504040204" pitchFamily="34" charset="0"/>
              <a:cs typeface="Arial" panose="020B0604020202020204" pitchFamily="34" charset="0"/>
            </a:rPr>
            <a:t>) 21 African countries for VNRs</a:t>
          </a:r>
        </a:p>
        <a:p>
          <a:pPr marL="0" lvl="0" indent="0" algn="l" defTabSz="889000">
            <a:lnSpc>
              <a:spcPct val="90000"/>
            </a:lnSpc>
            <a:spcBef>
              <a:spcPct val="0"/>
            </a:spcBef>
            <a:spcAft>
              <a:spcPct val="35000"/>
            </a:spcAft>
            <a:buNone/>
          </a:pPr>
          <a:r>
            <a:rPr lang="en-US" sz="2000" b="1" i="0" dirty="0">
              <a:solidFill>
                <a:srgbClr val="0000FF"/>
              </a:solidFill>
              <a:latin typeface="Arial" panose="020B0604020202020204" pitchFamily="34" charset="0"/>
              <a:ea typeface="Verdana" panose="020B0604030504040204" pitchFamily="34" charset="0"/>
              <a:cs typeface="Arial" panose="020B0604020202020204" pitchFamily="34" charset="0"/>
            </a:rPr>
            <a:t>(ii) Cities and other subnational Govts for VLRs</a:t>
          </a:r>
        </a:p>
        <a:p>
          <a:pPr marL="0" lvl="0" indent="0" algn="l" defTabSz="889000">
            <a:lnSpc>
              <a:spcPct val="90000"/>
            </a:lnSpc>
            <a:spcBef>
              <a:spcPct val="0"/>
            </a:spcBef>
            <a:spcAft>
              <a:spcPct val="35000"/>
            </a:spcAft>
            <a:buNone/>
          </a:pPr>
          <a:r>
            <a:rPr lang="en-US" sz="2000" b="1" i="0" dirty="0">
              <a:solidFill>
                <a:srgbClr val="0000FF"/>
              </a:solidFill>
              <a:latin typeface="Arial" panose="020B0604020202020204" pitchFamily="34" charset="0"/>
              <a:ea typeface="Verdana" panose="020B0604030504040204" pitchFamily="34" charset="0"/>
              <a:cs typeface="Arial" panose="020B0604020202020204" pitchFamily="34" charset="0"/>
            </a:rPr>
            <a:t>(ii) CSO, Private Sector, Academia and Parliamentarians</a:t>
          </a:r>
          <a:endParaRPr lang="en-US" sz="2000" b="1" kern="1200" dirty="0">
            <a:solidFill>
              <a:srgbClr val="0000FF"/>
            </a:solidFill>
            <a:latin typeface="Arial" panose="020B0604020202020204" pitchFamily="34" charset="0"/>
            <a:ea typeface="+mn-ea"/>
            <a:cs typeface="Arial" panose="020B0604020202020204" pitchFamily="34" charset="0"/>
          </a:endParaRPr>
        </a:p>
      </dsp:txBody>
      <dsp:txXfrm>
        <a:off x="3588317" y="935373"/>
        <a:ext cx="2288061" cy="4070528"/>
      </dsp:txXfrm>
    </dsp:sp>
    <dsp:sp modelId="{A6CAB016-F3CD-458E-9F36-1A1BB3EA3FEB}">
      <dsp:nvSpPr>
        <dsp:cNvPr id="0" name=""/>
        <dsp:cNvSpPr/>
      </dsp:nvSpPr>
      <dsp:spPr>
        <a:xfrm>
          <a:off x="2861585" y="173652"/>
          <a:ext cx="2958028" cy="735041"/>
        </a:xfrm>
        <a:prstGeom prst="rect">
          <a:avLst/>
        </a:prstGeom>
        <a:gradFill rotWithShape="0">
          <a:gsLst>
            <a:gs pos="0">
              <a:srgbClr val="FFC000">
                <a:hueOff val="6533927"/>
                <a:satOff val="-27185"/>
                <a:lumOff val="6405"/>
                <a:alphaOff val="0"/>
                <a:satMod val="103000"/>
                <a:lumMod val="102000"/>
                <a:tint val="94000"/>
              </a:srgbClr>
            </a:gs>
            <a:gs pos="50000">
              <a:srgbClr val="FFC000">
                <a:hueOff val="6533927"/>
                <a:satOff val="-27185"/>
                <a:lumOff val="6405"/>
                <a:alphaOff val="0"/>
                <a:satMod val="110000"/>
                <a:lumMod val="100000"/>
                <a:shade val="100000"/>
              </a:srgbClr>
            </a:gs>
            <a:gs pos="100000">
              <a:srgbClr val="FFC000">
                <a:hueOff val="6533927"/>
                <a:satOff val="-27185"/>
                <a:lumOff val="6405"/>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600200">
            <a:lnSpc>
              <a:spcPct val="90000"/>
            </a:lnSpc>
            <a:spcBef>
              <a:spcPct val="0"/>
            </a:spcBef>
            <a:spcAft>
              <a:spcPct val="35000"/>
            </a:spcAft>
            <a:buNone/>
          </a:pPr>
          <a:r>
            <a:rPr lang="en-US" sz="3600" b="1" kern="1200" dirty="0">
              <a:solidFill>
                <a:sysClr val="window" lastClr="FFFFFF"/>
              </a:solidFill>
              <a:latin typeface="Calibri" panose="020F0502020204030204"/>
              <a:ea typeface="+mn-ea"/>
              <a:cs typeface="+mn-cs"/>
            </a:rPr>
            <a:t>2</a:t>
          </a:r>
        </a:p>
      </dsp:txBody>
      <dsp:txXfrm>
        <a:off x="2861585" y="173652"/>
        <a:ext cx="2958028" cy="735041"/>
      </dsp:txXfrm>
    </dsp:sp>
    <dsp:sp modelId="{58DF854A-024B-4460-9A74-D2B6B1B5594B}">
      <dsp:nvSpPr>
        <dsp:cNvPr id="0" name=""/>
        <dsp:cNvSpPr/>
      </dsp:nvSpPr>
      <dsp:spPr>
        <a:xfrm>
          <a:off x="176007" y="852410"/>
          <a:ext cx="3064539" cy="4281322"/>
        </a:xfrm>
        <a:prstGeom prst="wedgeRectCallout">
          <a:avLst>
            <a:gd name="adj1" fmla="val 62500"/>
            <a:gd name="adj2" fmla="val 20830"/>
          </a:avLst>
        </a:prstGeom>
        <a:solidFill>
          <a:srgbClr val="FFC000">
            <a:tint val="50000"/>
            <a:hueOff val="10860531"/>
            <a:satOff val="-52986"/>
            <a:lumOff val="7568"/>
            <a:alphaOff val="0"/>
          </a:srgbClr>
        </a:solid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txBody>
        <a:bodyPr spcFirstLastPara="0" vert="horz" wrap="square" lIns="63500" tIns="63500" rIns="63500" bIns="63500" numCol="1" spcCol="1270" anchor="t" anchorCtr="0">
          <a:noAutofit/>
        </a:bodyPr>
        <a:lstStyle/>
        <a:p>
          <a:pPr marL="0" marR="0" lvl="0" indent="0" algn="l" defTabSz="914400" eaLnBrk="1" fontAlgn="auto" latinLnBrk="0" hangingPunct="1">
            <a:lnSpc>
              <a:spcPct val="100000"/>
            </a:lnSpc>
            <a:spcBef>
              <a:spcPct val="0"/>
            </a:spcBef>
            <a:spcAft>
              <a:spcPts val="600"/>
            </a:spcAft>
            <a:buClrTx/>
            <a:buSzTx/>
            <a:buFontTx/>
            <a:buNone/>
            <a:tabLst/>
            <a:defRPr/>
          </a:pPr>
          <a:r>
            <a:rPr lang="en-US" sz="2000" b="1"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Adoption and launch of key initiatives to drive implementation: </a:t>
          </a:r>
          <a:endParaRPr lang="en-US" sz="2000" b="1" i="0" dirty="0">
            <a:solidFill>
              <a:srgbClr val="0000FF"/>
            </a:solidFill>
            <a:latin typeface="Arial" panose="020B0604020202020204" pitchFamily="34" charset="0"/>
            <a:ea typeface="+mn-ea"/>
            <a:cs typeface="Arial" panose="020B0604020202020204" pitchFamily="34" charset="0"/>
          </a:endParaRPr>
        </a:p>
        <a:p>
          <a:pPr marL="0" marR="0" lvl="0" indent="0" algn="l" defTabSz="914400" eaLnBrk="1" fontAlgn="auto" latinLnBrk="0" hangingPunct="1">
            <a:lnSpc>
              <a:spcPct val="100000"/>
            </a:lnSpc>
            <a:spcBef>
              <a:spcPct val="0"/>
            </a:spcBef>
            <a:spcAft>
              <a:spcPts val="1000"/>
            </a:spcAft>
            <a:buClrTx/>
            <a:buSzTx/>
            <a:buFont typeface="+mj-lt"/>
            <a:buAutoNum type="arabicPeriod"/>
            <a:tabLst/>
            <a:defRPr/>
          </a:pPr>
          <a:r>
            <a:rPr lang="en-US" sz="2000" b="1" kern="1200" dirty="0">
              <a:solidFill>
                <a:prstClr val="black">
                  <a:hueOff val="0"/>
                  <a:satOff val="0"/>
                  <a:lumOff val="0"/>
                  <a:alphaOff val="0"/>
                </a:prstClr>
              </a:solidFill>
              <a:latin typeface="Arial" panose="020B0604020202020204" pitchFamily="34" charset="0"/>
              <a:ea typeface="+mn-ea"/>
              <a:cs typeface="Arial" panose="020B0604020202020204" pitchFamily="34" charset="0"/>
            </a:rPr>
            <a:t> </a:t>
          </a:r>
          <a:r>
            <a:rPr lang="en-US" sz="2000" b="1" kern="1200" dirty="0">
              <a:solidFill>
                <a:srgbClr val="0000FF"/>
              </a:solidFill>
              <a:latin typeface="Arial" panose="020B0604020202020204" pitchFamily="34" charset="0"/>
              <a:ea typeface="+mn-ea"/>
              <a:cs typeface="Arial" panose="020B0604020202020204" pitchFamily="34" charset="0"/>
            </a:rPr>
            <a:t>(</a:t>
          </a:r>
          <a:r>
            <a:rPr lang="en-US" sz="2000" b="1" kern="1200" dirty="0" err="1">
              <a:solidFill>
                <a:srgbClr val="0000FF"/>
              </a:solidFill>
              <a:latin typeface="Arial" panose="020B0604020202020204" pitchFamily="34" charset="0"/>
              <a:ea typeface="+mn-ea"/>
              <a:cs typeface="Arial" panose="020B0604020202020204" pitchFamily="34" charset="0"/>
            </a:rPr>
            <a:t>i</a:t>
          </a:r>
          <a:r>
            <a:rPr lang="en-US" sz="2000" b="1" kern="1200" dirty="0">
              <a:solidFill>
                <a:srgbClr val="0000FF"/>
              </a:solidFill>
              <a:latin typeface="Arial" panose="020B0604020202020204" pitchFamily="34" charset="0"/>
              <a:ea typeface="+mn-ea"/>
              <a:cs typeface="Arial" panose="020B0604020202020204" pitchFamily="34" charset="0"/>
            </a:rPr>
            <a:t>) MOU on Carbon pricing and credits</a:t>
          </a:r>
        </a:p>
        <a:p>
          <a:pPr marL="0" marR="0" lvl="0" indent="0" algn="l" defTabSz="914400" eaLnBrk="1" fontAlgn="auto" latinLnBrk="0" hangingPunct="1">
            <a:lnSpc>
              <a:spcPct val="100000"/>
            </a:lnSpc>
            <a:spcBef>
              <a:spcPct val="0"/>
            </a:spcBef>
            <a:spcAft>
              <a:spcPts val="1000"/>
            </a:spcAft>
            <a:buClrTx/>
            <a:buSzTx/>
            <a:buFont typeface="+mj-lt"/>
            <a:buAutoNum type="arabicPeriod"/>
            <a:tabLst/>
            <a:defRPr/>
          </a:pPr>
          <a:r>
            <a:rPr lang="en-GB" sz="2000" b="1" kern="1200" dirty="0">
              <a:solidFill>
                <a:srgbClr val="0000FF"/>
              </a:solidFill>
              <a:latin typeface="Arial" panose="020B0604020202020204" pitchFamily="34" charset="0"/>
              <a:ea typeface="+mn-ea"/>
              <a:cs typeface="Arial" panose="020B0604020202020204" pitchFamily="34" charset="0"/>
            </a:rPr>
            <a:t>(ii) Alliance of Entrepreneurial Universities in Africa</a:t>
          </a:r>
        </a:p>
        <a:p>
          <a:pPr marL="0" marR="0" lvl="0" indent="0" algn="l" defTabSz="914400" eaLnBrk="1" fontAlgn="auto" latinLnBrk="0" hangingPunct="1">
            <a:lnSpc>
              <a:spcPct val="100000"/>
            </a:lnSpc>
            <a:spcBef>
              <a:spcPct val="0"/>
            </a:spcBef>
            <a:spcAft>
              <a:spcPts val="1000"/>
            </a:spcAft>
            <a:buClrTx/>
            <a:buSzTx/>
            <a:buFont typeface="+mj-lt"/>
            <a:buAutoNum type="arabicPeriod"/>
            <a:tabLst/>
            <a:defRPr/>
          </a:pPr>
          <a:r>
            <a:rPr lang="en-GB" sz="2000" b="1" kern="1200" dirty="0">
              <a:solidFill>
                <a:srgbClr val="0000FF"/>
              </a:solidFill>
              <a:latin typeface="Arial" panose="020B0604020202020204" pitchFamily="34" charset="0"/>
              <a:ea typeface="+mn-ea"/>
              <a:cs typeface="Arial" panose="020B0604020202020204" pitchFamily="34" charset="0"/>
            </a:rPr>
            <a:t>(iii) </a:t>
          </a:r>
          <a:r>
            <a:rPr lang="en-US" sz="2000" b="1" kern="1200" dirty="0">
              <a:solidFill>
                <a:srgbClr val="0000FF"/>
              </a:solidFill>
              <a:latin typeface="Arial" panose="020B0604020202020204" pitchFamily="34" charset="0"/>
              <a:ea typeface="+mn-ea"/>
              <a:cs typeface="Arial" panose="020B0604020202020204" pitchFamily="34" charset="0"/>
            </a:rPr>
            <a:t>Technology Development and transfer Network in Rwanda</a:t>
          </a:r>
          <a:endParaRPr lang="en-GB" sz="2000" b="1" kern="1200" dirty="0">
            <a:solidFill>
              <a:srgbClr val="0000FF"/>
            </a:solidFill>
            <a:latin typeface="Arial" panose="020B0604020202020204" pitchFamily="34" charset="0"/>
            <a:ea typeface="+mn-ea"/>
            <a:cs typeface="Arial" panose="020B0604020202020204" pitchFamily="34" charset="0"/>
          </a:endParaRPr>
        </a:p>
        <a:p>
          <a:pPr marL="0" marR="0" lvl="0" indent="0" algn="l" defTabSz="914400" eaLnBrk="1" fontAlgn="auto" latinLnBrk="0" hangingPunct="1">
            <a:lnSpc>
              <a:spcPct val="100000"/>
            </a:lnSpc>
            <a:spcBef>
              <a:spcPct val="0"/>
            </a:spcBef>
            <a:spcAft>
              <a:spcPts val="600"/>
            </a:spcAft>
            <a:buClrTx/>
            <a:buSzTx/>
            <a:buFontTx/>
            <a:buNone/>
            <a:tabLst/>
            <a:defRPr/>
          </a:pPr>
          <a:endParaRPr lang="en-GB" sz="1800" b="1" kern="1200" dirty="0">
            <a:solidFill>
              <a:prstClr val="black">
                <a:hueOff val="0"/>
                <a:satOff val="0"/>
                <a:lumOff val="0"/>
                <a:alphaOff val="0"/>
              </a:prstClr>
            </a:solidFill>
            <a:latin typeface="Arial" panose="020B0604020202020204" pitchFamily="34" charset="0"/>
            <a:ea typeface="+mn-ea"/>
            <a:cs typeface="Arial" panose="020B0604020202020204" pitchFamily="34" charset="0"/>
          </a:endParaRPr>
        </a:p>
      </dsp:txBody>
      <dsp:txXfrm>
        <a:off x="564591" y="852410"/>
        <a:ext cx="2675956" cy="4281322"/>
      </dsp:txXfrm>
    </dsp:sp>
    <dsp:sp modelId="{96E45545-81D2-45B6-832F-988E0F0C683D}">
      <dsp:nvSpPr>
        <dsp:cNvPr id="0" name=""/>
        <dsp:cNvSpPr/>
      </dsp:nvSpPr>
      <dsp:spPr>
        <a:xfrm>
          <a:off x="270649" y="124008"/>
          <a:ext cx="2985439" cy="759394"/>
        </a:xfrm>
        <a:prstGeom prst="rect">
          <a:avLst/>
        </a:prstGeom>
        <a:gradFill rotWithShape="0">
          <a:gsLst>
            <a:gs pos="0">
              <a:srgbClr val="FFC000">
                <a:hueOff val="9800891"/>
                <a:satOff val="-40777"/>
                <a:lumOff val="9608"/>
                <a:alphaOff val="0"/>
                <a:satMod val="103000"/>
                <a:lumMod val="102000"/>
                <a:tint val="94000"/>
              </a:srgbClr>
            </a:gs>
            <a:gs pos="50000">
              <a:srgbClr val="FFC000">
                <a:hueOff val="9800891"/>
                <a:satOff val="-40777"/>
                <a:lumOff val="9608"/>
                <a:alphaOff val="0"/>
                <a:satMod val="110000"/>
                <a:lumMod val="100000"/>
                <a:shade val="100000"/>
              </a:srgbClr>
            </a:gs>
            <a:gs pos="100000">
              <a:srgbClr val="FFC000">
                <a:hueOff val="9800891"/>
                <a:satOff val="-40777"/>
                <a:lumOff val="9608"/>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600200">
            <a:lnSpc>
              <a:spcPct val="90000"/>
            </a:lnSpc>
            <a:spcBef>
              <a:spcPct val="0"/>
            </a:spcBef>
            <a:spcAft>
              <a:spcPct val="35000"/>
            </a:spcAft>
            <a:buNone/>
          </a:pPr>
          <a:r>
            <a:rPr lang="en-US" sz="3600" kern="1200" dirty="0">
              <a:solidFill>
                <a:sysClr val="window" lastClr="FFFFFF"/>
              </a:solidFill>
              <a:latin typeface="Calibri" panose="020F0502020204030204"/>
              <a:ea typeface="+mn-ea"/>
              <a:cs typeface="+mn-cs"/>
            </a:rPr>
            <a:t>1</a:t>
          </a:r>
        </a:p>
      </dsp:txBody>
      <dsp:txXfrm>
        <a:off x="270649" y="124008"/>
        <a:ext cx="2985439" cy="759394"/>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InterconnectedBlockProcess">
  <dgm:title val="Interconnected Block Process"/>
  <dgm:desc val="Use to show sequential steps in a process. Works best with small amounts of Level 1 text and medium amounts of Level 2 text."/>
  <dgm:catLst>
    <dgm:cat type="process" pri="5500"/>
    <dgm:cat type="officeonline" pri="3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2" destOrd="0"/>
        <dgm:cxn modelId="42" srcId="40" destId="41" srcOrd="0" destOrd="0"/>
      </dgm:cxnLst>
      <dgm:bg/>
      <dgm:whole/>
    </dgm:dataModel>
  </dgm:clrData>
  <dgm:layoutNode name="Name0">
    <dgm:varLst>
      <dgm:chMax val="7"/>
      <dgm:chPref val="5"/>
      <dgm:dir/>
      <dgm:animOne val="branch"/>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127"/>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5"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Accent1" refType="w" fact="0"/>
              <dgm:constr type="t" for="ch" forName="ChildAccent1" refType="h" fact="0.1613"/>
              <dgm:constr type="w" for="ch" forName="ChildAccent1" refType="w" fact="0.5"/>
              <dgm:constr type="h" for="ch" forName="ChildAccent1" refType="h" fact="0.7742"/>
              <dgm:constr type="l" for="ch" forName="Child1" refType="w" fact="0.0635"/>
              <dgm:constr type="t" for="ch" forName="Child1" refType="h" fact="0.1613"/>
              <dgm:constr type="w" for="ch" forName="Child1" refType="w" fact="0.4365"/>
              <dgm:constr type="h" for="ch" forName="Child1" refType="h" fact="0.7742"/>
              <dgm:constr type="l" for="ch" forName="Parent1" refType="w" fact="0"/>
              <dgm:constr type="t" for="ch" forName="Parent1" refType="h" fact="0.0323"/>
              <dgm:constr type="w" for="ch" forName="Parent1" refType="w" fact="0.5"/>
              <dgm:constr type="h" for="ch" forName="Parent1" refType="h" fact="0.129"/>
              <dgm:constr type="l" for="ch" forName="ChildAccent2" refType="w" fact="0.5"/>
              <dgm:constr type="t" for="ch" forName="ChildAccent2" refType="h" fact="0.1613"/>
              <dgm:constr type="w" for="ch" forName="ChildAccent2" refType="w" fact="0.5"/>
              <dgm:constr type="h" for="ch" forName="ChildAccent2" refType="h" fact="0.8387"/>
              <dgm:constr type="l" for="ch" forName="Child2" refType="w" fact="0.5635"/>
              <dgm:constr type="t" for="ch" forName="Child2" refType="h" fact="0.1613"/>
              <dgm:constr type="w" for="ch" forName="Child2" refType="w" fact="0.4365"/>
              <dgm:constr type="h" for="ch" forName="Child2" refType="h" fact="0.8387"/>
              <dgm:constr type="l" for="ch" forName="Parent2" refType="w" fact="0.5"/>
              <dgm:constr type="t" for="ch" forName="Parent2" refType="h" fact="0"/>
              <dgm:constr type="w" for="ch" forName="Parent2" refType="w" fact="0.5"/>
              <dgm:constr type="h" for="ch" forName="Parent2" refType="h" fact="0.1613"/>
            </dgm:constrLst>
          </dgm:if>
          <dgm:if name="Name6"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Accent1" refType="w" fact="0"/>
              <dgm:constr type="t" for="ch" forName="ChildAccent1" refType="h" fact="0.1757"/>
              <dgm:constr type="w" for="ch" forName="ChildAccent1" refType="w" fact="0.3333"/>
              <dgm:constr type="h" for="ch" forName="ChildAccent1" refType="h" fact="0.7066"/>
              <dgm:constr type="l" for="ch" forName="Child1" refType="w" fact="0.0423"/>
              <dgm:constr type="t" for="ch" forName="Child1" refType="h" fact="0.1757"/>
              <dgm:constr type="w" for="ch" forName="Child1" refType="w" fact="0.291"/>
              <dgm:constr type="h" for="ch" forName="Child1" refType="h" fact="0.7066"/>
              <dgm:constr type="l" for="ch" forName="Parent1" refType="w" fact="0"/>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Child2" refType="w" fact="0.3756"/>
              <dgm:constr type="t" for="ch" forName="Child2" refType="h" fact="0.1757"/>
              <dgm:constr type="w" for="ch" forName="Child2" refType="w" fact="0.291"/>
              <dgm:constr type="h" for="ch" forName="Child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6667"/>
              <dgm:constr type="t" for="ch" forName="ChildAccent3" refType="h" fact="0.1757"/>
              <dgm:constr type="w" for="ch" forName="ChildAccent3" refType="w" fact="0.3333"/>
              <dgm:constr type="h" for="ch" forName="ChildAccent3" refType="h" fact="0.8243"/>
              <dgm:constr type="l" for="ch" forName="Child3" refType="w" fact="0.709"/>
              <dgm:constr type="t" for="ch" forName="Child3" refType="h" fact="0.1757"/>
              <dgm:constr type="w" for="ch" forName="Child3" refType="w" fact="0.291"/>
              <dgm:constr type="h" for="ch" forName="Child3" refType="h" fact="0.8243"/>
              <dgm:constr type="l" for="ch" forName="Parent3" refType="w" fact="0.6667"/>
              <dgm:constr type="t" for="ch" forName="Parent3" refType="h" fact="0"/>
              <dgm:constr type="w" for="ch" forName="Parent3" refType="w" fact="0.3333"/>
              <dgm:constr type="h" for="ch" forName="Parent3" refType="h" fact="0.176"/>
            </dgm:constrLst>
          </dgm:if>
          <dgm:if name="Name7"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Accent1" refType="w" fact="0"/>
              <dgm:constr type="t" for="ch" forName="ChildAccent1" refType="h" fact="0.1892"/>
              <dgm:constr type="w" for="ch" forName="ChildAccent1" refType="w" fact="0.25"/>
              <dgm:constr type="h" for="ch" forName="ChildAccent1" refType="h" fact="0.6486"/>
              <dgm:constr type="l" for="ch" forName="Child1" refType="w" fact="0.0317"/>
              <dgm:constr type="t" for="ch" forName="Child1" refType="h" fact="0.1892"/>
              <dgm:constr type="w" for="ch" forName="Child1" refType="w" fact="0.2183"/>
              <dgm:constr type="h" for="ch" forName="Child1" refType="h" fact="0.6486"/>
              <dgm:constr type="l" for="ch" forName="Parent1" refType="w" fact="0"/>
              <dgm:constr type="t" for="ch" forName="Parent1" refType="h" fact="0.0811"/>
              <dgm:constr type="w" for="ch" forName="Parent1" refType="w" fact="0.25"/>
              <dgm:constr type="h" for="ch" forName="Parent1" refType="h" fact="0.1081"/>
              <dgm:constr type="l" for="ch" forName="ChildAccent2" refType="w" fact="0.25"/>
              <dgm:constr type="t" for="ch" forName="ChildAccent2" refType="h" fact="0.1892"/>
              <dgm:constr type="w" for="ch" forName="ChildAccent2" refType="w" fact="0.25"/>
              <dgm:constr type="h" for="ch" forName="ChildAccent2" refType="h" fact="0.7027"/>
              <dgm:constr type="l" for="ch" forName="Child2" refType="w" fact="0.2817"/>
              <dgm:constr type="t" for="ch" forName="Child2" refType="h" fact="0.1892"/>
              <dgm:constr type="w" for="ch" forName="Child2" refType="w" fact="0.2183"/>
              <dgm:constr type="h" for="ch" forName="Child2" refType="h" fact="0.7027"/>
              <dgm:constr type="l" for="ch" forName="Parent2" refType="w" fact="0.25"/>
              <dgm:constr type="t" for="ch" forName="Parent2" refType="h" fact="0.0541"/>
              <dgm:constr type="w" for="ch" forName="Parent2" refType="w" fact="0.25"/>
              <dgm:constr type="h" for="ch" forName="Parent2" refType="h" fact="0.1351"/>
              <dgm:constr type="l" for="ch" forName="ChildAccent3" refType="w" fact="0.5"/>
              <dgm:constr type="t" for="ch" forName="ChildAccent3" refType="h" fact="0.1892"/>
              <dgm:constr type="w" for="ch" forName="ChildAccent3" refType="w" fact="0.25"/>
              <dgm:constr type="h" for="ch" forName="ChildAccent3" refType="h" fact="0.7568"/>
              <dgm:constr type="l" for="ch" forName="Child3" refType="w" fact="0.5317"/>
              <dgm:constr type="t" for="ch" forName="Child3" refType="h" fact="0.1892"/>
              <dgm:constr type="w" for="ch" forName="Child3" refType="w" fact="0.2183"/>
              <dgm:constr type="h" for="ch" forName="Child3" refType="h" fact="0.7568"/>
              <dgm:constr type="l" for="ch" forName="Parent3" refType="w" fact="0.5"/>
              <dgm:constr type="t" for="ch" forName="Parent3" refType="h" fact="0.0275"/>
              <dgm:constr type="w" for="ch" forName="Parent3" refType="w" fact="0.25"/>
              <dgm:constr type="h" for="ch" forName="Parent3" refType="h" fact="0.1622"/>
              <dgm:constr type="l" for="ch" forName="ChildAccent4" refType="w" fact="0.75"/>
              <dgm:constr type="t" for="ch" forName="ChildAccent4" refType="h" fact="0.1892"/>
              <dgm:constr type="w" for="ch" forName="ChildAccent4" refType="w" fact="0.25"/>
              <dgm:constr type="h" for="ch" forName="ChildAccent4" refType="h" fact="0.8108"/>
              <dgm:constr type="l" for="ch" forName="Child4" refType="w" fact="0.7817"/>
              <dgm:constr type="t" for="ch" forName="Child4" refType="h" fact="0.1892"/>
              <dgm:constr type="w" for="ch" forName="Child4" refType="w" fact="0.2183"/>
              <dgm:constr type="h" for="ch" forName="Child4" refType="h" fact="0.8108"/>
              <dgm:constr type="l" for="ch" forName="Parent4" refType="w" fact="0.75"/>
              <dgm:constr type="t" for="ch" forName="Parent4" refType="h" fact="0"/>
              <dgm:constr type="w" for="ch" forName="Parent4" refType="w" fact="0.25"/>
              <dgm:constr type="h" for="ch" forName="Parent4" refType="h" fact="0.1892"/>
            </dgm:constrLst>
          </dgm:if>
          <dgm:if name="Name8"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Accent1" refType="w" fact="0"/>
              <dgm:constr type="t" for="ch" forName="ChildAccent1" refType="h" fact="0.2"/>
              <dgm:constr type="w" for="ch" forName="ChildAccent1" refType="w" fact="0.2001"/>
              <dgm:constr type="h" for="ch" forName="ChildAccent1" refType="h" fact="0.6"/>
              <dgm:constr type="l" for="ch" forName="Child1" refType="w" fact="0.0254"/>
              <dgm:constr type="t" for="ch" forName="Child1" refType="h" fact="0.2"/>
              <dgm:constr type="w" for="ch" forName="Child1" refType="w" fact="0.1747"/>
              <dgm:constr type="h" for="ch" forName="Child1" refType="h" fact="0.6"/>
              <dgm:constr type="l" for="ch" forName="Parent1" refType="w" fact="0"/>
              <dgm:constr type="t" for="ch" forName="Parent1" refType="h" fact="0.1"/>
              <dgm:constr type="w" for="ch" forName="Parent1" refType="w" fact="0.2001"/>
              <dgm:constr type="h" for="ch" forName="Parent1" refType="h" fact="0.1"/>
              <dgm:constr type="l" for="ch" forName="ChildAccent2" refType="w" fact="0.2001"/>
              <dgm:constr type="t" for="ch" forName="ChildAccent2" refType="h" fact="0.2"/>
              <dgm:constr type="w" for="ch" forName="ChildAccent2" refType="w" fact="0.2001"/>
              <dgm:constr type="h" for="ch" forName="ChildAccent2" refType="h" fact="0.65"/>
              <dgm:constr type="l" for="ch" forName="Child2" refType="w" fact="0.2255"/>
              <dgm:constr type="t" for="ch" forName="Child2" refType="h" fact="0.2"/>
              <dgm:constr type="w" for="ch" forName="Child2" refType="w" fact="0.1747"/>
              <dgm:constr type="h" for="ch" forName="Child2" refType="h" fact="0.65"/>
              <dgm:constr type="l" for="ch" forName="Parent2" refType="w" fact="0.2001"/>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Child3" refType="w" fact="0.4256"/>
              <dgm:constr type="t" for="ch" forName="Child3" refType="h" fact="0.2"/>
              <dgm:constr type="w" for="ch" forName="Child3" refType="w" fact="0.1747"/>
              <dgm:constr type="h" for="ch" forName="Child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6003"/>
              <dgm:constr type="t" for="ch" forName="ChildAccent4" refType="h" fact="0.2"/>
              <dgm:constr type="w" for="ch" forName="ChildAccent4" refType="w" fact="0.2001"/>
              <dgm:constr type="h" for="ch" forName="ChildAccent4" refType="h" fact="0.75"/>
              <dgm:constr type="l" for="ch" forName="Child4" refType="w" fact="0.6257"/>
              <dgm:constr type="t" for="ch" forName="Child4" refType="h" fact="0.2"/>
              <dgm:constr type="w" for="ch" forName="Child4" refType="w" fact="0.1747"/>
              <dgm:constr type="h" for="ch" forName="Child4" refType="h" fact="0.75"/>
              <dgm:constr type="l" for="ch" forName="Parent4" refType="w" fact="0.6003"/>
              <dgm:constr type="t" for="ch" forName="Parent4" refType="h" fact="0.025"/>
              <dgm:constr type="w" for="ch" forName="Parent4" refType="w" fact="0.2001"/>
              <dgm:constr type="h" for="ch" forName="Parent4" refType="h" fact="0.175"/>
              <dgm:constr type="l" for="ch" forName="ChildAccent5" refType="w" fact="0.7999"/>
              <dgm:constr type="t" for="ch" forName="ChildAccent5" refType="h" fact="0.2"/>
              <dgm:constr type="w" for="ch" forName="ChildAccent5" refType="w" fact="0.2001"/>
              <dgm:constr type="h" for="ch" forName="ChildAccent5" refType="h" fact="0.8"/>
              <dgm:constr type="l" for="ch" forName="Child5" refType="w" fact="0.8253"/>
              <dgm:constr type="t" for="ch" forName="Child5" refType="h" fact="0.2"/>
              <dgm:constr type="w" for="ch" forName="Child5" refType="w" fact="0.1747"/>
              <dgm:constr type="h" for="ch" forName="Child5" refType="h" fact="0.8"/>
              <dgm:constr type="l" for="ch" forName="Parent5" refType="w" fact="0.7999"/>
              <dgm:constr type="t" for="ch" forName="Parent5" refType="h" fact="0"/>
              <dgm:constr type="w" for="ch" forName="Parent5" refType="w" fact="0.2001"/>
              <dgm:constr type="h" for="ch" forName="Parent5" refType="h" fact="0.2"/>
            </dgm:constrLst>
          </dgm:if>
          <dgm:if name="Name9"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Accent1" refType="w" fact="0"/>
              <dgm:constr type="t" for="ch" forName="ChildAccent1" refType="h" fact="0.2087"/>
              <dgm:constr type="w" for="ch" forName="ChildAccent1" refType="w" fact="0.167"/>
              <dgm:constr type="h" for="ch" forName="ChildAccent1" refType="h" fact="0.5586"/>
              <dgm:constr type="l" for="ch" forName="Child1" refType="w" fact="0.0212"/>
              <dgm:constr type="t" for="ch" forName="Child1" refType="h" fact="0.2087"/>
              <dgm:constr type="w" for="ch" forName="Child1" refType="w" fact="0.1458"/>
              <dgm:constr type="h" for="ch" forName="Child1" refType="h" fact="0.5586"/>
              <dgm:constr type="l" for="ch" forName="Parent1" refType="w" fact="0"/>
              <dgm:constr type="t" for="ch" forName="Parent1" refType="h" fact="0.1156"/>
              <dgm:constr type="w" for="ch" forName="Parent1" refType="w" fact="0.167"/>
              <dgm:constr type="h" for="ch" forName="Parent1" refType="h" fact="0.0931"/>
              <dgm:constr type="l" for="ch" forName="ChildAccent2" refType="w" fact="0.167"/>
              <dgm:constr type="t" for="ch" forName="ChildAccent2" refType="h" fact="0.2087"/>
              <dgm:constr type="w" for="ch" forName="ChildAccent2" refType="w" fact="0.167"/>
              <dgm:constr type="h" for="ch" forName="ChildAccent2" refType="h" fact="0.6051"/>
              <dgm:constr type="l" for="ch" forName="Child2" refType="w" fact="0.1888"/>
              <dgm:constr type="t" for="ch" forName="Child2" refType="h" fact="0.2087"/>
              <dgm:constr type="w" for="ch" forName="Child2" refType="w" fact="0.1458"/>
              <dgm:constr type="h" for="ch" forName="Child2" refType="h" fact="0.6051"/>
              <dgm:constr type="l" for="ch" forName="Parent2" refType="w" fact="0.167"/>
              <dgm:constr type="t" for="ch" forName="Parent2" refType="h" fact="0.0923"/>
              <dgm:constr type="w" for="ch" forName="Parent2" refType="w" fact="0.167"/>
              <dgm:constr type="h" for="ch" forName="Parent2" refType="h" fact="0.1164"/>
              <dgm:constr type="l" for="ch" forName="ChildAccent3" refType="w" fact="0.3339"/>
              <dgm:constr type="t" for="ch" forName="ChildAccent3" refType="h" fact="0.2087"/>
              <dgm:constr type="w" for="ch" forName="ChildAccent3" refType="w" fact="0.167"/>
              <dgm:constr type="h" for="ch" forName="ChildAccent3" refType="h" fact="0.6517"/>
              <dgm:constr type="l" for="ch" forName="Child3" refType="w" fact="0.3551"/>
              <dgm:constr type="t" for="ch" forName="Child3" refType="h" fact="0.2087"/>
              <dgm:constr type="w" for="ch" forName="Child3" refType="w" fact="0.1458"/>
              <dgm:constr type="h" for="ch" forName="Child3" refType="h" fact="0.6517"/>
              <dgm:constr type="l" for="ch" forName="Parent3" refType="w" fact="0.3339"/>
              <dgm:constr type="t" for="ch" forName="Parent3" refType="h" fact="0.0698"/>
              <dgm:constr type="w" for="ch" forName="Parent3" refType="w" fact="0.167"/>
              <dgm:constr type="h" for="ch" forName="Parent3" refType="h" fact="0.1396"/>
              <dgm:constr type="l" for="ch" forName="ChildAccent4" refType="w" fact="0.5009"/>
              <dgm:constr type="t" for="ch" forName="ChildAccent4" refType="h" fact="0.2087"/>
              <dgm:constr type="w" for="ch" forName="ChildAccent4" refType="w" fact="0.167"/>
              <dgm:constr type="h" for="ch" forName="ChildAccent4" refType="h" fact="0.6982"/>
              <dgm:constr type="l" for="ch" forName="Child4" refType="w" fact="0.5221"/>
              <dgm:constr type="t" for="ch" forName="Child4" refType="h" fact="0.2087"/>
              <dgm:constr type="w" for="ch" forName="Child4" refType="w" fact="0.1458"/>
              <dgm:constr type="h" for="ch" forName="Child4" refType="h" fact="0.6982"/>
              <dgm:constr type="l" for="ch" forName="Parent4" refType="w" fact="0.501"/>
              <dgm:constr type="t" for="ch" forName="Parent4" refType="h" fact="0.0458"/>
              <dgm:constr type="w" for="ch" forName="Parent4" refType="w" fact="0.167"/>
              <dgm:constr type="h" for="ch" forName="Parent4" refType="h" fact="0.1629"/>
              <dgm:constr type="l" for="ch" forName="ChildAccent5" refType="w" fact="0.6674"/>
              <dgm:constr type="t" for="ch" forName="ChildAccent5" refType="h" fact="0.2087"/>
              <dgm:constr type="w" for="ch" forName="ChildAccent5" refType="w" fact="0.167"/>
              <dgm:constr type="h" for="ch" forName="ChildAccent5" refType="h" fact="0.7448"/>
              <dgm:constr type="l" for="ch" forName="Child5" refType="w" fact="0.6886"/>
              <dgm:constr type="t" for="ch" forName="Child5" refType="h" fact="0.2087"/>
              <dgm:constr type="w" for="ch" forName="Child5" refType="w" fact="0.1458"/>
              <dgm:constr type="h" for="ch" forName="Child5" refType="h" fact="0.7448"/>
              <dgm:constr type="l" for="ch" forName="Parent5" refType="w" fact="0.668"/>
              <dgm:constr type="t" for="ch" forName="Parent5" refType="h" fact="0.0225"/>
              <dgm:constr type="w" for="ch" forName="Parent5" refType="w" fact="0.167"/>
              <dgm:constr type="h" for="ch" forName="Parent5" refType="h" fact="0.1862"/>
              <dgm:constr type="l" for="ch" forName="ChildAccent6" refType="w" fact="0.833"/>
              <dgm:constr type="t" for="ch" forName="ChildAccent6" refType="h" fact="0.2087"/>
              <dgm:constr type="w" for="ch" forName="ChildAccent6" refType="w" fact="0.167"/>
              <dgm:constr type="h" for="ch" forName="ChildAccent6" refType="h" fact="0.7913"/>
              <dgm:constr type="l" for="ch" forName="Child6" refType="w" fact="0.8542"/>
              <dgm:constr type="t" for="ch" forName="Child6" refType="h" fact="0.2087"/>
              <dgm:constr type="w" for="ch" forName="Child6" refType="w" fact="0.1458"/>
              <dgm:constr type="h" for="ch" forName="Child6" refType="h" fact="0.7913"/>
              <dgm:constr type="l" for="ch" forName="Parent6" refType="w" fact="0.835"/>
              <dgm:constr type="t" for="ch" forName="Parent6" refType="h" fact="0"/>
              <dgm:constr type="w" for="ch" forName="Parent6" refType="w" fact="0.165"/>
              <dgm:constr type="h" for="ch" forName="Parent6" refType="h" fact="0.2095"/>
            </dgm:constrLst>
          </dgm:if>
          <dgm:else name="Name10">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Accent1" refType="w" fact="0"/>
              <dgm:constr type="t" for="ch" forName="ChildAccent1" refType="h" fact="0.2168"/>
              <dgm:constr type="w" for="ch" forName="ChildAccent1" refType="w" fact="0.1432"/>
              <dgm:constr type="h" for="ch" forName="ChildAccent1" refType="h" fact="0.5221"/>
              <dgm:constr type="l" for="ch" forName="Child1" refType="w" fact="0.0182"/>
              <dgm:constr type="t" for="ch" forName="Child1" refType="h" fact="0.2168"/>
              <dgm:constr type="w" for="ch" forName="Child1" refType="w" fact="0.125"/>
              <dgm:constr type="h" for="ch" forName="Child1" refType="h" fact="0.5221"/>
              <dgm:constr type="l" for="ch" forName="Parent1" refType="w" fact="0"/>
              <dgm:constr type="t" for="ch" forName="Parent1" refType="h" fact="0.1298"/>
              <dgm:constr type="w" for="ch" forName="Parent1" refType="w" fact="0.1432"/>
              <dgm:constr type="h" for="ch" forName="Parent1" refType="h" fact="0.087"/>
              <dgm:constr type="l" for="ch" forName="ChildAccent2" refType="w" fact="0.1432"/>
              <dgm:constr type="t" for="ch" forName="ChildAccent2" refType="h" fact="0.2168"/>
              <dgm:constr type="w" for="ch" forName="ChildAccent2" refType="w" fact="0.1432"/>
              <dgm:constr type="h" for="ch" forName="ChildAccent2" refType="h" fact="0.5656"/>
              <dgm:constr type="l" for="ch" forName="Child2" refType="w" fact="0.1614"/>
              <dgm:constr type="t" for="ch" forName="Child2" refType="h" fact="0.2168"/>
              <dgm:constr type="w" for="ch" forName="Child2" refType="w" fact="0.125"/>
              <dgm:constr type="h" for="ch" forName="Child2" refType="h" fact="0.5656"/>
              <dgm:constr type="l" for="ch" forName="Parent2" refType="w" fact="0.1432"/>
              <dgm:constr type="t" for="ch" forName="Parent2" refType="h" fact="0.108"/>
              <dgm:constr type="w" for="ch" forName="Parent2" refType="w" fact="0.1432"/>
              <dgm:constr type="h" for="ch" forName="Parent2" refType="h" fact="0.1088"/>
              <dgm:constr type="l" for="ch" forName="ChildAccent3" refType="w" fact="0.2865"/>
              <dgm:constr type="t" for="ch" forName="ChildAccent3" refType="h" fact="0.2168"/>
              <dgm:constr type="w" for="ch" forName="ChildAccent3" refType="w" fact="0.1432"/>
              <dgm:constr type="h" for="ch" forName="ChildAccent3" refType="h" fact="0.6091"/>
              <dgm:constr type="l" for="ch" forName="Child3" refType="w" fact="0.3047"/>
              <dgm:constr type="t" for="ch" forName="Child3" refType="h" fact="0.2168"/>
              <dgm:constr type="w" for="ch" forName="Child3" refType="w" fact="0.125"/>
              <dgm:constr type="h" for="ch" forName="Child3" refType="h" fact="0.6091"/>
              <dgm:constr type="l" for="ch" forName="Parent3" refType="w" fact="0.2865"/>
              <dgm:constr type="t" for="ch" forName="Parent3" refType="h" fact="0.087"/>
              <dgm:constr type="w" for="ch" forName="Parent3" refType="w" fact="0.143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Child4" refType="w" fact="0.4479"/>
              <dgm:constr type="t" for="ch" forName="Child4" refType="h" fact="0.2168"/>
              <dgm:constr type="w" for="ch" forName="Child4" refType="w" fact="0.125"/>
              <dgm:constr type="h" for="ch" forName="Child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5726"/>
              <dgm:constr type="t" for="ch" forName="ChildAccent5" refType="h" fact="0.2168"/>
              <dgm:constr type="w" for="ch" forName="ChildAccent5" refType="w" fact="0.1432"/>
              <dgm:constr type="h" for="ch" forName="ChildAccent5" refType="h" fact="0.6962"/>
              <dgm:constr type="l" for="ch" forName="Child5" refType="w" fact="0.5908"/>
              <dgm:constr type="t" for="ch" forName="Child5" refType="h" fact="0.2168"/>
              <dgm:constr type="w" for="ch" forName="Child5" refType="w" fact="0.125"/>
              <dgm:constr type="h" for="ch" forName="Child5" refType="h" fact="0.6962"/>
              <dgm:constr type="l" for="ch" forName="Parent5" refType="w" fact="0.5726"/>
              <dgm:constr type="t" for="ch" forName="Parent5" refType="h" fact="0.0428"/>
              <dgm:constr type="w" for="ch" forName="Parent5" refType="w" fact="0.1432"/>
              <dgm:constr type="h" for="ch" forName="Parent5" refType="h" fact="0.174"/>
              <dgm:constr type="l" for="ch" forName="ChildAccent6" refType="w" fact="0.7147"/>
              <dgm:constr type="t" for="ch" forName="ChildAccent6" refType="h" fact="0.2168"/>
              <dgm:constr type="w" for="ch" forName="ChildAccent6" refType="w" fact="0.1432"/>
              <dgm:constr type="h" for="ch" forName="ChildAccent6" refType="h" fact="0.7397"/>
              <dgm:constr type="l" for="ch" forName="Child6" refType="w" fact="0.7329"/>
              <dgm:constr type="t" for="ch" forName="Child6" refType="h" fact="0.2168"/>
              <dgm:constr type="w" for="ch" forName="Child6" refType="w" fact="0.125"/>
              <dgm:constr type="h" for="ch" forName="Child6" refType="h" fact="0.7397"/>
              <dgm:constr type="l" for="ch" forName="Parent6" refType="w" fact="0.716"/>
              <dgm:constr type="t" for="ch" forName="Parent6" refType="h" fact="0.0217"/>
              <dgm:constr type="w" for="ch" forName="Parent6" refType="w" fact="0.1424"/>
              <dgm:constr type="h" for="ch" forName="Parent6" refType="h" fact="0.1958"/>
              <dgm:constr type="l" for="ch" forName="ChildAccent7" refType="w" fact="0.8568"/>
              <dgm:constr type="t" for="ch" forName="ChildAccent7" refType="h" fact="0.2168"/>
              <dgm:constr type="w" for="ch" forName="ChildAccent7" refType="w" fact="0.1432"/>
              <dgm:constr type="h" for="ch" forName="ChildAccent7" refType="h" fact="0.7832"/>
              <dgm:constr type="l" for="ch" forName="Child7" refType="w" fact="0.875"/>
              <dgm:constr type="t" for="ch" forName="Child7" refType="h" fact="0.2168"/>
              <dgm:constr type="w" for="ch" forName="Child7" refType="w" fact="0.125"/>
              <dgm:constr type="h" for="ch" forName="Child7" refType="h" fact="0.7832"/>
              <dgm:constr type="l" for="ch" forName="Parent7" refType="w" fact="0.8577"/>
              <dgm:constr type="t" for="ch" forName="Parent7" refType="h" fact="0"/>
              <dgm:constr type="w" for="ch" forName="Parent7" refType="w" fact="0.1423"/>
              <dgm:constr type="h" for="ch" forName="Parent7" refType="h" fact="0.2175"/>
            </dgm:constrLst>
          </dgm:else>
        </dgm:choose>
      </dgm:if>
      <dgm:else name="Name11">
        <dgm:choose name="Name12">
          <dgm:if name="Name13"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14"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2" refType="w" fact="0"/>
              <dgm:constr type="t" for="ch" forName="Child2" refType="h" fact="0.1613"/>
              <dgm:constr type="w" for="ch" forName="Child2" refType="w" fact="0.4365"/>
              <dgm:constr type="h" for="ch" forName="Child2" refType="h" fact="0.8387"/>
              <dgm:constr type="l" for="ch" forName="Child1" refType="w" fact="0.5"/>
              <dgm:constr type="t" for="ch" forName="Child1" refType="h" fact="0.1613"/>
              <dgm:constr type="w" for="ch" forName="Child1" refType="w" fact="0.4365"/>
              <dgm:constr type="h" for="ch" forName="Child1" refType="h" fact="0.7742"/>
              <dgm:constr type="l" for="ch" forName="ChildAccent1" refType="w" fact="0.5"/>
              <dgm:constr type="t" for="ch" forName="ChildAccent1" refType="h" fact="0.1613"/>
              <dgm:constr type="w" for="ch" forName="ChildAccent1" refType="w" fact="0.5"/>
              <dgm:constr type="h" for="ch" forName="ChildAccent1" refType="h" fact="0.7742"/>
              <dgm:constr type="l" for="ch" forName="Parent1" refType="w" fact="0.5"/>
              <dgm:constr type="t" for="ch" forName="Parent1" refType="h" fact="0.0323"/>
              <dgm:constr type="w" for="ch" forName="Parent1" refType="w" fact="0.5"/>
              <dgm:constr type="h" for="ch" forName="Parent1" refType="h" fact="0.129"/>
              <dgm:constr type="l" for="ch" forName="ChildAccent2" refType="w" fact="0"/>
              <dgm:constr type="t" for="ch" forName="ChildAccent2" refType="h" fact="0.1613"/>
              <dgm:constr type="w" for="ch" forName="ChildAccent2" refType="w" fact="0.5"/>
              <dgm:constr type="h" for="ch" forName="ChildAccent2" refType="h" fact="0.8387"/>
              <dgm:constr type="l" for="ch" forName="Parent2" refType="w" fact="0"/>
              <dgm:constr type="t" for="ch" forName="Parent2" refType="h" fact="0"/>
              <dgm:constr type="w" for="ch" forName="Parent2" refType="w" fact="0.5"/>
              <dgm:constr type="h" for="ch" forName="Parent2" refType="h" fact="0.1613"/>
            </dgm:constrLst>
          </dgm:if>
          <dgm:if name="Name15"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3" refType="w" fact="0"/>
              <dgm:constr type="t" for="ch" forName="Child3" refType="h" fact="0.1757"/>
              <dgm:constr type="w" for="ch" forName="Child3" refType="w" fact="0.291"/>
              <dgm:constr type="h" for="ch" forName="Child3" refType="h" fact="0.8243"/>
              <dgm:constr type="l" for="ch" forName="Child2" refType="w" fact="0.3333"/>
              <dgm:constr type="t" for="ch" forName="Child2" refType="h" fact="0.1757"/>
              <dgm:constr type="w" for="ch" forName="Child2" refType="w" fact="0.291"/>
              <dgm:constr type="h" for="ch" forName="Child2" refType="h" fact="0.7655"/>
              <dgm:constr type="l" for="ch" forName="Child1" refType="w" fact="0.6667"/>
              <dgm:constr type="t" for="ch" forName="Child1" refType="h" fact="0.1757"/>
              <dgm:constr type="w" for="ch" forName="Child1" refType="w" fact="0.291"/>
              <dgm:constr type="h" for="ch" forName="Child1" refType="h" fact="0.7066"/>
              <dgm:constr type="l" for="ch" forName="ChildAccent1" refType="w" fact="0.6667"/>
              <dgm:constr type="t" for="ch" forName="ChildAccent1" refType="h" fact="0.1757"/>
              <dgm:constr type="w" for="ch" forName="ChildAccent1" refType="w" fact="0.3333"/>
              <dgm:constr type="h" for="ch" forName="ChildAccent1" refType="h" fact="0.7066"/>
              <dgm:constr type="l" for="ch" forName="Parent1" refType="w" fact="0.6667"/>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
              <dgm:constr type="t" for="ch" forName="ChildAccent3" refType="h" fact="0.1757"/>
              <dgm:constr type="w" for="ch" forName="ChildAccent3" refType="w" fact="0.3333"/>
              <dgm:constr type="h" for="ch" forName="ChildAccent3" refType="h" fact="0.8243"/>
              <dgm:constr type="l" for="ch" forName="Parent3" refType="w" fact="0"/>
              <dgm:constr type="t" for="ch" forName="Parent3" refType="h" fact="0"/>
              <dgm:constr type="w" for="ch" forName="Parent3" refType="w" fact="0.3333"/>
              <dgm:constr type="h" for="ch" forName="Parent3" refType="h" fact="0.176"/>
            </dgm:constrLst>
          </dgm:if>
          <dgm:if name="Name16"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4" refType="w" fact="0"/>
              <dgm:constr type="t" for="ch" forName="Child4" refType="h" fact="0.1892"/>
              <dgm:constr type="w" for="ch" forName="Child4" refType="w" fact="0.2183"/>
              <dgm:constr type="h" for="ch" forName="Child4" refType="h" fact="0.8108"/>
              <dgm:constr type="l" for="ch" forName="Child3" refType="w" fact="0.25"/>
              <dgm:constr type="t" for="ch" forName="Child3" refType="h" fact="0.1892"/>
              <dgm:constr type="w" for="ch" forName="Child3" refType="w" fact="0.2183"/>
              <dgm:constr type="h" for="ch" forName="Child3" refType="h" fact="0.7568"/>
              <dgm:constr type="l" for="ch" forName="Child2" refType="w" fact="0.5"/>
              <dgm:constr type="t" for="ch" forName="Child2" refType="h" fact="0.1892"/>
              <dgm:constr type="w" for="ch" forName="Child2" refType="w" fact="0.2183"/>
              <dgm:constr type="h" for="ch" forName="Child2" refType="h" fact="0.7027"/>
              <dgm:constr type="l" for="ch" forName="Child1" refType="w" fact="0.75"/>
              <dgm:constr type="t" for="ch" forName="Child1" refType="h" fact="0.1892"/>
              <dgm:constr type="w" for="ch" forName="Child1" refType="w" fact="0.2183"/>
              <dgm:constr type="h" for="ch" forName="Child1" refType="h" fact="0.6486"/>
              <dgm:constr type="l" for="ch" forName="ChildAccent1" refType="w" fact="0.75"/>
              <dgm:constr type="t" for="ch" forName="ChildAccent1" refType="h" fact="0.1892"/>
              <dgm:constr type="w" for="ch" forName="ChildAccent1" refType="w" fact="0.25"/>
              <dgm:constr type="h" for="ch" forName="ChildAccent1" refType="h" fact="0.6486"/>
              <dgm:constr type="l" for="ch" forName="Parent1" refType="w" fact="0.75"/>
              <dgm:constr type="t" for="ch" forName="Parent1" refType="h" fact="0.0811"/>
              <dgm:constr type="w" for="ch" forName="Parent1" refType="w" fact="0.25"/>
              <dgm:constr type="h" for="ch" forName="Parent1" refType="h" fact="0.1081"/>
              <dgm:constr type="l" for="ch" forName="ChildAccent2" refType="w" fact="0.5"/>
              <dgm:constr type="t" for="ch" forName="ChildAccent2" refType="h" fact="0.1892"/>
              <dgm:constr type="w" for="ch" forName="ChildAccent2" refType="w" fact="0.25"/>
              <dgm:constr type="h" for="ch" forName="ChildAccent2" refType="h" fact="0.7027"/>
              <dgm:constr type="l" for="ch" forName="Parent2" refType="w" fact="0.5"/>
              <dgm:constr type="t" for="ch" forName="Parent2" refType="h" fact="0.0541"/>
              <dgm:constr type="w" for="ch" forName="Parent2" refType="w" fact="0.25"/>
              <dgm:constr type="h" for="ch" forName="Parent2" refType="h" fact="0.1351"/>
              <dgm:constr type="l" for="ch" forName="ChildAccent3" refType="w" fact="0.25"/>
              <dgm:constr type="t" for="ch" forName="ChildAccent3" refType="h" fact="0.1892"/>
              <dgm:constr type="w" for="ch" forName="ChildAccent3" refType="w" fact="0.25"/>
              <dgm:constr type="h" for="ch" forName="ChildAccent3" refType="h" fact="0.7568"/>
              <dgm:constr type="l" for="ch" forName="Parent3" refType="w" fact="0.25"/>
              <dgm:constr type="t" for="ch" forName="Parent3" refType="h" fact="0.0279"/>
              <dgm:constr type="w" for="ch" forName="Parent3" refType="w" fact="0.25"/>
              <dgm:constr type="h" for="ch" forName="Parent3" refType="h" fact="0.161"/>
              <dgm:constr type="l" for="ch" forName="ChildAccent4" refType="w" fact="0"/>
              <dgm:constr type="t" for="ch" forName="ChildAccent4" refType="h" fact="0.1892"/>
              <dgm:constr type="w" for="ch" forName="ChildAccent4" refType="w" fact="0.25"/>
              <dgm:constr type="h" for="ch" forName="ChildAccent4" refType="h" fact="0.8108"/>
              <dgm:constr type="l" for="ch" forName="Parent4" refType="w" fact="0"/>
              <dgm:constr type="t" for="ch" forName="Parent4" refType="h" fact="0"/>
              <dgm:constr type="w" for="ch" forName="Parent4" refType="w" fact="0.25"/>
              <dgm:constr type="h" for="ch" forName="Parent4" refType="h" fact="0.1892"/>
            </dgm:constrLst>
          </dgm:if>
          <dgm:if name="Name17"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5" refType="w" fact="0"/>
              <dgm:constr type="t" for="ch" forName="Child5" refType="h" fact="0.2"/>
              <dgm:constr type="w" for="ch" forName="Child5" refType="w" fact="0.1747"/>
              <dgm:constr type="h" for="ch" forName="Child5" refType="h" fact="0.8"/>
              <dgm:constr type="l" for="ch" forName="Child4" refType="w" fact="0.2001"/>
              <dgm:constr type="t" for="ch" forName="Child4" refType="h" fact="0.2"/>
              <dgm:constr type="w" for="ch" forName="Child4" refType="w" fact="0.1747"/>
              <dgm:constr type="h" for="ch" forName="Child4" refType="h" fact="0.75"/>
              <dgm:constr type="l" for="ch" forName="Child3" refType="w" fact="0.4002"/>
              <dgm:constr type="t" for="ch" forName="Child3" refType="h" fact="0.2"/>
              <dgm:constr type="w" for="ch" forName="Child3" refType="w" fact="0.1747"/>
              <dgm:constr type="h" for="ch" forName="Child3" refType="h" fact="0.7"/>
              <dgm:constr type="l" for="ch" forName="Child2" refType="w" fact="0.6003"/>
              <dgm:constr type="t" for="ch" forName="Child2" refType="h" fact="0.2"/>
              <dgm:constr type="w" for="ch" forName="Child2" refType="w" fact="0.1747"/>
              <dgm:constr type="h" for="ch" forName="Child2" refType="h" fact="0.65"/>
              <dgm:constr type="l" for="ch" forName="Child1" refType="w" fact="0.7999"/>
              <dgm:constr type="t" for="ch" forName="Child1" refType="h" fact="0.2"/>
              <dgm:constr type="w" for="ch" forName="Child1" refType="w" fact="0.1747"/>
              <dgm:constr type="h" for="ch" forName="Child1" refType="h" fact="0.6"/>
              <dgm:constr type="l" for="ch" forName="ChildAccent1" refType="w" fact="0.7999"/>
              <dgm:constr type="t" for="ch" forName="ChildAccent1" refType="h" fact="0.2"/>
              <dgm:constr type="w" for="ch" forName="ChildAccent1" refType="w" fact="0.2001"/>
              <dgm:constr type="h" for="ch" forName="ChildAccent1" refType="h" fact="0.6"/>
              <dgm:constr type="l" for="ch" forName="Parent1" refType="w" fact="0.7999"/>
              <dgm:constr type="t" for="ch" forName="Parent1" refType="h" fact="0.1"/>
              <dgm:constr type="w" for="ch" forName="Parent1" refType="w" fact="0.2001"/>
              <dgm:constr type="h" for="ch" forName="Parent1" refType="h" fact="0.1"/>
              <dgm:constr type="l" for="ch" forName="ChildAccent2" refType="w" fact="0.6003"/>
              <dgm:constr type="t" for="ch" forName="ChildAccent2" refType="h" fact="0.2"/>
              <dgm:constr type="w" for="ch" forName="ChildAccent2" refType="w" fact="0.2001"/>
              <dgm:constr type="h" for="ch" forName="ChildAccent2" refType="h" fact="0.65"/>
              <dgm:constr type="l" for="ch" forName="Parent2" refType="w" fact="0.6003"/>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2001"/>
              <dgm:constr type="t" for="ch" forName="ChildAccent4" refType="h" fact="0.2"/>
              <dgm:constr type="w" for="ch" forName="ChildAccent4" refType="w" fact="0.2001"/>
              <dgm:constr type="h" for="ch" forName="ChildAccent4" refType="h" fact="0.75"/>
              <dgm:constr type="l" for="ch" forName="Parent4" refType="w" fact="0.2001"/>
              <dgm:constr type="t" for="ch" forName="Parent4" refType="h" fact="0.025"/>
              <dgm:constr type="w" for="ch" forName="Parent4" refType="w" fact="0.2001"/>
              <dgm:constr type="h" for="ch" forName="Parent4" refType="h" fact="0.175"/>
              <dgm:constr type="l" for="ch" forName="ChildAccent5" refType="w" fact="0"/>
              <dgm:constr type="t" for="ch" forName="ChildAccent5" refType="h" fact="0.2"/>
              <dgm:constr type="w" for="ch" forName="ChildAccent5" refType="w" fact="0.2001"/>
              <dgm:constr type="h" for="ch" forName="ChildAccent5" refType="h" fact="0.8"/>
              <dgm:constr type="l" for="ch" forName="Parent5" refType="w" fact="0"/>
              <dgm:constr type="t" for="ch" forName="Parent5" refType="h" fact="0"/>
              <dgm:constr type="w" for="ch" forName="Parent5" refType="w" fact="0.2001"/>
              <dgm:constr type="h" for="ch" forName="Parent5" refType="h" fact="0.2"/>
            </dgm:constrLst>
          </dgm:if>
          <dgm:if name="Name18"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6" refType="w" fact="0"/>
              <dgm:constr type="t" for="ch" forName="Child6" refType="h" fact="0.2087"/>
              <dgm:constr type="w" for="ch" forName="Child6" refType="w" fact="0.1458"/>
              <dgm:constr type="h" for="ch" forName="Child6" refType="h" fact="0.7913"/>
              <dgm:constr type="l" for="ch" forName="Child5" refType="w" fact="0.167"/>
              <dgm:constr type="t" for="ch" forName="Child5" refType="h" fact="0.2087"/>
              <dgm:constr type="w" for="ch" forName="Child5" refType="w" fact="0.1458"/>
              <dgm:constr type="h" for="ch" forName="Child5" refType="h" fact="0.7448"/>
              <dgm:constr type="l" for="ch" forName="Child4" refType="w" fact="0.3339"/>
              <dgm:constr type="t" for="ch" forName="Child4" refType="h" fact="0.2087"/>
              <dgm:constr type="w" for="ch" forName="Child4" refType="w" fact="0.1458"/>
              <dgm:constr type="h" for="ch" forName="Child4" refType="h" fact="0.6982"/>
              <dgm:constr type="l" for="ch" forName="Child3" refType="w" fact="0.5009"/>
              <dgm:constr type="t" for="ch" forName="Child3" refType="h" fact="0.2087"/>
              <dgm:constr type="w" for="ch" forName="Child3" refType="w" fact="0.1458"/>
              <dgm:constr type="h" for="ch" forName="Child3" refType="h" fact="0.6517"/>
              <dgm:constr type="l" for="ch" forName="Child2" refType="w" fact="0.6674"/>
              <dgm:constr type="t" for="ch" forName="Child2" refType="h" fact="0.2087"/>
              <dgm:constr type="w" for="ch" forName="Child2" refType="w" fact="0.1458"/>
              <dgm:constr type="h" for="ch" forName="Child2" refType="h" fact="0.6051"/>
              <dgm:constr type="l" for="ch" forName="Child1" refType="w" fact="0.833"/>
              <dgm:constr type="t" for="ch" forName="Child1" refType="h" fact="0.2087"/>
              <dgm:constr type="w" for="ch" forName="Child1" refType="w" fact="0.1458"/>
              <dgm:constr type="h" for="ch" forName="Child1" refType="h" fact="0.5586"/>
              <dgm:constr type="l" for="ch" forName="ChildAccent1" refType="w" fact="0.833"/>
              <dgm:constr type="t" for="ch" forName="ChildAccent1" refType="h" fact="0.2087"/>
              <dgm:constr type="w" for="ch" forName="ChildAccent1" refType="w" fact="0.167"/>
              <dgm:constr type="h" for="ch" forName="ChildAccent1" refType="h" fact="0.5586"/>
              <dgm:constr type="l" for="ch" forName="Parent1" refType="w" fact="0.833"/>
              <dgm:constr type="t" for="ch" forName="Parent1" refType="h" fact="0.1156"/>
              <dgm:constr type="w" for="ch" forName="Parent1" refType="w" fact="0.167"/>
              <dgm:constr type="h" for="ch" forName="Parent1" refType="h" fact="0.0931"/>
              <dgm:constr type="l" for="ch" forName="ChildAccent2" refType="w" fact="0.6674"/>
              <dgm:constr type="t" for="ch" forName="ChildAccent2" refType="h" fact="0.2087"/>
              <dgm:constr type="w" for="ch" forName="ChildAccent2" refType="w" fact="0.167"/>
              <dgm:constr type="h" for="ch" forName="ChildAccent2" refType="h" fact="0.6051"/>
              <dgm:constr type="l" for="ch" forName="Parent2" refType="w" fact="0.6674"/>
              <dgm:constr type="t" for="ch" forName="Parent2" refType="h" fact="0.0923"/>
              <dgm:constr type="w" for="ch" forName="Parent2" refType="w" fact="0.165"/>
              <dgm:constr type="h" for="ch" forName="Parent2" refType="h" fact="0.1164"/>
              <dgm:constr type="l" for="ch" forName="ChildAccent3" refType="w" fact="0.5009"/>
              <dgm:constr type="t" for="ch" forName="ChildAccent3" refType="h" fact="0.2087"/>
              <dgm:constr type="w" for="ch" forName="ChildAccent3" refType="w" fact="0.167"/>
              <dgm:constr type="h" for="ch" forName="ChildAccent3" refType="h" fact="0.6517"/>
              <dgm:constr type="l" for="ch" forName="Parent3" refType="w" fact="0.5009"/>
              <dgm:constr type="t" for="ch" forName="Parent3" refType="h" fact="0.0698"/>
              <dgm:constr type="w" for="ch" forName="Parent3" refType="w" fact="0.166"/>
              <dgm:constr type="h" for="ch" forName="Parent3" refType="h" fact="0.1396"/>
              <dgm:constr type="l" for="ch" forName="ChildAccent4" refType="w" fact="0.3339"/>
              <dgm:constr type="t" for="ch" forName="ChildAccent4" refType="h" fact="0.2087"/>
              <dgm:constr type="w" for="ch" forName="ChildAccent4" refType="w" fact="0.167"/>
              <dgm:constr type="h" for="ch" forName="ChildAccent4" refType="h" fact="0.6982"/>
              <dgm:constr type="l" for="ch" forName="Parent4" refType="w" fact="0.3339"/>
              <dgm:constr type="t" for="ch" forName="Parent4" refType="h" fact="0.0458"/>
              <dgm:constr type="w" for="ch" forName="Parent4" refType="w" fact="0.167"/>
              <dgm:constr type="h" for="ch" forName="Parent4" refType="h" fact="0.1629"/>
              <dgm:constr type="l" for="ch" forName="ChildAccent5" refType="w" fact="0.167"/>
              <dgm:constr type="t" for="ch" forName="ChildAccent5" refType="h" fact="0.2087"/>
              <dgm:constr type="w" for="ch" forName="ChildAccent5" refType="w" fact="0.167"/>
              <dgm:constr type="h" for="ch" forName="ChildAccent5" refType="h" fact="0.7448"/>
              <dgm:constr type="l" for="ch" forName="Parent5" refType="w" fact="0.167"/>
              <dgm:constr type="t" for="ch" forName="Parent5" refType="h" fact="0.0225"/>
              <dgm:constr type="w" for="ch" forName="Parent5" refType="w" fact="0.167"/>
              <dgm:constr type="h" for="ch" forName="Parent5" refType="h" fact="0.1862"/>
              <dgm:constr type="l" for="ch" forName="ChildAccent6" refType="w" fact="0"/>
              <dgm:constr type="t" for="ch" forName="ChildAccent6" refType="h" fact="0.2087"/>
              <dgm:constr type="w" for="ch" forName="ChildAccent6" refType="w" fact="0.167"/>
              <dgm:constr type="h" for="ch" forName="ChildAccent6" refType="h" fact="0.7913"/>
              <dgm:constr type="l" for="ch" forName="Parent6" refType="w" fact="0"/>
              <dgm:constr type="t" for="ch" forName="Parent6" refType="h" fact="0"/>
              <dgm:constr type="w" for="ch" forName="Parent6" refType="w" fact="0.167"/>
              <dgm:constr type="h" for="ch" forName="Parent6" refType="h" fact="0.2095"/>
            </dgm:constrLst>
          </dgm:if>
          <dgm:else name="Name19">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7" refType="w" fact="0"/>
              <dgm:constr type="t" for="ch" forName="Child7" refType="h" fact="0.2168"/>
              <dgm:constr type="w" for="ch" forName="Child7" refType="w" fact="0.125"/>
              <dgm:constr type="h" for="ch" forName="Child7" refType="h" fact="0.7832"/>
              <dgm:constr type="l" for="ch" forName="Child6" refType="w" fact="0.1432"/>
              <dgm:constr type="t" for="ch" forName="Child6" refType="h" fact="0.2168"/>
              <dgm:constr type="w" for="ch" forName="Child6" refType="w" fact="0.125"/>
              <dgm:constr type="h" for="ch" forName="Child6" refType="h" fact="0.7397"/>
              <dgm:constr type="l" for="ch" forName="Child5" refType="w" fact="0.2865"/>
              <dgm:constr type="t" for="ch" forName="Child5" refType="h" fact="0.2168"/>
              <dgm:constr type="w" for="ch" forName="Child5" refType="w" fact="0.125"/>
              <dgm:constr type="h" for="ch" forName="Child5" refType="h" fact="0.6962"/>
              <dgm:constr type="l" for="ch" forName="Child4" refType="w" fact="0.4297"/>
              <dgm:constr type="t" for="ch" forName="Child4" refType="h" fact="0.2168"/>
              <dgm:constr type="w" for="ch" forName="Child4" refType="w" fact="0.125"/>
              <dgm:constr type="h" for="ch" forName="Child4" refType="h" fact="0.6526"/>
              <dgm:constr type="l" for="ch" forName="Child3" refType="w" fact="0.5726"/>
              <dgm:constr type="t" for="ch" forName="Child3" refType="h" fact="0.2168"/>
              <dgm:constr type="w" for="ch" forName="Child3" refType="w" fact="0.125"/>
              <dgm:constr type="h" for="ch" forName="Child3" refType="h" fact="0.6091"/>
              <dgm:constr type="l" for="ch" forName="Child2" refType="w" fact="0.7147"/>
              <dgm:constr type="t" for="ch" forName="Child2" refType="h" fact="0.2168"/>
              <dgm:constr type="w" for="ch" forName="Child2" refType="w" fact="0.125"/>
              <dgm:constr type="h" for="ch" forName="Child2" refType="h" fact="0.5656"/>
              <dgm:constr type="l" for="ch" forName="Child1" refType="w" fact="0.8568"/>
              <dgm:constr type="t" for="ch" forName="Child1" refType="h" fact="0.2168"/>
              <dgm:constr type="w" for="ch" forName="Child1" refType="w" fact="0.125"/>
              <dgm:constr type="h" for="ch" forName="Child1" refType="h" fact="0.5221"/>
              <dgm:constr type="l" for="ch" forName="ChildAccent1" refType="w" fact="0.8568"/>
              <dgm:constr type="t" for="ch" forName="ChildAccent1" refType="h" fact="0.2168"/>
              <dgm:constr type="w" for="ch" forName="ChildAccent1" refType="w" fact="0.1432"/>
              <dgm:constr type="h" for="ch" forName="ChildAccent1" refType="h" fact="0.5221"/>
              <dgm:constr type="l" for="ch" forName="Parent1" refType="w" fact="0.8568"/>
              <dgm:constr type="t" for="ch" forName="Parent1" refType="h" fact="0.1298"/>
              <dgm:constr type="w" for="ch" forName="Parent1" refType="w" fact="0.1432"/>
              <dgm:constr type="h" for="ch" forName="Parent1" refType="h" fact="0.087"/>
              <dgm:constr type="l" for="ch" forName="ChildAccent2" refType="w" fact="0.7147"/>
              <dgm:constr type="t" for="ch" forName="ChildAccent2" refType="h" fact="0.2168"/>
              <dgm:constr type="w" for="ch" forName="ChildAccent2" refType="w" fact="0.1432"/>
              <dgm:constr type="h" for="ch" forName="ChildAccent2" refType="h" fact="0.5656"/>
              <dgm:constr type="l" for="ch" forName="Parent2" refType="w" fact="0.7147"/>
              <dgm:constr type="t" for="ch" forName="Parent2" refType="h" fact="0.108"/>
              <dgm:constr type="w" for="ch" forName="Parent2" refType="w" fact="0.1425"/>
              <dgm:constr type="h" for="ch" forName="Parent2" refType="h" fact="0.1088"/>
              <dgm:constr type="l" for="ch" forName="ChildAccent3" refType="w" fact="0.5726"/>
              <dgm:constr type="t" for="ch" forName="ChildAccent3" refType="h" fact="0.2168"/>
              <dgm:constr type="w" for="ch" forName="ChildAccent3" refType="w" fact="0.1432"/>
              <dgm:constr type="h" for="ch" forName="ChildAccent3" refType="h" fact="0.6091"/>
              <dgm:constr type="l" for="ch" forName="Parent3" refType="w" fact="0.5726"/>
              <dgm:constr type="t" for="ch" forName="Parent3" refType="h" fact="0.087"/>
              <dgm:constr type="w" for="ch" forName="Parent3" refType="w" fact="0.14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2865"/>
              <dgm:constr type="t" for="ch" forName="ChildAccent5" refType="h" fact="0.2168"/>
              <dgm:constr type="w" for="ch" forName="ChildAccent5" refType="w" fact="0.1432"/>
              <dgm:constr type="h" for="ch" forName="ChildAccent5" refType="h" fact="0.6962"/>
              <dgm:constr type="l" for="ch" forName="Parent5" refType="w" fact="0.2865"/>
              <dgm:constr type="t" for="ch" forName="Parent5" refType="h" fact="0.0428"/>
              <dgm:constr type="w" for="ch" forName="Parent5" refType="w" fact="0.1432"/>
              <dgm:constr type="h" for="ch" forName="Parent5" refType="h" fact="0.174"/>
              <dgm:constr type="l" for="ch" forName="ChildAccent6" refType="w" fact="0.1432"/>
              <dgm:constr type="t" for="ch" forName="ChildAccent6" refType="h" fact="0.2168"/>
              <dgm:constr type="w" for="ch" forName="ChildAccent6" refType="w" fact="0.1432"/>
              <dgm:constr type="h" for="ch" forName="ChildAccent6" refType="h" fact="0.7397"/>
              <dgm:constr type="l" for="ch" forName="Parent6" refType="w" fact="0.1432"/>
              <dgm:constr type="t" for="ch" forName="Parent6" refType="h" fact="0.0217"/>
              <dgm:constr type="w" for="ch" forName="Parent6" refType="w" fact="0.1432"/>
              <dgm:constr type="h" for="ch" forName="Parent6" refType="h" fact="0.1958"/>
              <dgm:constr type="l" for="ch" forName="ChildAccent7" refType="w" fact="0"/>
              <dgm:constr type="t" for="ch" forName="ChildAccent7" refType="h" fact="0.2168"/>
              <dgm:constr type="w" for="ch" forName="ChildAccent7" refType="w" fact="0.1432"/>
              <dgm:constr type="h" for="ch" forName="ChildAccent7" refType="h" fact="0.7832"/>
              <dgm:constr type="l" for="ch" forName="Parent7" refType="w" fact="0"/>
              <dgm:constr type="t" for="ch" forName="Parent7" refType="h" fact="0"/>
              <dgm:constr type="w" for="ch" forName="Parent7" refType="w" fact="0.1432"/>
              <dgm:constr type="h" for="ch" forName="Parent7" refType="h" fact="0.2175"/>
            </dgm:constrLst>
          </dgm:else>
        </dgm:choose>
      </dgm:else>
    </dgm:choose>
    <dgm:forEach name="wrapper" axis="self" ptType="parTrans">
      <dgm:forEach name="accentRepeat" axis="self">
        <dgm:layoutNode name="ChildAccent" styleLbl="alignImgPlace1">
          <dgm:alg type="sp"/>
          <dgm:choose name="Name20">
            <dgm:if name="Name21" axis="followSib" ptType="node" func="cnt" op="equ" val="0">
              <dgm:shape xmlns:r="http://schemas.openxmlformats.org/officeDocument/2006/relationships" type="wedgeRectCallout" r:blip="">
                <dgm:adjLst>
                  <dgm:adj idx="1" val="0"/>
                  <dgm:adj idx="2" val="0"/>
                </dgm:adjLst>
              </dgm:shape>
            </dgm:if>
            <dgm:else name="Name22">
              <dgm:choose name="Name23">
                <dgm:if name="Name24" axis="precedSib" ptType="node" func="cnt" op="equ" val="6">
                  <dgm:shape xmlns:r="http://schemas.openxmlformats.org/officeDocument/2006/relationships" type="wedgeRectCallout" r:blip="">
                    <dgm:adjLst>
                      <dgm:adj idx="1" val="0"/>
                      <dgm:adj idx="2" val="0"/>
                    </dgm:adjLst>
                  </dgm:shape>
                </dgm:if>
                <dgm:else name="Name25">
                  <dgm:choose name="Name26">
                    <dgm:if name="Name27" func="var" arg="dir" op="equ" val="norm">
                      <dgm:shape xmlns:r="http://schemas.openxmlformats.org/officeDocument/2006/relationships" type="wedgeRectCallout" r:blip="">
                        <dgm:adjLst>
                          <dgm:adj idx="1" val="0.625"/>
                          <dgm:adj idx="2" val="0.2083"/>
                        </dgm:adjLst>
                      </dgm:shape>
                    </dgm:if>
                    <dgm:else name="Name28">
                      <dgm:shape xmlns:r="http://schemas.openxmlformats.org/officeDocument/2006/relationships" type="wedgeRectCallout" r:blip="">
                        <dgm:adjLst>
                          <dgm:adj idx="1" val="-0.625"/>
                          <dgm:adj idx="2" val="0.2083"/>
                        </dgm:adjLst>
                      </dgm:shape>
                    </dgm:else>
                  </dgm:choose>
                </dgm:else>
              </dgm:choose>
            </dgm:else>
          </dgm:choose>
          <dgm:presOf axis="des" ptType="node"/>
        </dgm:layoutNode>
      </dgm:forEach>
    </dgm:forEach>
    <dgm:forEach name="Name29" axis="ch" ptType="node" st="7" cnt="1">
      <dgm:layoutNode name="ChildAccent7">
        <dgm:alg type="sp"/>
        <dgm:shape xmlns:r="http://schemas.openxmlformats.org/officeDocument/2006/relationships" r:blip="">
          <dgm:adjLst/>
        </dgm:shape>
        <dgm:presOf/>
        <dgm:constrLst/>
        <dgm:forEach name="Name30" ref="accentRepeat"/>
      </dgm:layoutNode>
      <dgm:layoutNode name="Child7" styleLbl="revTx">
        <dgm:varLst>
          <dgm:chMax val="0"/>
          <dgm:chPref val="0"/>
          <dgm:bulletEnabled val="1"/>
        </dgm:varLst>
        <dgm:choose name="Name31">
          <dgm:if name="Name32" func="var" arg="dir" op="equ" val="norm">
            <dgm:alg type="tx">
              <dgm:param type="parTxLTRAlign" val="r"/>
              <dgm:param type="shpTxLTRAlignCh" val="r"/>
              <dgm:param type="txAnchorVert" val="t"/>
            </dgm:alg>
          </dgm:if>
          <dgm:else name="Name3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7"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4" axis="ch" ptType="node" st="6" cnt="1">
      <dgm:layoutNode name="ChildAccent6">
        <dgm:alg type="sp"/>
        <dgm:shape xmlns:r="http://schemas.openxmlformats.org/officeDocument/2006/relationships" r:blip="">
          <dgm:adjLst/>
        </dgm:shape>
        <dgm:presOf/>
        <dgm:constrLst/>
        <dgm:forEach name="Name35" ref="accentRepeat"/>
      </dgm:layoutNode>
      <dgm:layoutNode name="Child6" styleLbl="revTx">
        <dgm:varLst>
          <dgm:chMax val="0"/>
          <dgm:chPref val="0"/>
          <dgm:bulletEnabled val="1"/>
        </dgm:varLst>
        <dgm:choose name="Name36">
          <dgm:if name="Name37" func="var" arg="dir" op="equ" val="norm">
            <dgm:alg type="tx">
              <dgm:param type="parTxLTRAlign" val="r"/>
              <dgm:param type="shpTxLTRAlignCh" val="r"/>
              <dgm:param type="txAnchorVert" val="t"/>
            </dgm:alg>
          </dgm:if>
          <dgm:else name="Name3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6"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9" axis="ch" ptType="node" st="5" cnt="1">
      <dgm:layoutNode name="ChildAccent5">
        <dgm:alg type="sp"/>
        <dgm:shape xmlns:r="http://schemas.openxmlformats.org/officeDocument/2006/relationships" r:blip="">
          <dgm:adjLst/>
        </dgm:shape>
        <dgm:presOf/>
        <dgm:constrLst/>
        <dgm:forEach name="Name40" ref="accentRepeat"/>
      </dgm:layoutNode>
      <dgm:layoutNode name="Child5" styleLbl="revTx">
        <dgm:varLst>
          <dgm:chMax val="0"/>
          <dgm:chPref val="0"/>
          <dgm:bulletEnabled val="1"/>
        </dgm:varLst>
        <dgm:choose name="Name41">
          <dgm:if name="Name42" func="var" arg="dir" op="equ" val="norm">
            <dgm:alg type="tx">
              <dgm:param type="parTxLTRAlign" val="r"/>
              <dgm:param type="shpTxLTRAlignCh" val="r"/>
              <dgm:param type="txAnchorVert" val="t"/>
            </dgm:alg>
          </dgm:if>
          <dgm:else name="Name4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5"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4" axis="ch" ptType="node" st="4" cnt="1">
      <dgm:layoutNode name="ChildAccent4">
        <dgm:alg type="sp"/>
        <dgm:shape xmlns:r="http://schemas.openxmlformats.org/officeDocument/2006/relationships" r:blip="">
          <dgm:adjLst/>
        </dgm:shape>
        <dgm:presOf/>
        <dgm:constrLst/>
        <dgm:forEach name="Name45" ref="accentRepeat"/>
      </dgm:layoutNode>
      <dgm:layoutNode name="Child4" styleLbl="revTx">
        <dgm:varLst>
          <dgm:chMax val="0"/>
          <dgm:chPref val="0"/>
          <dgm:bulletEnabled val="1"/>
        </dgm:varLst>
        <dgm:choose name="Name46">
          <dgm:if name="Name47" func="var" arg="dir" op="equ" val="norm">
            <dgm:alg type="tx">
              <dgm:param type="parTxLTRAlign" val="r"/>
              <dgm:param type="shpTxLTRAlignCh" val="r"/>
              <dgm:param type="txAnchorVert" val="t"/>
            </dgm:alg>
          </dgm:if>
          <dgm:else name="Name4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4"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9" axis="ch" ptType="node" st="3" cnt="1">
      <dgm:layoutNode name="ChildAccent3">
        <dgm:alg type="sp"/>
        <dgm:shape xmlns:r="http://schemas.openxmlformats.org/officeDocument/2006/relationships" r:blip="">
          <dgm:adjLst/>
        </dgm:shape>
        <dgm:presOf/>
        <dgm:constrLst/>
        <dgm:forEach name="Name50" ref="accentRepeat"/>
      </dgm:layoutNode>
      <dgm:layoutNode name="Child3" styleLbl="revTx">
        <dgm:varLst>
          <dgm:chMax val="0"/>
          <dgm:chPref val="0"/>
          <dgm:bulletEnabled val="1"/>
        </dgm:varLst>
        <dgm:choose name="Name51">
          <dgm:if name="Name52" func="var" arg="dir" op="equ" val="norm">
            <dgm:alg type="tx">
              <dgm:param type="parTxLTRAlign" val="r"/>
              <dgm:param type="shpTxLTRAlignCh" val="r"/>
              <dgm:param type="txAnchorVert" val="t"/>
            </dgm:alg>
          </dgm:if>
          <dgm:else name="Name5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3"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4" axis="ch" ptType="node" st="2" cnt="1">
      <dgm:layoutNode name="ChildAccent2">
        <dgm:alg type="sp"/>
        <dgm:shape xmlns:r="http://schemas.openxmlformats.org/officeDocument/2006/relationships" r:blip="">
          <dgm:adjLst/>
        </dgm:shape>
        <dgm:presOf/>
        <dgm:constrLst/>
        <dgm:forEach name="Name55" ref="accentRepeat"/>
      </dgm:layoutNode>
      <dgm:layoutNode name="Child2" styleLbl="revTx">
        <dgm:varLst>
          <dgm:chMax val="0"/>
          <dgm:chPref val="0"/>
          <dgm:bulletEnabled val="1"/>
        </dgm:varLst>
        <dgm:choose name="Name56">
          <dgm:if name="Name57" func="var" arg="dir" op="equ" val="norm">
            <dgm:alg type="tx">
              <dgm:param type="parTxLTRAlign" val="r"/>
              <dgm:param type="shpTxLTRAlignCh" val="r"/>
              <dgm:param type="txAnchorVert" val="t"/>
            </dgm:alg>
          </dgm:if>
          <dgm:else name="Name5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2"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9" axis="ch" ptType="node" cnt="1">
      <dgm:layoutNode name="ChildAccent1">
        <dgm:alg type="sp"/>
        <dgm:shape xmlns:r="http://schemas.openxmlformats.org/officeDocument/2006/relationships" r:blip="">
          <dgm:adjLst/>
        </dgm:shape>
        <dgm:presOf/>
        <dgm:constrLst/>
        <dgm:forEach name="Name60" ref="accentRepeat"/>
      </dgm:layoutNode>
      <dgm:layoutNode name="Child1" styleLbl="revTx">
        <dgm:varLst>
          <dgm:chMax val="0"/>
          <dgm:chPref val="0"/>
          <dgm:bulletEnabled val="1"/>
        </dgm:varLst>
        <dgm:choose name="Name61">
          <dgm:if name="Name62" func="var" arg="dir" op="equ" val="norm">
            <dgm:alg type="tx">
              <dgm:param type="parTxLTRAlign" val="r"/>
              <dgm:param type="shpTxLTRAlignCh" val="r"/>
              <dgm:param type="txAnchorVert" val="t"/>
            </dgm:alg>
          </dgm:if>
          <dgm:else name="Name6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1"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11/layout/InterconnectedBlockProcess">
  <dgm:title val="Interconnected Block Process"/>
  <dgm:desc val="Use to show sequential steps in a process. Works best with small amounts of Level 1 text and medium amounts of Level 2 text."/>
  <dgm:catLst>
    <dgm:cat type="process" pri="5500"/>
    <dgm:cat type="officeonline" pri="3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2" destOrd="0"/>
        <dgm:cxn modelId="42" srcId="40" destId="41" srcOrd="0" destOrd="0"/>
      </dgm:cxnLst>
      <dgm:bg/>
      <dgm:whole/>
    </dgm:dataModel>
  </dgm:clrData>
  <dgm:layoutNode name="Name0">
    <dgm:varLst>
      <dgm:chMax val="7"/>
      <dgm:chPref val="5"/>
      <dgm:dir/>
      <dgm:animOne val="branch"/>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127"/>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5"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Accent1" refType="w" fact="0"/>
              <dgm:constr type="t" for="ch" forName="ChildAccent1" refType="h" fact="0.1613"/>
              <dgm:constr type="w" for="ch" forName="ChildAccent1" refType="w" fact="0.5"/>
              <dgm:constr type="h" for="ch" forName="ChildAccent1" refType="h" fact="0.7742"/>
              <dgm:constr type="l" for="ch" forName="Child1" refType="w" fact="0.0635"/>
              <dgm:constr type="t" for="ch" forName="Child1" refType="h" fact="0.1613"/>
              <dgm:constr type="w" for="ch" forName="Child1" refType="w" fact="0.4365"/>
              <dgm:constr type="h" for="ch" forName="Child1" refType="h" fact="0.7742"/>
              <dgm:constr type="l" for="ch" forName="Parent1" refType="w" fact="0"/>
              <dgm:constr type="t" for="ch" forName="Parent1" refType="h" fact="0.0323"/>
              <dgm:constr type="w" for="ch" forName="Parent1" refType="w" fact="0.5"/>
              <dgm:constr type="h" for="ch" forName="Parent1" refType="h" fact="0.129"/>
              <dgm:constr type="l" for="ch" forName="ChildAccent2" refType="w" fact="0.5"/>
              <dgm:constr type="t" for="ch" forName="ChildAccent2" refType="h" fact="0.1613"/>
              <dgm:constr type="w" for="ch" forName="ChildAccent2" refType="w" fact="0.5"/>
              <dgm:constr type="h" for="ch" forName="ChildAccent2" refType="h" fact="0.8387"/>
              <dgm:constr type="l" for="ch" forName="Child2" refType="w" fact="0.5635"/>
              <dgm:constr type="t" for="ch" forName="Child2" refType="h" fact="0.1613"/>
              <dgm:constr type="w" for="ch" forName="Child2" refType="w" fact="0.4365"/>
              <dgm:constr type="h" for="ch" forName="Child2" refType="h" fact="0.8387"/>
              <dgm:constr type="l" for="ch" forName="Parent2" refType="w" fact="0.5"/>
              <dgm:constr type="t" for="ch" forName="Parent2" refType="h" fact="0"/>
              <dgm:constr type="w" for="ch" forName="Parent2" refType="w" fact="0.5"/>
              <dgm:constr type="h" for="ch" forName="Parent2" refType="h" fact="0.1613"/>
            </dgm:constrLst>
          </dgm:if>
          <dgm:if name="Name6"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Accent1" refType="w" fact="0"/>
              <dgm:constr type="t" for="ch" forName="ChildAccent1" refType="h" fact="0.1757"/>
              <dgm:constr type="w" for="ch" forName="ChildAccent1" refType="w" fact="0.3333"/>
              <dgm:constr type="h" for="ch" forName="ChildAccent1" refType="h" fact="0.7066"/>
              <dgm:constr type="l" for="ch" forName="Child1" refType="w" fact="0.0423"/>
              <dgm:constr type="t" for="ch" forName="Child1" refType="h" fact="0.1757"/>
              <dgm:constr type="w" for="ch" forName="Child1" refType="w" fact="0.291"/>
              <dgm:constr type="h" for="ch" forName="Child1" refType="h" fact="0.7066"/>
              <dgm:constr type="l" for="ch" forName="Parent1" refType="w" fact="0"/>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Child2" refType="w" fact="0.3756"/>
              <dgm:constr type="t" for="ch" forName="Child2" refType="h" fact="0.1757"/>
              <dgm:constr type="w" for="ch" forName="Child2" refType="w" fact="0.291"/>
              <dgm:constr type="h" for="ch" forName="Child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6667"/>
              <dgm:constr type="t" for="ch" forName="ChildAccent3" refType="h" fact="0.1757"/>
              <dgm:constr type="w" for="ch" forName="ChildAccent3" refType="w" fact="0.3333"/>
              <dgm:constr type="h" for="ch" forName="ChildAccent3" refType="h" fact="0.8243"/>
              <dgm:constr type="l" for="ch" forName="Child3" refType="w" fact="0.709"/>
              <dgm:constr type="t" for="ch" forName="Child3" refType="h" fact="0.1757"/>
              <dgm:constr type="w" for="ch" forName="Child3" refType="w" fact="0.291"/>
              <dgm:constr type="h" for="ch" forName="Child3" refType="h" fact="0.8243"/>
              <dgm:constr type="l" for="ch" forName="Parent3" refType="w" fact="0.6667"/>
              <dgm:constr type="t" for="ch" forName="Parent3" refType="h" fact="0"/>
              <dgm:constr type="w" for="ch" forName="Parent3" refType="w" fact="0.3333"/>
              <dgm:constr type="h" for="ch" forName="Parent3" refType="h" fact="0.176"/>
            </dgm:constrLst>
          </dgm:if>
          <dgm:if name="Name7"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Accent1" refType="w" fact="0"/>
              <dgm:constr type="t" for="ch" forName="ChildAccent1" refType="h" fact="0.1892"/>
              <dgm:constr type="w" for="ch" forName="ChildAccent1" refType="w" fact="0.25"/>
              <dgm:constr type="h" for="ch" forName="ChildAccent1" refType="h" fact="0.6486"/>
              <dgm:constr type="l" for="ch" forName="Child1" refType="w" fact="0.0317"/>
              <dgm:constr type="t" for="ch" forName="Child1" refType="h" fact="0.1892"/>
              <dgm:constr type="w" for="ch" forName="Child1" refType="w" fact="0.2183"/>
              <dgm:constr type="h" for="ch" forName="Child1" refType="h" fact="0.6486"/>
              <dgm:constr type="l" for="ch" forName="Parent1" refType="w" fact="0"/>
              <dgm:constr type="t" for="ch" forName="Parent1" refType="h" fact="0.0811"/>
              <dgm:constr type="w" for="ch" forName="Parent1" refType="w" fact="0.25"/>
              <dgm:constr type="h" for="ch" forName="Parent1" refType="h" fact="0.1081"/>
              <dgm:constr type="l" for="ch" forName="ChildAccent2" refType="w" fact="0.25"/>
              <dgm:constr type="t" for="ch" forName="ChildAccent2" refType="h" fact="0.1892"/>
              <dgm:constr type="w" for="ch" forName="ChildAccent2" refType="w" fact="0.25"/>
              <dgm:constr type="h" for="ch" forName="ChildAccent2" refType="h" fact="0.7027"/>
              <dgm:constr type="l" for="ch" forName="Child2" refType="w" fact="0.2817"/>
              <dgm:constr type="t" for="ch" forName="Child2" refType="h" fact="0.1892"/>
              <dgm:constr type="w" for="ch" forName="Child2" refType="w" fact="0.2183"/>
              <dgm:constr type="h" for="ch" forName="Child2" refType="h" fact="0.7027"/>
              <dgm:constr type="l" for="ch" forName="Parent2" refType="w" fact="0.25"/>
              <dgm:constr type="t" for="ch" forName="Parent2" refType="h" fact="0.0541"/>
              <dgm:constr type="w" for="ch" forName="Parent2" refType="w" fact="0.25"/>
              <dgm:constr type="h" for="ch" forName="Parent2" refType="h" fact="0.1351"/>
              <dgm:constr type="l" for="ch" forName="ChildAccent3" refType="w" fact="0.5"/>
              <dgm:constr type="t" for="ch" forName="ChildAccent3" refType="h" fact="0.1892"/>
              <dgm:constr type="w" for="ch" forName="ChildAccent3" refType="w" fact="0.25"/>
              <dgm:constr type="h" for="ch" forName="ChildAccent3" refType="h" fact="0.7568"/>
              <dgm:constr type="l" for="ch" forName="Child3" refType="w" fact="0.5317"/>
              <dgm:constr type="t" for="ch" forName="Child3" refType="h" fact="0.1892"/>
              <dgm:constr type="w" for="ch" forName="Child3" refType="w" fact="0.2183"/>
              <dgm:constr type="h" for="ch" forName="Child3" refType="h" fact="0.7568"/>
              <dgm:constr type="l" for="ch" forName="Parent3" refType="w" fact="0.5"/>
              <dgm:constr type="t" for="ch" forName="Parent3" refType="h" fact="0.0275"/>
              <dgm:constr type="w" for="ch" forName="Parent3" refType="w" fact="0.25"/>
              <dgm:constr type="h" for="ch" forName="Parent3" refType="h" fact="0.1622"/>
              <dgm:constr type="l" for="ch" forName="ChildAccent4" refType="w" fact="0.75"/>
              <dgm:constr type="t" for="ch" forName="ChildAccent4" refType="h" fact="0.1892"/>
              <dgm:constr type="w" for="ch" forName="ChildAccent4" refType="w" fact="0.25"/>
              <dgm:constr type="h" for="ch" forName="ChildAccent4" refType="h" fact="0.8108"/>
              <dgm:constr type="l" for="ch" forName="Child4" refType="w" fact="0.7817"/>
              <dgm:constr type="t" for="ch" forName="Child4" refType="h" fact="0.1892"/>
              <dgm:constr type="w" for="ch" forName="Child4" refType="w" fact="0.2183"/>
              <dgm:constr type="h" for="ch" forName="Child4" refType="h" fact="0.8108"/>
              <dgm:constr type="l" for="ch" forName="Parent4" refType="w" fact="0.75"/>
              <dgm:constr type="t" for="ch" forName="Parent4" refType="h" fact="0"/>
              <dgm:constr type="w" for="ch" forName="Parent4" refType="w" fact="0.25"/>
              <dgm:constr type="h" for="ch" forName="Parent4" refType="h" fact="0.1892"/>
            </dgm:constrLst>
          </dgm:if>
          <dgm:if name="Name8"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Accent1" refType="w" fact="0"/>
              <dgm:constr type="t" for="ch" forName="ChildAccent1" refType="h" fact="0.2"/>
              <dgm:constr type="w" for="ch" forName="ChildAccent1" refType="w" fact="0.2001"/>
              <dgm:constr type="h" for="ch" forName="ChildAccent1" refType="h" fact="0.6"/>
              <dgm:constr type="l" for="ch" forName="Child1" refType="w" fact="0.0254"/>
              <dgm:constr type="t" for="ch" forName="Child1" refType="h" fact="0.2"/>
              <dgm:constr type="w" for="ch" forName="Child1" refType="w" fact="0.1747"/>
              <dgm:constr type="h" for="ch" forName="Child1" refType="h" fact="0.6"/>
              <dgm:constr type="l" for="ch" forName="Parent1" refType="w" fact="0"/>
              <dgm:constr type="t" for="ch" forName="Parent1" refType="h" fact="0.1"/>
              <dgm:constr type="w" for="ch" forName="Parent1" refType="w" fact="0.2001"/>
              <dgm:constr type="h" for="ch" forName="Parent1" refType="h" fact="0.1"/>
              <dgm:constr type="l" for="ch" forName="ChildAccent2" refType="w" fact="0.2001"/>
              <dgm:constr type="t" for="ch" forName="ChildAccent2" refType="h" fact="0.2"/>
              <dgm:constr type="w" for="ch" forName="ChildAccent2" refType="w" fact="0.2001"/>
              <dgm:constr type="h" for="ch" forName="ChildAccent2" refType="h" fact="0.65"/>
              <dgm:constr type="l" for="ch" forName="Child2" refType="w" fact="0.2255"/>
              <dgm:constr type="t" for="ch" forName="Child2" refType="h" fact="0.2"/>
              <dgm:constr type="w" for="ch" forName="Child2" refType="w" fact="0.1747"/>
              <dgm:constr type="h" for="ch" forName="Child2" refType="h" fact="0.65"/>
              <dgm:constr type="l" for="ch" forName="Parent2" refType="w" fact="0.2001"/>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Child3" refType="w" fact="0.4256"/>
              <dgm:constr type="t" for="ch" forName="Child3" refType="h" fact="0.2"/>
              <dgm:constr type="w" for="ch" forName="Child3" refType="w" fact="0.1747"/>
              <dgm:constr type="h" for="ch" forName="Child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6003"/>
              <dgm:constr type="t" for="ch" forName="ChildAccent4" refType="h" fact="0.2"/>
              <dgm:constr type="w" for="ch" forName="ChildAccent4" refType="w" fact="0.2001"/>
              <dgm:constr type="h" for="ch" forName="ChildAccent4" refType="h" fact="0.75"/>
              <dgm:constr type="l" for="ch" forName="Child4" refType="w" fact="0.6257"/>
              <dgm:constr type="t" for="ch" forName="Child4" refType="h" fact="0.2"/>
              <dgm:constr type="w" for="ch" forName="Child4" refType="w" fact="0.1747"/>
              <dgm:constr type="h" for="ch" forName="Child4" refType="h" fact="0.75"/>
              <dgm:constr type="l" for="ch" forName="Parent4" refType="w" fact="0.6003"/>
              <dgm:constr type="t" for="ch" forName="Parent4" refType="h" fact="0.025"/>
              <dgm:constr type="w" for="ch" forName="Parent4" refType="w" fact="0.2001"/>
              <dgm:constr type="h" for="ch" forName="Parent4" refType="h" fact="0.175"/>
              <dgm:constr type="l" for="ch" forName="ChildAccent5" refType="w" fact="0.7999"/>
              <dgm:constr type="t" for="ch" forName="ChildAccent5" refType="h" fact="0.2"/>
              <dgm:constr type="w" for="ch" forName="ChildAccent5" refType="w" fact="0.2001"/>
              <dgm:constr type="h" for="ch" forName="ChildAccent5" refType="h" fact="0.8"/>
              <dgm:constr type="l" for="ch" forName="Child5" refType="w" fact="0.8253"/>
              <dgm:constr type="t" for="ch" forName="Child5" refType="h" fact="0.2"/>
              <dgm:constr type="w" for="ch" forName="Child5" refType="w" fact="0.1747"/>
              <dgm:constr type="h" for="ch" forName="Child5" refType="h" fact="0.8"/>
              <dgm:constr type="l" for="ch" forName="Parent5" refType="w" fact="0.7999"/>
              <dgm:constr type="t" for="ch" forName="Parent5" refType="h" fact="0"/>
              <dgm:constr type="w" for="ch" forName="Parent5" refType="w" fact="0.2001"/>
              <dgm:constr type="h" for="ch" forName="Parent5" refType="h" fact="0.2"/>
            </dgm:constrLst>
          </dgm:if>
          <dgm:if name="Name9"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Accent1" refType="w" fact="0"/>
              <dgm:constr type="t" for="ch" forName="ChildAccent1" refType="h" fact="0.2087"/>
              <dgm:constr type="w" for="ch" forName="ChildAccent1" refType="w" fact="0.167"/>
              <dgm:constr type="h" for="ch" forName="ChildAccent1" refType="h" fact="0.5586"/>
              <dgm:constr type="l" for="ch" forName="Child1" refType="w" fact="0.0212"/>
              <dgm:constr type="t" for="ch" forName="Child1" refType="h" fact="0.2087"/>
              <dgm:constr type="w" for="ch" forName="Child1" refType="w" fact="0.1458"/>
              <dgm:constr type="h" for="ch" forName="Child1" refType="h" fact="0.5586"/>
              <dgm:constr type="l" for="ch" forName="Parent1" refType="w" fact="0"/>
              <dgm:constr type="t" for="ch" forName="Parent1" refType="h" fact="0.1156"/>
              <dgm:constr type="w" for="ch" forName="Parent1" refType="w" fact="0.167"/>
              <dgm:constr type="h" for="ch" forName="Parent1" refType="h" fact="0.0931"/>
              <dgm:constr type="l" for="ch" forName="ChildAccent2" refType="w" fact="0.167"/>
              <dgm:constr type="t" for="ch" forName="ChildAccent2" refType="h" fact="0.2087"/>
              <dgm:constr type="w" for="ch" forName="ChildAccent2" refType="w" fact="0.167"/>
              <dgm:constr type="h" for="ch" forName="ChildAccent2" refType="h" fact="0.6051"/>
              <dgm:constr type="l" for="ch" forName="Child2" refType="w" fact="0.1888"/>
              <dgm:constr type="t" for="ch" forName="Child2" refType="h" fact="0.2087"/>
              <dgm:constr type="w" for="ch" forName="Child2" refType="w" fact="0.1458"/>
              <dgm:constr type="h" for="ch" forName="Child2" refType="h" fact="0.6051"/>
              <dgm:constr type="l" for="ch" forName="Parent2" refType="w" fact="0.167"/>
              <dgm:constr type="t" for="ch" forName="Parent2" refType="h" fact="0.0923"/>
              <dgm:constr type="w" for="ch" forName="Parent2" refType="w" fact="0.167"/>
              <dgm:constr type="h" for="ch" forName="Parent2" refType="h" fact="0.1164"/>
              <dgm:constr type="l" for="ch" forName="ChildAccent3" refType="w" fact="0.3339"/>
              <dgm:constr type="t" for="ch" forName="ChildAccent3" refType="h" fact="0.2087"/>
              <dgm:constr type="w" for="ch" forName="ChildAccent3" refType="w" fact="0.167"/>
              <dgm:constr type="h" for="ch" forName="ChildAccent3" refType="h" fact="0.6517"/>
              <dgm:constr type="l" for="ch" forName="Child3" refType="w" fact="0.3551"/>
              <dgm:constr type="t" for="ch" forName="Child3" refType="h" fact="0.2087"/>
              <dgm:constr type="w" for="ch" forName="Child3" refType="w" fact="0.1458"/>
              <dgm:constr type="h" for="ch" forName="Child3" refType="h" fact="0.6517"/>
              <dgm:constr type="l" for="ch" forName="Parent3" refType="w" fact="0.3339"/>
              <dgm:constr type="t" for="ch" forName="Parent3" refType="h" fact="0.0698"/>
              <dgm:constr type="w" for="ch" forName="Parent3" refType="w" fact="0.167"/>
              <dgm:constr type="h" for="ch" forName="Parent3" refType="h" fact="0.1396"/>
              <dgm:constr type="l" for="ch" forName="ChildAccent4" refType="w" fact="0.5009"/>
              <dgm:constr type="t" for="ch" forName="ChildAccent4" refType="h" fact="0.2087"/>
              <dgm:constr type="w" for="ch" forName="ChildAccent4" refType="w" fact="0.167"/>
              <dgm:constr type="h" for="ch" forName="ChildAccent4" refType="h" fact="0.6982"/>
              <dgm:constr type="l" for="ch" forName="Child4" refType="w" fact="0.5221"/>
              <dgm:constr type="t" for="ch" forName="Child4" refType="h" fact="0.2087"/>
              <dgm:constr type="w" for="ch" forName="Child4" refType="w" fact="0.1458"/>
              <dgm:constr type="h" for="ch" forName="Child4" refType="h" fact="0.6982"/>
              <dgm:constr type="l" for="ch" forName="Parent4" refType="w" fact="0.501"/>
              <dgm:constr type="t" for="ch" forName="Parent4" refType="h" fact="0.0458"/>
              <dgm:constr type="w" for="ch" forName="Parent4" refType="w" fact="0.167"/>
              <dgm:constr type="h" for="ch" forName="Parent4" refType="h" fact="0.1629"/>
              <dgm:constr type="l" for="ch" forName="ChildAccent5" refType="w" fact="0.6674"/>
              <dgm:constr type="t" for="ch" forName="ChildAccent5" refType="h" fact="0.2087"/>
              <dgm:constr type="w" for="ch" forName="ChildAccent5" refType="w" fact="0.167"/>
              <dgm:constr type="h" for="ch" forName="ChildAccent5" refType="h" fact="0.7448"/>
              <dgm:constr type="l" for="ch" forName="Child5" refType="w" fact="0.6886"/>
              <dgm:constr type="t" for="ch" forName="Child5" refType="h" fact="0.2087"/>
              <dgm:constr type="w" for="ch" forName="Child5" refType="w" fact="0.1458"/>
              <dgm:constr type="h" for="ch" forName="Child5" refType="h" fact="0.7448"/>
              <dgm:constr type="l" for="ch" forName="Parent5" refType="w" fact="0.668"/>
              <dgm:constr type="t" for="ch" forName="Parent5" refType="h" fact="0.0225"/>
              <dgm:constr type="w" for="ch" forName="Parent5" refType="w" fact="0.167"/>
              <dgm:constr type="h" for="ch" forName="Parent5" refType="h" fact="0.1862"/>
              <dgm:constr type="l" for="ch" forName="ChildAccent6" refType="w" fact="0.833"/>
              <dgm:constr type="t" for="ch" forName="ChildAccent6" refType="h" fact="0.2087"/>
              <dgm:constr type="w" for="ch" forName="ChildAccent6" refType="w" fact="0.167"/>
              <dgm:constr type="h" for="ch" forName="ChildAccent6" refType="h" fact="0.7913"/>
              <dgm:constr type="l" for="ch" forName="Child6" refType="w" fact="0.8542"/>
              <dgm:constr type="t" for="ch" forName="Child6" refType="h" fact="0.2087"/>
              <dgm:constr type="w" for="ch" forName="Child6" refType="w" fact="0.1458"/>
              <dgm:constr type="h" for="ch" forName="Child6" refType="h" fact="0.7913"/>
              <dgm:constr type="l" for="ch" forName="Parent6" refType="w" fact="0.835"/>
              <dgm:constr type="t" for="ch" forName="Parent6" refType="h" fact="0"/>
              <dgm:constr type="w" for="ch" forName="Parent6" refType="w" fact="0.165"/>
              <dgm:constr type="h" for="ch" forName="Parent6" refType="h" fact="0.2095"/>
            </dgm:constrLst>
          </dgm:if>
          <dgm:else name="Name10">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Accent1" refType="w" fact="0"/>
              <dgm:constr type="t" for="ch" forName="ChildAccent1" refType="h" fact="0.2168"/>
              <dgm:constr type="w" for="ch" forName="ChildAccent1" refType="w" fact="0.1432"/>
              <dgm:constr type="h" for="ch" forName="ChildAccent1" refType="h" fact="0.5221"/>
              <dgm:constr type="l" for="ch" forName="Child1" refType="w" fact="0.0182"/>
              <dgm:constr type="t" for="ch" forName="Child1" refType="h" fact="0.2168"/>
              <dgm:constr type="w" for="ch" forName="Child1" refType="w" fact="0.125"/>
              <dgm:constr type="h" for="ch" forName="Child1" refType="h" fact="0.5221"/>
              <dgm:constr type="l" for="ch" forName="Parent1" refType="w" fact="0"/>
              <dgm:constr type="t" for="ch" forName="Parent1" refType="h" fact="0.1298"/>
              <dgm:constr type="w" for="ch" forName="Parent1" refType="w" fact="0.1432"/>
              <dgm:constr type="h" for="ch" forName="Parent1" refType="h" fact="0.087"/>
              <dgm:constr type="l" for="ch" forName="ChildAccent2" refType="w" fact="0.1432"/>
              <dgm:constr type="t" for="ch" forName="ChildAccent2" refType="h" fact="0.2168"/>
              <dgm:constr type="w" for="ch" forName="ChildAccent2" refType="w" fact="0.1432"/>
              <dgm:constr type="h" for="ch" forName="ChildAccent2" refType="h" fact="0.5656"/>
              <dgm:constr type="l" for="ch" forName="Child2" refType="w" fact="0.1614"/>
              <dgm:constr type="t" for="ch" forName="Child2" refType="h" fact="0.2168"/>
              <dgm:constr type="w" for="ch" forName="Child2" refType="w" fact="0.125"/>
              <dgm:constr type="h" for="ch" forName="Child2" refType="h" fact="0.5656"/>
              <dgm:constr type="l" for="ch" forName="Parent2" refType="w" fact="0.1432"/>
              <dgm:constr type="t" for="ch" forName="Parent2" refType="h" fact="0.108"/>
              <dgm:constr type="w" for="ch" forName="Parent2" refType="w" fact="0.1432"/>
              <dgm:constr type="h" for="ch" forName="Parent2" refType="h" fact="0.1088"/>
              <dgm:constr type="l" for="ch" forName="ChildAccent3" refType="w" fact="0.2865"/>
              <dgm:constr type="t" for="ch" forName="ChildAccent3" refType="h" fact="0.2168"/>
              <dgm:constr type="w" for="ch" forName="ChildAccent3" refType="w" fact="0.1432"/>
              <dgm:constr type="h" for="ch" forName="ChildAccent3" refType="h" fact="0.6091"/>
              <dgm:constr type="l" for="ch" forName="Child3" refType="w" fact="0.3047"/>
              <dgm:constr type="t" for="ch" forName="Child3" refType="h" fact="0.2168"/>
              <dgm:constr type="w" for="ch" forName="Child3" refType="w" fact="0.125"/>
              <dgm:constr type="h" for="ch" forName="Child3" refType="h" fact="0.6091"/>
              <dgm:constr type="l" for="ch" forName="Parent3" refType="w" fact="0.2865"/>
              <dgm:constr type="t" for="ch" forName="Parent3" refType="h" fact="0.087"/>
              <dgm:constr type="w" for="ch" forName="Parent3" refType="w" fact="0.143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Child4" refType="w" fact="0.4479"/>
              <dgm:constr type="t" for="ch" forName="Child4" refType="h" fact="0.2168"/>
              <dgm:constr type="w" for="ch" forName="Child4" refType="w" fact="0.125"/>
              <dgm:constr type="h" for="ch" forName="Child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5726"/>
              <dgm:constr type="t" for="ch" forName="ChildAccent5" refType="h" fact="0.2168"/>
              <dgm:constr type="w" for="ch" forName="ChildAccent5" refType="w" fact="0.1432"/>
              <dgm:constr type="h" for="ch" forName="ChildAccent5" refType="h" fact="0.6962"/>
              <dgm:constr type="l" for="ch" forName="Child5" refType="w" fact="0.5908"/>
              <dgm:constr type="t" for="ch" forName="Child5" refType="h" fact="0.2168"/>
              <dgm:constr type="w" for="ch" forName="Child5" refType="w" fact="0.125"/>
              <dgm:constr type="h" for="ch" forName="Child5" refType="h" fact="0.6962"/>
              <dgm:constr type="l" for="ch" forName="Parent5" refType="w" fact="0.5726"/>
              <dgm:constr type="t" for="ch" forName="Parent5" refType="h" fact="0.0428"/>
              <dgm:constr type="w" for="ch" forName="Parent5" refType="w" fact="0.1432"/>
              <dgm:constr type="h" for="ch" forName="Parent5" refType="h" fact="0.174"/>
              <dgm:constr type="l" for="ch" forName="ChildAccent6" refType="w" fact="0.7147"/>
              <dgm:constr type="t" for="ch" forName="ChildAccent6" refType="h" fact="0.2168"/>
              <dgm:constr type="w" for="ch" forName="ChildAccent6" refType="w" fact="0.1432"/>
              <dgm:constr type="h" for="ch" forName="ChildAccent6" refType="h" fact="0.7397"/>
              <dgm:constr type="l" for="ch" forName="Child6" refType="w" fact="0.7329"/>
              <dgm:constr type="t" for="ch" forName="Child6" refType="h" fact="0.2168"/>
              <dgm:constr type="w" for="ch" forName="Child6" refType="w" fact="0.125"/>
              <dgm:constr type="h" for="ch" forName="Child6" refType="h" fact="0.7397"/>
              <dgm:constr type="l" for="ch" forName="Parent6" refType="w" fact="0.716"/>
              <dgm:constr type="t" for="ch" forName="Parent6" refType="h" fact="0.0217"/>
              <dgm:constr type="w" for="ch" forName="Parent6" refType="w" fact="0.1424"/>
              <dgm:constr type="h" for="ch" forName="Parent6" refType="h" fact="0.1958"/>
              <dgm:constr type="l" for="ch" forName="ChildAccent7" refType="w" fact="0.8568"/>
              <dgm:constr type="t" for="ch" forName="ChildAccent7" refType="h" fact="0.2168"/>
              <dgm:constr type="w" for="ch" forName="ChildAccent7" refType="w" fact="0.1432"/>
              <dgm:constr type="h" for="ch" forName="ChildAccent7" refType="h" fact="0.7832"/>
              <dgm:constr type="l" for="ch" forName="Child7" refType="w" fact="0.875"/>
              <dgm:constr type="t" for="ch" forName="Child7" refType="h" fact="0.2168"/>
              <dgm:constr type="w" for="ch" forName="Child7" refType="w" fact="0.125"/>
              <dgm:constr type="h" for="ch" forName="Child7" refType="h" fact="0.7832"/>
              <dgm:constr type="l" for="ch" forName="Parent7" refType="w" fact="0.8577"/>
              <dgm:constr type="t" for="ch" forName="Parent7" refType="h" fact="0"/>
              <dgm:constr type="w" for="ch" forName="Parent7" refType="w" fact="0.1423"/>
              <dgm:constr type="h" for="ch" forName="Parent7" refType="h" fact="0.2175"/>
            </dgm:constrLst>
          </dgm:else>
        </dgm:choose>
      </dgm:if>
      <dgm:else name="Name11">
        <dgm:choose name="Name12">
          <dgm:if name="Name13"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14"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2" refType="w" fact="0"/>
              <dgm:constr type="t" for="ch" forName="Child2" refType="h" fact="0.1613"/>
              <dgm:constr type="w" for="ch" forName="Child2" refType="w" fact="0.4365"/>
              <dgm:constr type="h" for="ch" forName="Child2" refType="h" fact="0.8387"/>
              <dgm:constr type="l" for="ch" forName="Child1" refType="w" fact="0.5"/>
              <dgm:constr type="t" for="ch" forName="Child1" refType="h" fact="0.1613"/>
              <dgm:constr type="w" for="ch" forName="Child1" refType="w" fact="0.4365"/>
              <dgm:constr type="h" for="ch" forName="Child1" refType="h" fact="0.7742"/>
              <dgm:constr type="l" for="ch" forName="ChildAccent1" refType="w" fact="0.5"/>
              <dgm:constr type="t" for="ch" forName="ChildAccent1" refType="h" fact="0.1613"/>
              <dgm:constr type="w" for="ch" forName="ChildAccent1" refType="w" fact="0.5"/>
              <dgm:constr type="h" for="ch" forName="ChildAccent1" refType="h" fact="0.7742"/>
              <dgm:constr type="l" for="ch" forName="Parent1" refType="w" fact="0.5"/>
              <dgm:constr type="t" for="ch" forName="Parent1" refType="h" fact="0.0323"/>
              <dgm:constr type="w" for="ch" forName="Parent1" refType="w" fact="0.5"/>
              <dgm:constr type="h" for="ch" forName="Parent1" refType="h" fact="0.129"/>
              <dgm:constr type="l" for="ch" forName="ChildAccent2" refType="w" fact="0"/>
              <dgm:constr type="t" for="ch" forName="ChildAccent2" refType="h" fact="0.1613"/>
              <dgm:constr type="w" for="ch" forName="ChildAccent2" refType="w" fact="0.5"/>
              <dgm:constr type="h" for="ch" forName="ChildAccent2" refType="h" fact="0.8387"/>
              <dgm:constr type="l" for="ch" forName="Parent2" refType="w" fact="0"/>
              <dgm:constr type="t" for="ch" forName="Parent2" refType="h" fact="0"/>
              <dgm:constr type="w" for="ch" forName="Parent2" refType="w" fact="0.5"/>
              <dgm:constr type="h" for="ch" forName="Parent2" refType="h" fact="0.1613"/>
            </dgm:constrLst>
          </dgm:if>
          <dgm:if name="Name15"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3" refType="w" fact="0"/>
              <dgm:constr type="t" for="ch" forName="Child3" refType="h" fact="0.1757"/>
              <dgm:constr type="w" for="ch" forName="Child3" refType="w" fact="0.291"/>
              <dgm:constr type="h" for="ch" forName="Child3" refType="h" fact="0.8243"/>
              <dgm:constr type="l" for="ch" forName="Child2" refType="w" fact="0.3333"/>
              <dgm:constr type="t" for="ch" forName="Child2" refType="h" fact="0.1757"/>
              <dgm:constr type="w" for="ch" forName="Child2" refType="w" fact="0.291"/>
              <dgm:constr type="h" for="ch" forName="Child2" refType="h" fact="0.7655"/>
              <dgm:constr type="l" for="ch" forName="Child1" refType="w" fact="0.6667"/>
              <dgm:constr type="t" for="ch" forName="Child1" refType="h" fact="0.1757"/>
              <dgm:constr type="w" for="ch" forName="Child1" refType="w" fact="0.291"/>
              <dgm:constr type="h" for="ch" forName="Child1" refType="h" fact="0.7066"/>
              <dgm:constr type="l" for="ch" forName="ChildAccent1" refType="w" fact="0.6667"/>
              <dgm:constr type="t" for="ch" forName="ChildAccent1" refType="h" fact="0.1757"/>
              <dgm:constr type="w" for="ch" forName="ChildAccent1" refType="w" fact="0.3333"/>
              <dgm:constr type="h" for="ch" forName="ChildAccent1" refType="h" fact="0.7066"/>
              <dgm:constr type="l" for="ch" forName="Parent1" refType="w" fact="0.6667"/>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
              <dgm:constr type="t" for="ch" forName="ChildAccent3" refType="h" fact="0.1757"/>
              <dgm:constr type="w" for="ch" forName="ChildAccent3" refType="w" fact="0.3333"/>
              <dgm:constr type="h" for="ch" forName="ChildAccent3" refType="h" fact="0.8243"/>
              <dgm:constr type="l" for="ch" forName="Parent3" refType="w" fact="0"/>
              <dgm:constr type="t" for="ch" forName="Parent3" refType="h" fact="0"/>
              <dgm:constr type="w" for="ch" forName="Parent3" refType="w" fact="0.3333"/>
              <dgm:constr type="h" for="ch" forName="Parent3" refType="h" fact="0.176"/>
            </dgm:constrLst>
          </dgm:if>
          <dgm:if name="Name16"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4" refType="w" fact="0"/>
              <dgm:constr type="t" for="ch" forName="Child4" refType="h" fact="0.1892"/>
              <dgm:constr type="w" for="ch" forName="Child4" refType="w" fact="0.2183"/>
              <dgm:constr type="h" for="ch" forName="Child4" refType="h" fact="0.8108"/>
              <dgm:constr type="l" for="ch" forName="Child3" refType="w" fact="0.25"/>
              <dgm:constr type="t" for="ch" forName="Child3" refType="h" fact="0.1892"/>
              <dgm:constr type="w" for="ch" forName="Child3" refType="w" fact="0.2183"/>
              <dgm:constr type="h" for="ch" forName="Child3" refType="h" fact="0.7568"/>
              <dgm:constr type="l" for="ch" forName="Child2" refType="w" fact="0.5"/>
              <dgm:constr type="t" for="ch" forName="Child2" refType="h" fact="0.1892"/>
              <dgm:constr type="w" for="ch" forName="Child2" refType="w" fact="0.2183"/>
              <dgm:constr type="h" for="ch" forName="Child2" refType="h" fact="0.7027"/>
              <dgm:constr type="l" for="ch" forName="Child1" refType="w" fact="0.75"/>
              <dgm:constr type="t" for="ch" forName="Child1" refType="h" fact="0.1892"/>
              <dgm:constr type="w" for="ch" forName="Child1" refType="w" fact="0.2183"/>
              <dgm:constr type="h" for="ch" forName="Child1" refType="h" fact="0.6486"/>
              <dgm:constr type="l" for="ch" forName="ChildAccent1" refType="w" fact="0.75"/>
              <dgm:constr type="t" for="ch" forName="ChildAccent1" refType="h" fact="0.1892"/>
              <dgm:constr type="w" for="ch" forName="ChildAccent1" refType="w" fact="0.25"/>
              <dgm:constr type="h" for="ch" forName="ChildAccent1" refType="h" fact="0.6486"/>
              <dgm:constr type="l" for="ch" forName="Parent1" refType="w" fact="0.75"/>
              <dgm:constr type="t" for="ch" forName="Parent1" refType="h" fact="0.0811"/>
              <dgm:constr type="w" for="ch" forName="Parent1" refType="w" fact="0.25"/>
              <dgm:constr type="h" for="ch" forName="Parent1" refType="h" fact="0.1081"/>
              <dgm:constr type="l" for="ch" forName="ChildAccent2" refType="w" fact="0.5"/>
              <dgm:constr type="t" for="ch" forName="ChildAccent2" refType="h" fact="0.1892"/>
              <dgm:constr type="w" for="ch" forName="ChildAccent2" refType="w" fact="0.25"/>
              <dgm:constr type="h" for="ch" forName="ChildAccent2" refType="h" fact="0.7027"/>
              <dgm:constr type="l" for="ch" forName="Parent2" refType="w" fact="0.5"/>
              <dgm:constr type="t" for="ch" forName="Parent2" refType="h" fact="0.0541"/>
              <dgm:constr type="w" for="ch" forName="Parent2" refType="w" fact="0.25"/>
              <dgm:constr type="h" for="ch" forName="Parent2" refType="h" fact="0.1351"/>
              <dgm:constr type="l" for="ch" forName="ChildAccent3" refType="w" fact="0.25"/>
              <dgm:constr type="t" for="ch" forName="ChildAccent3" refType="h" fact="0.1892"/>
              <dgm:constr type="w" for="ch" forName="ChildAccent3" refType="w" fact="0.25"/>
              <dgm:constr type="h" for="ch" forName="ChildAccent3" refType="h" fact="0.7568"/>
              <dgm:constr type="l" for="ch" forName="Parent3" refType="w" fact="0.25"/>
              <dgm:constr type="t" for="ch" forName="Parent3" refType="h" fact="0.0279"/>
              <dgm:constr type="w" for="ch" forName="Parent3" refType="w" fact="0.25"/>
              <dgm:constr type="h" for="ch" forName="Parent3" refType="h" fact="0.161"/>
              <dgm:constr type="l" for="ch" forName="ChildAccent4" refType="w" fact="0"/>
              <dgm:constr type="t" for="ch" forName="ChildAccent4" refType="h" fact="0.1892"/>
              <dgm:constr type="w" for="ch" forName="ChildAccent4" refType="w" fact="0.25"/>
              <dgm:constr type="h" for="ch" forName="ChildAccent4" refType="h" fact="0.8108"/>
              <dgm:constr type="l" for="ch" forName="Parent4" refType="w" fact="0"/>
              <dgm:constr type="t" for="ch" forName="Parent4" refType="h" fact="0"/>
              <dgm:constr type="w" for="ch" forName="Parent4" refType="w" fact="0.25"/>
              <dgm:constr type="h" for="ch" forName="Parent4" refType="h" fact="0.1892"/>
            </dgm:constrLst>
          </dgm:if>
          <dgm:if name="Name17"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5" refType="w" fact="0"/>
              <dgm:constr type="t" for="ch" forName="Child5" refType="h" fact="0.2"/>
              <dgm:constr type="w" for="ch" forName="Child5" refType="w" fact="0.1747"/>
              <dgm:constr type="h" for="ch" forName="Child5" refType="h" fact="0.8"/>
              <dgm:constr type="l" for="ch" forName="Child4" refType="w" fact="0.2001"/>
              <dgm:constr type="t" for="ch" forName="Child4" refType="h" fact="0.2"/>
              <dgm:constr type="w" for="ch" forName="Child4" refType="w" fact="0.1747"/>
              <dgm:constr type="h" for="ch" forName="Child4" refType="h" fact="0.75"/>
              <dgm:constr type="l" for="ch" forName="Child3" refType="w" fact="0.4002"/>
              <dgm:constr type="t" for="ch" forName="Child3" refType="h" fact="0.2"/>
              <dgm:constr type="w" for="ch" forName="Child3" refType="w" fact="0.1747"/>
              <dgm:constr type="h" for="ch" forName="Child3" refType="h" fact="0.7"/>
              <dgm:constr type="l" for="ch" forName="Child2" refType="w" fact="0.6003"/>
              <dgm:constr type="t" for="ch" forName="Child2" refType="h" fact="0.2"/>
              <dgm:constr type="w" for="ch" forName="Child2" refType="w" fact="0.1747"/>
              <dgm:constr type="h" for="ch" forName="Child2" refType="h" fact="0.65"/>
              <dgm:constr type="l" for="ch" forName="Child1" refType="w" fact="0.7999"/>
              <dgm:constr type="t" for="ch" forName="Child1" refType="h" fact="0.2"/>
              <dgm:constr type="w" for="ch" forName="Child1" refType="w" fact="0.1747"/>
              <dgm:constr type="h" for="ch" forName="Child1" refType="h" fact="0.6"/>
              <dgm:constr type="l" for="ch" forName="ChildAccent1" refType="w" fact="0.7999"/>
              <dgm:constr type="t" for="ch" forName="ChildAccent1" refType="h" fact="0.2"/>
              <dgm:constr type="w" for="ch" forName="ChildAccent1" refType="w" fact="0.2001"/>
              <dgm:constr type="h" for="ch" forName="ChildAccent1" refType="h" fact="0.6"/>
              <dgm:constr type="l" for="ch" forName="Parent1" refType="w" fact="0.7999"/>
              <dgm:constr type="t" for="ch" forName="Parent1" refType="h" fact="0.1"/>
              <dgm:constr type="w" for="ch" forName="Parent1" refType="w" fact="0.2001"/>
              <dgm:constr type="h" for="ch" forName="Parent1" refType="h" fact="0.1"/>
              <dgm:constr type="l" for="ch" forName="ChildAccent2" refType="w" fact="0.6003"/>
              <dgm:constr type="t" for="ch" forName="ChildAccent2" refType="h" fact="0.2"/>
              <dgm:constr type="w" for="ch" forName="ChildAccent2" refType="w" fact="0.2001"/>
              <dgm:constr type="h" for="ch" forName="ChildAccent2" refType="h" fact="0.65"/>
              <dgm:constr type="l" for="ch" forName="Parent2" refType="w" fact="0.6003"/>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2001"/>
              <dgm:constr type="t" for="ch" forName="ChildAccent4" refType="h" fact="0.2"/>
              <dgm:constr type="w" for="ch" forName="ChildAccent4" refType="w" fact="0.2001"/>
              <dgm:constr type="h" for="ch" forName="ChildAccent4" refType="h" fact="0.75"/>
              <dgm:constr type="l" for="ch" forName="Parent4" refType="w" fact="0.2001"/>
              <dgm:constr type="t" for="ch" forName="Parent4" refType="h" fact="0.025"/>
              <dgm:constr type="w" for="ch" forName="Parent4" refType="w" fact="0.2001"/>
              <dgm:constr type="h" for="ch" forName="Parent4" refType="h" fact="0.175"/>
              <dgm:constr type="l" for="ch" forName="ChildAccent5" refType="w" fact="0"/>
              <dgm:constr type="t" for="ch" forName="ChildAccent5" refType="h" fact="0.2"/>
              <dgm:constr type="w" for="ch" forName="ChildAccent5" refType="w" fact="0.2001"/>
              <dgm:constr type="h" for="ch" forName="ChildAccent5" refType="h" fact="0.8"/>
              <dgm:constr type="l" for="ch" forName="Parent5" refType="w" fact="0"/>
              <dgm:constr type="t" for="ch" forName="Parent5" refType="h" fact="0"/>
              <dgm:constr type="w" for="ch" forName="Parent5" refType="w" fact="0.2001"/>
              <dgm:constr type="h" for="ch" forName="Parent5" refType="h" fact="0.2"/>
            </dgm:constrLst>
          </dgm:if>
          <dgm:if name="Name18"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6" refType="w" fact="0"/>
              <dgm:constr type="t" for="ch" forName="Child6" refType="h" fact="0.2087"/>
              <dgm:constr type="w" for="ch" forName="Child6" refType="w" fact="0.1458"/>
              <dgm:constr type="h" for="ch" forName="Child6" refType="h" fact="0.7913"/>
              <dgm:constr type="l" for="ch" forName="Child5" refType="w" fact="0.167"/>
              <dgm:constr type="t" for="ch" forName="Child5" refType="h" fact="0.2087"/>
              <dgm:constr type="w" for="ch" forName="Child5" refType="w" fact="0.1458"/>
              <dgm:constr type="h" for="ch" forName="Child5" refType="h" fact="0.7448"/>
              <dgm:constr type="l" for="ch" forName="Child4" refType="w" fact="0.3339"/>
              <dgm:constr type="t" for="ch" forName="Child4" refType="h" fact="0.2087"/>
              <dgm:constr type="w" for="ch" forName="Child4" refType="w" fact="0.1458"/>
              <dgm:constr type="h" for="ch" forName="Child4" refType="h" fact="0.6982"/>
              <dgm:constr type="l" for="ch" forName="Child3" refType="w" fact="0.5009"/>
              <dgm:constr type="t" for="ch" forName="Child3" refType="h" fact="0.2087"/>
              <dgm:constr type="w" for="ch" forName="Child3" refType="w" fact="0.1458"/>
              <dgm:constr type="h" for="ch" forName="Child3" refType="h" fact="0.6517"/>
              <dgm:constr type="l" for="ch" forName="Child2" refType="w" fact="0.6674"/>
              <dgm:constr type="t" for="ch" forName="Child2" refType="h" fact="0.2087"/>
              <dgm:constr type="w" for="ch" forName="Child2" refType="w" fact="0.1458"/>
              <dgm:constr type="h" for="ch" forName="Child2" refType="h" fact="0.6051"/>
              <dgm:constr type="l" for="ch" forName="Child1" refType="w" fact="0.833"/>
              <dgm:constr type="t" for="ch" forName="Child1" refType="h" fact="0.2087"/>
              <dgm:constr type="w" for="ch" forName="Child1" refType="w" fact="0.1458"/>
              <dgm:constr type="h" for="ch" forName="Child1" refType="h" fact="0.5586"/>
              <dgm:constr type="l" for="ch" forName="ChildAccent1" refType="w" fact="0.833"/>
              <dgm:constr type="t" for="ch" forName="ChildAccent1" refType="h" fact="0.2087"/>
              <dgm:constr type="w" for="ch" forName="ChildAccent1" refType="w" fact="0.167"/>
              <dgm:constr type="h" for="ch" forName="ChildAccent1" refType="h" fact="0.5586"/>
              <dgm:constr type="l" for="ch" forName="Parent1" refType="w" fact="0.833"/>
              <dgm:constr type="t" for="ch" forName="Parent1" refType="h" fact="0.1156"/>
              <dgm:constr type="w" for="ch" forName="Parent1" refType="w" fact="0.167"/>
              <dgm:constr type="h" for="ch" forName="Parent1" refType="h" fact="0.0931"/>
              <dgm:constr type="l" for="ch" forName="ChildAccent2" refType="w" fact="0.6674"/>
              <dgm:constr type="t" for="ch" forName="ChildAccent2" refType="h" fact="0.2087"/>
              <dgm:constr type="w" for="ch" forName="ChildAccent2" refType="w" fact="0.167"/>
              <dgm:constr type="h" for="ch" forName="ChildAccent2" refType="h" fact="0.6051"/>
              <dgm:constr type="l" for="ch" forName="Parent2" refType="w" fact="0.6674"/>
              <dgm:constr type="t" for="ch" forName="Parent2" refType="h" fact="0.0923"/>
              <dgm:constr type="w" for="ch" forName="Parent2" refType="w" fact="0.165"/>
              <dgm:constr type="h" for="ch" forName="Parent2" refType="h" fact="0.1164"/>
              <dgm:constr type="l" for="ch" forName="ChildAccent3" refType="w" fact="0.5009"/>
              <dgm:constr type="t" for="ch" forName="ChildAccent3" refType="h" fact="0.2087"/>
              <dgm:constr type="w" for="ch" forName="ChildAccent3" refType="w" fact="0.167"/>
              <dgm:constr type="h" for="ch" forName="ChildAccent3" refType="h" fact="0.6517"/>
              <dgm:constr type="l" for="ch" forName="Parent3" refType="w" fact="0.5009"/>
              <dgm:constr type="t" for="ch" forName="Parent3" refType="h" fact="0.0698"/>
              <dgm:constr type="w" for="ch" forName="Parent3" refType="w" fact="0.166"/>
              <dgm:constr type="h" for="ch" forName="Parent3" refType="h" fact="0.1396"/>
              <dgm:constr type="l" for="ch" forName="ChildAccent4" refType="w" fact="0.3339"/>
              <dgm:constr type="t" for="ch" forName="ChildAccent4" refType="h" fact="0.2087"/>
              <dgm:constr type="w" for="ch" forName="ChildAccent4" refType="w" fact="0.167"/>
              <dgm:constr type="h" for="ch" forName="ChildAccent4" refType="h" fact="0.6982"/>
              <dgm:constr type="l" for="ch" forName="Parent4" refType="w" fact="0.3339"/>
              <dgm:constr type="t" for="ch" forName="Parent4" refType="h" fact="0.0458"/>
              <dgm:constr type="w" for="ch" forName="Parent4" refType="w" fact="0.167"/>
              <dgm:constr type="h" for="ch" forName="Parent4" refType="h" fact="0.1629"/>
              <dgm:constr type="l" for="ch" forName="ChildAccent5" refType="w" fact="0.167"/>
              <dgm:constr type="t" for="ch" forName="ChildAccent5" refType="h" fact="0.2087"/>
              <dgm:constr type="w" for="ch" forName="ChildAccent5" refType="w" fact="0.167"/>
              <dgm:constr type="h" for="ch" forName="ChildAccent5" refType="h" fact="0.7448"/>
              <dgm:constr type="l" for="ch" forName="Parent5" refType="w" fact="0.167"/>
              <dgm:constr type="t" for="ch" forName="Parent5" refType="h" fact="0.0225"/>
              <dgm:constr type="w" for="ch" forName="Parent5" refType="w" fact="0.167"/>
              <dgm:constr type="h" for="ch" forName="Parent5" refType="h" fact="0.1862"/>
              <dgm:constr type="l" for="ch" forName="ChildAccent6" refType="w" fact="0"/>
              <dgm:constr type="t" for="ch" forName="ChildAccent6" refType="h" fact="0.2087"/>
              <dgm:constr type="w" for="ch" forName="ChildAccent6" refType="w" fact="0.167"/>
              <dgm:constr type="h" for="ch" forName="ChildAccent6" refType="h" fact="0.7913"/>
              <dgm:constr type="l" for="ch" forName="Parent6" refType="w" fact="0"/>
              <dgm:constr type="t" for="ch" forName="Parent6" refType="h" fact="0"/>
              <dgm:constr type="w" for="ch" forName="Parent6" refType="w" fact="0.167"/>
              <dgm:constr type="h" for="ch" forName="Parent6" refType="h" fact="0.2095"/>
            </dgm:constrLst>
          </dgm:if>
          <dgm:else name="Name19">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7" refType="w" fact="0"/>
              <dgm:constr type="t" for="ch" forName="Child7" refType="h" fact="0.2168"/>
              <dgm:constr type="w" for="ch" forName="Child7" refType="w" fact="0.125"/>
              <dgm:constr type="h" for="ch" forName="Child7" refType="h" fact="0.7832"/>
              <dgm:constr type="l" for="ch" forName="Child6" refType="w" fact="0.1432"/>
              <dgm:constr type="t" for="ch" forName="Child6" refType="h" fact="0.2168"/>
              <dgm:constr type="w" for="ch" forName="Child6" refType="w" fact="0.125"/>
              <dgm:constr type="h" for="ch" forName="Child6" refType="h" fact="0.7397"/>
              <dgm:constr type="l" for="ch" forName="Child5" refType="w" fact="0.2865"/>
              <dgm:constr type="t" for="ch" forName="Child5" refType="h" fact="0.2168"/>
              <dgm:constr type="w" for="ch" forName="Child5" refType="w" fact="0.125"/>
              <dgm:constr type="h" for="ch" forName="Child5" refType="h" fact="0.6962"/>
              <dgm:constr type="l" for="ch" forName="Child4" refType="w" fact="0.4297"/>
              <dgm:constr type="t" for="ch" forName="Child4" refType="h" fact="0.2168"/>
              <dgm:constr type="w" for="ch" forName="Child4" refType="w" fact="0.125"/>
              <dgm:constr type="h" for="ch" forName="Child4" refType="h" fact="0.6526"/>
              <dgm:constr type="l" for="ch" forName="Child3" refType="w" fact="0.5726"/>
              <dgm:constr type="t" for="ch" forName="Child3" refType="h" fact="0.2168"/>
              <dgm:constr type="w" for="ch" forName="Child3" refType="w" fact="0.125"/>
              <dgm:constr type="h" for="ch" forName="Child3" refType="h" fact="0.6091"/>
              <dgm:constr type="l" for="ch" forName="Child2" refType="w" fact="0.7147"/>
              <dgm:constr type="t" for="ch" forName="Child2" refType="h" fact="0.2168"/>
              <dgm:constr type="w" for="ch" forName="Child2" refType="w" fact="0.125"/>
              <dgm:constr type="h" for="ch" forName="Child2" refType="h" fact="0.5656"/>
              <dgm:constr type="l" for="ch" forName="Child1" refType="w" fact="0.8568"/>
              <dgm:constr type="t" for="ch" forName="Child1" refType="h" fact="0.2168"/>
              <dgm:constr type="w" for="ch" forName="Child1" refType="w" fact="0.125"/>
              <dgm:constr type="h" for="ch" forName="Child1" refType="h" fact="0.5221"/>
              <dgm:constr type="l" for="ch" forName="ChildAccent1" refType="w" fact="0.8568"/>
              <dgm:constr type="t" for="ch" forName="ChildAccent1" refType="h" fact="0.2168"/>
              <dgm:constr type="w" for="ch" forName="ChildAccent1" refType="w" fact="0.1432"/>
              <dgm:constr type="h" for="ch" forName="ChildAccent1" refType="h" fact="0.5221"/>
              <dgm:constr type="l" for="ch" forName="Parent1" refType="w" fact="0.8568"/>
              <dgm:constr type="t" for="ch" forName="Parent1" refType="h" fact="0.1298"/>
              <dgm:constr type="w" for="ch" forName="Parent1" refType="w" fact="0.1432"/>
              <dgm:constr type="h" for="ch" forName="Parent1" refType="h" fact="0.087"/>
              <dgm:constr type="l" for="ch" forName="ChildAccent2" refType="w" fact="0.7147"/>
              <dgm:constr type="t" for="ch" forName="ChildAccent2" refType="h" fact="0.2168"/>
              <dgm:constr type="w" for="ch" forName="ChildAccent2" refType="w" fact="0.1432"/>
              <dgm:constr type="h" for="ch" forName="ChildAccent2" refType="h" fact="0.5656"/>
              <dgm:constr type="l" for="ch" forName="Parent2" refType="w" fact="0.7147"/>
              <dgm:constr type="t" for="ch" forName="Parent2" refType="h" fact="0.108"/>
              <dgm:constr type="w" for="ch" forName="Parent2" refType="w" fact="0.1425"/>
              <dgm:constr type="h" for="ch" forName="Parent2" refType="h" fact="0.1088"/>
              <dgm:constr type="l" for="ch" forName="ChildAccent3" refType="w" fact="0.5726"/>
              <dgm:constr type="t" for="ch" forName="ChildAccent3" refType="h" fact="0.2168"/>
              <dgm:constr type="w" for="ch" forName="ChildAccent3" refType="w" fact="0.1432"/>
              <dgm:constr type="h" for="ch" forName="ChildAccent3" refType="h" fact="0.6091"/>
              <dgm:constr type="l" for="ch" forName="Parent3" refType="w" fact="0.5726"/>
              <dgm:constr type="t" for="ch" forName="Parent3" refType="h" fact="0.087"/>
              <dgm:constr type="w" for="ch" forName="Parent3" refType="w" fact="0.14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2865"/>
              <dgm:constr type="t" for="ch" forName="ChildAccent5" refType="h" fact="0.2168"/>
              <dgm:constr type="w" for="ch" forName="ChildAccent5" refType="w" fact="0.1432"/>
              <dgm:constr type="h" for="ch" forName="ChildAccent5" refType="h" fact="0.6962"/>
              <dgm:constr type="l" for="ch" forName="Parent5" refType="w" fact="0.2865"/>
              <dgm:constr type="t" for="ch" forName="Parent5" refType="h" fact="0.0428"/>
              <dgm:constr type="w" for="ch" forName="Parent5" refType="w" fact="0.1432"/>
              <dgm:constr type="h" for="ch" forName="Parent5" refType="h" fact="0.174"/>
              <dgm:constr type="l" for="ch" forName="ChildAccent6" refType="w" fact="0.1432"/>
              <dgm:constr type="t" for="ch" forName="ChildAccent6" refType="h" fact="0.2168"/>
              <dgm:constr type="w" for="ch" forName="ChildAccent6" refType="w" fact="0.1432"/>
              <dgm:constr type="h" for="ch" forName="ChildAccent6" refType="h" fact="0.7397"/>
              <dgm:constr type="l" for="ch" forName="Parent6" refType="w" fact="0.1432"/>
              <dgm:constr type="t" for="ch" forName="Parent6" refType="h" fact="0.0217"/>
              <dgm:constr type="w" for="ch" forName="Parent6" refType="w" fact="0.1432"/>
              <dgm:constr type="h" for="ch" forName="Parent6" refType="h" fact="0.1958"/>
              <dgm:constr type="l" for="ch" forName="ChildAccent7" refType="w" fact="0"/>
              <dgm:constr type="t" for="ch" forName="ChildAccent7" refType="h" fact="0.2168"/>
              <dgm:constr type="w" for="ch" forName="ChildAccent7" refType="w" fact="0.1432"/>
              <dgm:constr type="h" for="ch" forName="ChildAccent7" refType="h" fact="0.7832"/>
              <dgm:constr type="l" for="ch" forName="Parent7" refType="w" fact="0"/>
              <dgm:constr type="t" for="ch" forName="Parent7" refType="h" fact="0"/>
              <dgm:constr type="w" for="ch" forName="Parent7" refType="w" fact="0.1432"/>
              <dgm:constr type="h" for="ch" forName="Parent7" refType="h" fact="0.2175"/>
            </dgm:constrLst>
          </dgm:else>
        </dgm:choose>
      </dgm:else>
    </dgm:choose>
    <dgm:forEach name="wrapper" axis="self" ptType="parTrans">
      <dgm:forEach name="accentRepeat" axis="self">
        <dgm:layoutNode name="ChildAccent" styleLbl="alignImgPlace1">
          <dgm:alg type="sp"/>
          <dgm:choose name="Name20">
            <dgm:if name="Name21" axis="followSib" ptType="node" func="cnt" op="equ" val="0">
              <dgm:shape xmlns:r="http://schemas.openxmlformats.org/officeDocument/2006/relationships" type="wedgeRectCallout" r:blip="">
                <dgm:adjLst>
                  <dgm:adj idx="1" val="0"/>
                  <dgm:adj idx="2" val="0"/>
                </dgm:adjLst>
              </dgm:shape>
            </dgm:if>
            <dgm:else name="Name22">
              <dgm:choose name="Name23">
                <dgm:if name="Name24" axis="precedSib" ptType="node" func="cnt" op="equ" val="6">
                  <dgm:shape xmlns:r="http://schemas.openxmlformats.org/officeDocument/2006/relationships" type="wedgeRectCallout" r:blip="">
                    <dgm:adjLst>
                      <dgm:adj idx="1" val="0"/>
                      <dgm:adj idx="2" val="0"/>
                    </dgm:adjLst>
                  </dgm:shape>
                </dgm:if>
                <dgm:else name="Name25">
                  <dgm:choose name="Name26">
                    <dgm:if name="Name27" func="var" arg="dir" op="equ" val="norm">
                      <dgm:shape xmlns:r="http://schemas.openxmlformats.org/officeDocument/2006/relationships" type="wedgeRectCallout" r:blip="">
                        <dgm:adjLst>
                          <dgm:adj idx="1" val="0.625"/>
                          <dgm:adj idx="2" val="0.2083"/>
                        </dgm:adjLst>
                      </dgm:shape>
                    </dgm:if>
                    <dgm:else name="Name28">
                      <dgm:shape xmlns:r="http://schemas.openxmlformats.org/officeDocument/2006/relationships" type="wedgeRectCallout" r:blip="">
                        <dgm:adjLst>
                          <dgm:adj idx="1" val="-0.625"/>
                          <dgm:adj idx="2" val="0.2083"/>
                        </dgm:adjLst>
                      </dgm:shape>
                    </dgm:else>
                  </dgm:choose>
                </dgm:else>
              </dgm:choose>
            </dgm:else>
          </dgm:choose>
          <dgm:presOf axis="des" ptType="node"/>
        </dgm:layoutNode>
      </dgm:forEach>
    </dgm:forEach>
    <dgm:forEach name="Name29" axis="ch" ptType="node" st="7" cnt="1">
      <dgm:layoutNode name="ChildAccent7">
        <dgm:alg type="sp"/>
        <dgm:shape xmlns:r="http://schemas.openxmlformats.org/officeDocument/2006/relationships" r:blip="">
          <dgm:adjLst/>
        </dgm:shape>
        <dgm:presOf/>
        <dgm:constrLst/>
        <dgm:forEach name="Name30" ref="accentRepeat"/>
      </dgm:layoutNode>
      <dgm:layoutNode name="Child7" styleLbl="revTx">
        <dgm:varLst>
          <dgm:chMax val="0"/>
          <dgm:chPref val="0"/>
          <dgm:bulletEnabled val="1"/>
        </dgm:varLst>
        <dgm:choose name="Name31">
          <dgm:if name="Name32" func="var" arg="dir" op="equ" val="norm">
            <dgm:alg type="tx">
              <dgm:param type="parTxLTRAlign" val="r"/>
              <dgm:param type="shpTxLTRAlignCh" val="r"/>
              <dgm:param type="txAnchorVert" val="t"/>
            </dgm:alg>
          </dgm:if>
          <dgm:else name="Name3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7"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4" axis="ch" ptType="node" st="6" cnt="1">
      <dgm:layoutNode name="ChildAccent6">
        <dgm:alg type="sp"/>
        <dgm:shape xmlns:r="http://schemas.openxmlformats.org/officeDocument/2006/relationships" r:blip="">
          <dgm:adjLst/>
        </dgm:shape>
        <dgm:presOf/>
        <dgm:constrLst/>
        <dgm:forEach name="Name35" ref="accentRepeat"/>
      </dgm:layoutNode>
      <dgm:layoutNode name="Child6" styleLbl="revTx">
        <dgm:varLst>
          <dgm:chMax val="0"/>
          <dgm:chPref val="0"/>
          <dgm:bulletEnabled val="1"/>
        </dgm:varLst>
        <dgm:choose name="Name36">
          <dgm:if name="Name37" func="var" arg="dir" op="equ" val="norm">
            <dgm:alg type="tx">
              <dgm:param type="parTxLTRAlign" val="r"/>
              <dgm:param type="shpTxLTRAlignCh" val="r"/>
              <dgm:param type="txAnchorVert" val="t"/>
            </dgm:alg>
          </dgm:if>
          <dgm:else name="Name3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6"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9" axis="ch" ptType="node" st="5" cnt="1">
      <dgm:layoutNode name="ChildAccent5">
        <dgm:alg type="sp"/>
        <dgm:shape xmlns:r="http://schemas.openxmlformats.org/officeDocument/2006/relationships" r:blip="">
          <dgm:adjLst/>
        </dgm:shape>
        <dgm:presOf/>
        <dgm:constrLst/>
        <dgm:forEach name="Name40" ref="accentRepeat"/>
      </dgm:layoutNode>
      <dgm:layoutNode name="Child5" styleLbl="revTx">
        <dgm:varLst>
          <dgm:chMax val="0"/>
          <dgm:chPref val="0"/>
          <dgm:bulletEnabled val="1"/>
        </dgm:varLst>
        <dgm:choose name="Name41">
          <dgm:if name="Name42" func="var" arg="dir" op="equ" val="norm">
            <dgm:alg type="tx">
              <dgm:param type="parTxLTRAlign" val="r"/>
              <dgm:param type="shpTxLTRAlignCh" val="r"/>
              <dgm:param type="txAnchorVert" val="t"/>
            </dgm:alg>
          </dgm:if>
          <dgm:else name="Name4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5"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4" axis="ch" ptType="node" st="4" cnt="1">
      <dgm:layoutNode name="ChildAccent4">
        <dgm:alg type="sp"/>
        <dgm:shape xmlns:r="http://schemas.openxmlformats.org/officeDocument/2006/relationships" r:blip="">
          <dgm:adjLst/>
        </dgm:shape>
        <dgm:presOf/>
        <dgm:constrLst/>
        <dgm:forEach name="Name45" ref="accentRepeat"/>
      </dgm:layoutNode>
      <dgm:layoutNode name="Child4" styleLbl="revTx">
        <dgm:varLst>
          <dgm:chMax val="0"/>
          <dgm:chPref val="0"/>
          <dgm:bulletEnabled val="1"/>
        </dgm:varLst>
        <dgm:choose name="Name46">
          <dgm:if name="Name47" func="var" arg="dir" op="equ" val="norm">
            <dgm:alg type="tx">
              <dgm:param type="parTxLTRAlign" val="r"/>
              <dgm:param type="shpTxLTRAlignCh" val="r"/>
              <dgm:param type="txAnchorVert" val="t"/>
            </dgm:alg>
          </dgm:if>
          <dgm:else name="Name4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4"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9" axis="ch" ptType="node" st="3" cnt="1">
      <dgm:layoutNode name="ChildAccent3">
        <dgm:alg type="sp"/>
        <dgm:shape xmlns:r="http://schemas.openxmlformats.org/officeDocument/2006/relationships" r:blip="">
          <dgm:adjLst/>
        </dgm:shape>
        <dgm:presOf/>
        <dgm:constrLst/>
        <dgm:forEach name="Name50" ref="accentRepeat"/>
      </dgm:layoutNode>
      <dgm:layoutNode name="Child3" styleLbl="revTx">
        <dgm:varLst>
          <dgm:chMax val="0"/>
          <dgm:chPref val="0"/>
          <dgm:bulletEnabled val="1"/>
        </dgm:varLst>
        <dgm:choose name="Name51">
          <dgm:if name="Name52" func="var" arg="dir" op="equ" val="norm">
            <dgm:alg type="tx">
              <dgm:param type="parTxLTRAlign" val="r"/>
              <dgm:param type="shpTxLTRAlignCh" val="r"/>
              <dgm:param type="txAnchorVert" val="t"/>
            </dgm:alg>
          </dgm:if>
          <dgm:else name="Name5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3"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4" axis="ch" ptType="node" st="2" cnt="1">
      <dgm:layoutNode name="ChildAccent2">
        <dgm:alg type="sp"/>
        <dgm:shape xmlns:r="http://schemas.openxmlformats.org/officeDocument/2006/relationships" r:blip="">
          <dgm:adjLst/>
        </dgm:shape>
        <dgm:presOf/>
        <dgm:constrLst/>
        <dgm:forEach name="Name55" ref="accentRepeat"/>
      </dgm:layoutNode>
      <dgm:layoutNode name="Child2" styleLbl="revTx">
        <dgm:varLst>
          <dgm:chMax val="0"/>
          <dgm:chPref val="0"/>
          <dgm:bulletEnabled val="1"/>
        </dgm:varLst>
        <dgm:choose name="Name56">
          <dgm:if name="Name57" func="var" arg="dir" op="equ" val="norm">
            <dgm:alg type="tx">
              <dgm:param type="parTxLTRAlign" val="r"/>
              <dgm:param type="shpTxLTRAlignCh" val="r"/>
              <dgm:param type="txAnchorVert" val="t"/>
            </dgm:alg>
          </dgm:if>
          <dgm:else name="Name5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2"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9" axis="ch" ptType="node" cnt="1">
      <dgm:layoutNode name="ChildAccent1">
        <dgm:alg type="sp"/>
        <dgm:shape xmlns:r="http://schemas.openxmlformats.org/officeDocument/2006/relationships" r:blip="">
          <dgm:adjLst/>
        </dgm:shape>
        <dgm:presOf/>
        <dgm:constrLst/>
        <dgm:forEach name="Name60" ref="accentRepeat"/>
      </dgm:layoutNode>
      <dgm:layoutNode name="Child1" styleLbl="revTx">
        <dgm:varLst>
          <dgm:chMax val="0"/>
          <dgm:chPref val="0"/>
          <dgm:bulletEnabled val="1"/>
        </dgm:varLst>
        <dgm:choose name="Name61">
          <dgm:if name="Name62" func="var" arg="dir" op="equ" val="norm">
            <dgm:alg type="tx">
              <dgm:param type="parTxLTRAlign" val="r"/>
              <dgm:param type="shpTxLTRAlignCh" val="r"/>
              <dgm:param type="txAnchorVert" val="t"/>
            </dgm:alg>
          </dgm:if>
          <dgm:else name="Name6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1"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37C99D-7DC3-43B1-B33C-80925836B479}" type="datetimeFigureOut">
              <a:rPr lang="en-GB" smtClean="0"/>
              <a:t>10/05/2022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FB1CA1-0741-436B-9DF8-35431D8EACBB}" type="slidenum">
              <a:rPr lang="en-GB" smtClean="0"/>
              <a:t>‹#›</a:t>
            </a:fld>
            <a:endParaRPr lang="en-GB"/>
          </a:p>
        </p:txBody>
      </p:sp>
    </p:spTree>
    <p:extLst>
      <p:ext uri="{BB962C8B-B14F-4D97-AF65-F5344CB8AC3E}">
        <p14:creationId xmlns:p14="http://schemas.microsoft.com/office/powerpoint/2010/main" val="4099493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FB1CA1-0741-436B-9DF8-35431D8EACBB}" type="slidenum">
              <a:rPr lang="en-GB" smtClean="0"/>
              <a:t>1</a:t>
            </a:fld>
            <a:endParaRPr lang="en-GB"/>
          </a:p>
        </p:txBody>
      </p:sp>
    </p:spTree>
    <p:extLst>
      <p:ext uri="{BB962C8B-B14F-4D97-AF65-F5344CB8AC3E}">
        <p14:creationId xmlns:p14="http://schemas.microsoft.com/office/powerpoint/2010/main" val="279166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FB1CA1-0741-436B-9DF8-35431D8EACBB}" type="slidenum">
              <a:rPr lang="en-GB" smtClean="0"/>
              <a:t>3</a:t>
            </a:fld>
            <a:endParaRPr lang="en-GB"/>
          </a:p>
        </p:txBody>
      </p:sp>
    </p:spTree>
    <p:extLst>
      <p:ext uri="{BB962C8B-B14F-4D97-AF65-F5344CB8AC3E}">
        <p14:creationId xmlns:p14="http://schemas.microsoft.com/office/powerpoint/2010/main" val="1133127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rtl="0">
              <a:lnSpc>
                <a:spcPct val="100000"/>
              </a:lnSpc>
              <a:spcAft>
                <a:spcPts val="1200"/>
              </a:spcAft>
              <a:buFont typeface="+mj-lt"/>
              <a:buNone/>
            </a:pPr>
            <a:r>
              <a:rPr lang="en-US" sz="1200" kern="1200" dirty="0">
                <a:solidFill>
                  <a:schemeClr val="tx1"/>
                </a:solidFill>
                <a:effectLst/>
                <a:latin typeface="+mn-lt"/>
                <a:ea typeface="+mn-ea"/>
                <a:cs typeface="+mn-cs"/>
              </a:rPr>
              <a:t>In the Brazzaville Declaration as well as in key messages, the Forum has called for concrete action. Some of the key actions called for are the following:</a:t>
            </a:r>
          </a:p>
          <a:p>
            <a:pPr marL="457200" lvl="1" indent="0" rtl="0">
              <a:lnSpc>
                <a:spcPct val="100000"/>
              </a:lnSpc>
              <a:spcAft>
                <a:spcPts val="1200"/>
              </a:spcAft>
              <a:buFont typeface="+mj-lt"/>
              <a:buNone/>
            </a:pPr>
            <a:r>
              <a:rPr lang="en-US" sz="1200" kern="1200" dirty="0">
                <a:solidFill>
                  <a:schemeClr val="tx1"/>
                </a:solidFill>
                <a:effectLst/>
                <a:latin typeface="+mn-lt"/>
                <a:ea typeface="+mn-ea"/>
                <a:cs typeface="+mn-cs"/>
              </a:rPr>
              <a:t> </a:t>
            </a:r>
          </a:p>
          <a:p>
            <a:pPr marL="228600" lvl="0" indent="-228600" rtl="0">
              <a:lnSpc>
                <a:spcPct val="100000"/>
              </a:lnSpc>
              <a:spcAft>
                <a:spcPts val="1200"/>
              </a:spcAft>
              <a:buFont typeface="+mj-lt"/>
              <a:buAutoNum type="arabicPeriod"/>
            </a:pPr>
            <a:r>
              <a:rPr lang="en-US" sz="1200" kern="1200" dirty="0">
                <a:solidFill>
                  <a:schemeClr val="tx1"/>
                </a:solidFill>
                <a:effectLst/>
                <a:latin typeface="+mn-lt"/>
                <a:ea typeface="+mn-ea"/>
                <a:cs typeface="+mn-cs"/>
              </a:rPr>
              <a:t>The African Union Commission, ECA and partners should explore and strengthen capacity of member states to access various sources of new financial resources including innovative finance mechanisms such as debt relief, Green and Blue bonds and debt swaps for SDGs, nature and climate action.</a:t>
            </a:r>
            <a:endParaRPr lang="en-GB" sz="1100" kern="1200" dirty="0">
              <a:solidFill>
                <a:schemeClr val="tx1"/>
              </a:solidFill>
              <a:effectLst/>
              <a:latin typeface="+mn-lt"/>
              <a:ea typeface="+mn-ea"/>
              <a:cs typeface="+mn-cs"/>
            </a:endParaRPr>
          </a:p>
          <a:p>
            <a:pPr marL="228600" lvl="0" indent="-228600">
              <a:lnSpc>
                <a:spcPct val="100000"/>
              </a:lnSpc>
              <a:spcAft>
                <a:spcPts val="1200"/>
              </a:spcAft>
              <a:buFont typeface="+mj-lt"/>
              <a:buAutoNum type="arabicPeriod"/>
            </a:pPr>
            <a:r>
              <a:rPr lang="en-US" sz="1200" kern="1200" dirty="0">
                <a:solidFill>
                  <a:schemeClr val="tx1"/>
                </a:solidFill>
                <a:effectLst/>
                <a:latin typeface="+mn-lt"/>
                <a:ea typeface="+mn-ea"/>
                <a:cs typeface="+mn-cs"/>
              </a:rPr>
              <a:t>Because of its contribution to carbon sequestration, targeted support should be provided for protecting the Congo Basin, including the conservation of its peatland. As such, development partners are invited to mobilize financing to capitalize the Blue Fund for the Congo Basin.</a:t>
            </a:r>
            <a:endParaRPr lang="en-GB" sz="1100" kern="1200" dirty="0">
              <a:solidFill>
                <a:schemeClr val="tx1"/>
              </a:solidFill>
              <a:effectLst/>
              <a:latin typeface="+mn-lt"/>
              <a:ea typeface="+mn-ea"/>
              <a:cs typeface="+mn-cs"/>
            </a:endParaRPr>
          </a:p>
          <a:p>
            <a:pPr marL="228600" lvl="0" indent="-228600">
              <a:lnSpc>
                <a:spcPct val="100000"/>
              </a:lnSpc>
              <a:spcAft>
                <a:spcPts val="1200"/>
              </a:spcAft>
              <a:buFont typeface="+mj-lt"/>
              <a:buAutoNum type="arabicPeriod"/>
            </a:pPr>
            <a:r>
              <a:rPr lang="en-US" sz="1200" kern="1200" dirty="0">
                <a:solidFill>
                  <a:schemeClr val="tx1"/>
                </a:solidFill>
                <a:effectLst/>
                <a:latin typeface="+mn-lt"/>
                <a:ea typeface="+mn-ea"/>
                <a:cs typeface="+mn-cs"/>
              </a:rPr>
              <a:t>Digitalization in the health sector must be leveraged, to ensure that digital interventions such as e-health and e-pharma services catalyze results in building forward better. </a:t>
            </a:r>
            <a:endParaRPr lang="en-GB" sz="1100" kern="1200" dirty="0">
              <a:solidFill>
                <a:schemeClr val="tx1"/>
              </a:solidFill>
              <a:effectLst/>
              <a:latin typeface="+mn-lt"/>
              <a:ea typeface="+mn-ea"/>
              <a:cs typeface="+mn-cs"/>
            </a:endParaRPr>
          </a:p>
          <a:p>
            <a:pPr marL="228600" lvl="0" indent="-228600">
              <a:lnSpc>
                <a:spcPct val="100000"/>
              </a:lnSpc>
              <a:spcAft>
                <a:spcPts val="1200"/>
              </a:spcAft>
              <a:buFont typeface="+mj-lt"/>
              <a:buAutoNum type="arabicPeriod"/>
            </a:pPr>
            <a:r>
              <a:rPr lang="en-US" sz="1200" kern="1200" dirty="0">
                <a:solidFill>
                  <a:schemeClr val="tx1"/>
                </a:solidFill>
                <a:effectLst/>
                <a:latin typeface="+mn-lt"/>
                <a:ea typeface="+mn-ea"/>
                <a:cs typeface="+mn-cs"/>
              </a:rPr>
              <a:t>Member States should align their national development strategies with the African Continental Free Trade Area (AfCFTA) process and leverage the opportunities the AfCFTA offers to respond to and recover from COVID-19 crisis and build forward better subsequently.</a:t>
            </a:r>
            <a:endParaRPr lang="en-GB" sz="1100" kern="1200" dirty="0">
              <a:solidFill>
                <a:schemeClr val="tx1"/>
              </a:solidFill>
              <a:effectLst/>
              <a:latin typeface="+mn-lt"/>
              <a:ea typeface="+mn-ea"/>
              <a:cs typeface="+mn-cs"/>
            </a:endParaRPr>
          </a:p>
          <a:p>
            <a:pPr marL="228600" lvl="0" indent="-228600">
              <a:lnSpc>
                <a:spcPct val="100000"/>
              </a:lnSpc>
              <a:spcAft>
                <a:spcPts val="1200"/>
              </a:spcAft>
              <a:buFont typeface="+mj-lt"/>
              <a:buAutoNum type="arabicPeriod"/>
            </a:pPr>
            <a:r>
              <a:rPr lang="en-US" sz="1200" kern="1200" dirty="0">
                <a:solidFill>
                  <a:schemeClr val="tx1"/>
                </a:solidFill>
                <a:effectLst/>
                <a:latin typeface="+mn-lt"/>
                <a:ea typeface="+mn-ea"/>
                <a:cs typeface="+mn-cs"/>
              </a:rPr>
              <a:t>To leave no one behind, member States must provide adequate resources to strengthen their disaggregated data collection and strengthen accountability in use of resources for SDGs and Agenda 2063.</a:t>
            </a:r>
            <a:endParaRPr lang="en-GB" sz="1100" kern="1200" dirty="0">
              <a:solidFill>
                <a:schemeClr val="tx1"/>
              </a:solidFill>
              <a:effectLst/>
              <a:latin typeface="+mn-lt"/>
              <a:ea typeface="+mn-ea"/>
              <a:cs typeface="+mn-cs"/>
            </a:endParaRPr>
          </a:p>
          <a:p>
            <a:pPr marL="228600" lvl="0" indent="-228600">
              <a:lnSpc>
                <a:spcPct val="100000"/>
              </a:lnSpc>
              <a:spcAft>
                <a:spcPts val="1200"/>
              </a:spcAft>
              <a:buFont typeface="+mj-lt"/>
              <a:buAutoNum type="arabicPeriod"/>
            </a:pPr>
            <a:r>
              <a:rPr lang="en-US" sz="1200" kern="1200" dirty="0">
                <a:solidFill>
                  <a:schemeClr val="tx1"/>
                </a:solidFill>
                <a:effectLst/>
                <a:latin typeface="+mn-lt"/>
                <a:ea typeface="+mn-ea"/>
                <a:cs typeface="+mn-cs"/>
              </a:rPr>
              <a:t>Member States should adopt decisive public policies including employment-intensive policies and green investments to build forward better</a:t>
            </a:r>
            <a:endParaRPr lang="en-GB" sz="1100" kern="1200" dirty="0">
              <a:solidFill>
                <a:schemeClr val="tx1"/>
              </a:solidFill>
              <a:effectLst/>
              <a:latin typeface="+mn-lt"/>
              <a:ea typeface="+mn-ea"/>
              <a:cs typeface="+mn-cs"/>
            </a:endParaRPr>
          </a:p>
          <a:p>
            <a:pPr marL="228600" lvl="0" indent="-228600">
              <a:lnSpc>
                <a:spcPct val="100000"/>
              </a:lnSpc>
              <a:spcAft>
                <a:spcPts val="1200"/>
              </a:spcAft>
              <a:buFont typeface="+mj-lt"/>
              <a:buAutoNum type="arabicPeriod"/>
            </a:pPr>
            <a:r>
              <a:rPr lang="en-US" sz="1200" kern="1200" dirty="0">
                <a:solidFill>
                  <a:schemeClr val="tx1"/>
                </a:solidFill>
                <a:effectLst/>
                <a:latin typeface="+mn-lt"/>
                <a:ea typeface="+mn-ea"/>
                <a:cs typeface="+mn-cs"/>
              </a:rPr>
              <a:t>Delivery modalities of the United Nations system should be inclusive and strengthened to encompass the engagement of civil society and the private sector</a:t>
            </a:r>
            <a:endParaRPr lang="en-GB" sz="1100" kern="1200" dirty="0">
              <a:solidFill>
                <a:schemeClr val="tx1"/>
              </a:solidFill>
              <a:effectLst/>
              <a:latin typeface="+mn-lt"/>
              <a:ea typeface="+mn-ea"/>
              <a:cs typeface="+mn-cs"/>
            </a:endParaRPr>
          </a:p>
          <a:p>
            <a:pPr marL="228600" lvl="0" indent="-228600">
              <a:lnSpc>
                <a:spcPct val="100000"/>
              </a:lnSpc>
              <a:spcAft>
                <a:spcPts val="1200"/>
              </a:spcAft>
              <a:buFont typeface="+mj-lt"/>
              <a:buAutoNum type="arabicPeriod"/>
            </a:pPr>
            <a:r>
              <a:rPr lang="en-US" sz="1200" kern="1200" dirty="0">
                <a:solidFill>
                  <a:schemeClr val="tx1"/>
                </a:solidFill>
                <a:effectLst/>
                <a:latin typeface="+mn-lt"/>
                <a:ea typeface="+mn-ea"/>
                <a:cs typeface="+mn-cs"/>
              </a:rPr>
              <a:t>Countries should conduct inclusive, participatory and forward-looking voluntary national and local review on the implementation of SDGs and Agenda 2063. In this regard:</a:t>
            </a:r>
            <a:endParaRPr lang="en-GB" sz="1100" kern="1200" dirty="0">
              <a:solidFill>
                <a:schemeClr val="tx1"/>
              </a:solidFill>
              <a:effectLst/>
              <a:latin typeface="+mn-lt"/>
              <a:ea typeface="+mn-ea"/>
              <a:cs typeface="+mn-cs"/>
            </a:endParaRPr>
          </a:p>
          <a:p>
            <a:pPr marL="360000" lvl="0" indent="-180000">
              <a:lnSpc>
                <a:spcPct val="100000"/>
              </a:lnSpc>
              <a:spcAft>
                <a:spcPts val="1200"/>
              </a:spcAft>
              <a:buFont typeface="Wingdings" panose="05000000000000000000" pitchFamily="2" charset="2"/>
              <a:buChar char="q"/>
            </a:pPr>
            <a:r>
              <a:rPr lang="en-US" sz="1200" kern="1200" dirty="0">
                <a:solidFill>
                  <a:schemeClr val="tx1"/>
                </a:solidFill>
                <a:effectLst/>
                <a:latin typeface="+mn-lt"/>
                <a:ea typeface="+mn-ea"/>
                <a:cs typeface="+mn-cs"/>
              </a:rPr>
              <a:t>To date, 46 African countries have conducted Voluntary National Reviews (VNRs)</a:t>
            </a:r>
            <a:endParaRPr lang="en-GB" sz="1100" kern="1200" dirty="0">
              <a:solidFill>
                <a:schemeClr val="tx1"/>
              </a:solidFill>
              <a:effectLst/>
              <a:latin typeface="+mn-lt"/>
              <a:ea typeface="+mn-ea"/>
              <a:cs typeface="+mn-cs"/>
            </a:endParaRPr>
          </a:p>
          <a:p>
            <a:pPr marL="360000" lvl="0" indent="-180000">
              <a:lnSpc>
                <a:spcPct val="100000"/>
              </a:lnSpc>
              <a:spcAft>
                <a:spcPts val="1200"/>
              </a:spcAft>
              <a:buFont typeface="Wingdings" panose="05000000000000000000" pitchFamily="2" charset="2"/>
              <a:buChar char="q"/>
            </a:pPr>
            <a:r>
              <a:rPr lang="en-US" sz="1200" kern="1200" dirty="0">
                <a:solidFill>
                  <a:schemeClr val="tx1"/>
                </a:solidFill>
                <a:effectLst/>
                <a:latin typeface="+mn-lt"/>
                <a:ea typeface="+mn-ea"/>
                <a:cs typeface="+mn-cs"/>
              </a:rPr>
              <a:t>By the end of 2022 HLPF, all member States, except one will have conducted at least one VNR</a:t>
            </a:r>
            <a:endParaRPr lang="en-GB" sz="1100" kern="1200" dirty="0">
              <a:solidFill>
                <a:schemeClr val="tx1"/>
              </a:solidFill>
              <a:effectLst/>
              <a:latin typeface="+mn-lt"/>
              <a:ea typeface="+mn-ea"/>
              <a:cs typeface="+mn-cs"/>
            </a:endParaRPr>
          </a:p>
          <a:p>
            <a:pPr marL="360000" lvl="0" indent="-180000">
              <a:lnSpc>
                <a:spcPct val="100000"/>
              </a:lnSpc>
              <a:spcAft>
                <a:spcPts val="1200"/>
              </a:spcAft>
              <a:buFont typeface="Wingdings" panose="05000000000000000000" pitchFamily="2" charset="2"/>
              <a:buChar char="q"/>
            </a:pPr>
            <a:r>
              <a:rPr lang="en-US" sz="1200" kern="1200" dirty="0">
                <a:solidFill>
                  <a:schemeClr val="tx1"/>
                </a:solidFill>
                <a:effectLst/>
                <a:latin typeface="+mn-lt"/>
                <a:ea typeface="+mn-ea"/>
                <a:cs typeface="+mn-cs"/>
              </a:rPr>
              <a:t>In six countries namely, Cameroon, Ghana, Kenya, South Africa, Uganda and Zimbabwe, cities and other subnational governments have conducted Voluntary Local Reviews (VLRs) on SDG and Agenda 2063 implementation</a:t>
            </a:r>
            <a:endParaRPr lang="en-GB" sz="1100" kern="1200" dirty="0">
              <a:solidFill>
                <a:schemeClr val="tx1"/>
              </a:solidFill>
              <a:effectLst/>
              <a:latin typeface="+mn-lt"/>
              <a:ea typeface="+mn-ea"/>
              <a:cs typeface="+mn-cs"/>
            </a:endParaRPr>
          </a:p>
          <a:p>
            <a:pPr marL="360000" lvl="0" indent="-180000">
              <a:lnSpc>
                <a:spcPct val="100000"/>
              </a:lnSpc>
              <a:spcAft>
                <a:spcPts val="1200"/>
              </a:spcAft>
              <a:buFont typeface="Wingdings" panose="05000000000000000000" pitchFamily="2" charset="2"/>
              <a:buChar char="q"/>
            </a:pPr>
            <a:r>
              <a:rPr lang="en-US" sz="1200" kern="1200" dirty="0">
                <a:solidFill>
                  <a:schemeClr val="tx1"/>
                </a:solidFill>
                <a:effectLst/>
                <a:latin typeface="+mn-lt"/>
                <a:ea typeface="+mn-ea"/>
                <a:cs typeface="+mn-cs"/>
              </a:rPr>
              <a:t>ECA and partners have developed guidelines to support roll-out of VLRs across cities and other subnational jurisdictions in member States in the region </a:t>
            </a:r>
            <a:endParaRPr lang="en-GB" sz="1100" kern="1200" dirty="0">
              <a:solidFill>
                <a:schemeClr val="tx1"/>
              </a:solidFill>
              <a:effectLst/>
              <a:latin typeface="+mn-lt"/>
              <a:ea typeface="+mn-ea"/>
              <a:cs typeface="+mn-cs"/>
            </a:endParaRPr>
          </a:p>
          <a:p>
            <a:pPr marL="360000" lvl="0" indent="-180000">
              <a:lnSpc>
                <a:spcPct val="100000"/>
              </a:lnSpc>
              <a:spcAft>
                <a:spcPts val="1200"/>
              </a:spcAft>
              <a:buFont typeface="Wingdings" panose="05000000000000000000" pitchFamily="2" charset="2"/>
              <a:buChar char="q"/>
            </a:pPr>
            <a:r>
              <a:rPr lang="en-US" sz="1200" kern="1200" dirty="0">
                <a:solidFill>
                  <a:schemeClr val="tx1"/>
                </a:solidFill>
                <a:effectLst/>
                <a:latin typeface="+mn-lt"/>
                <a:ea typeface="+mn-ea"/>
                <a:cs typeface="+mn-cs"/>
              </a:rPr>
              <a:t>ECA also provides support to countries to align their national development plans with and report on the SDGs and Goals of Agenda 2063 through the Integrated Planning and Reporting Toolkit (IPRT)    </a:t>
            </a:r>
            <a:endParaRPr lang="en-GB" sz="1100" kern="1200" dirty="0">
              <a:solidFill>
                <a:schemeClr val="tx1"/>
              </a:solidFill>
              <a:effectLst/>
              <a:latin typeface="+mn-lt"/>
              <a:ea typeface="+mn-ea"/>
              <a:cs typeface="+mn-cs"/>
            </a:endParaRPr>
          </a:p>
          <a:p>
            <a:pPr marL="0" lvl="0" indent="-346075" algn="just">
              <a:lnSpc>
                <a:spcPct val="100000"/>
              </a:lnSpc>
              <a:spcBef>
                <a:spcPts val="0"/>
              </a:spcBef>
              <a:spcAft>
                <a:spcPts val="1200"/>
              </a:spcAft>
              <a:buClr>
                <a:schemeClr val="tx1"/>
              </a:buClr>
              <a:buFont typeface="Wingdings" panose="05000000000000000000" pitchFamily="2" charset="2"/>
              <a:buNone/>
            </a:pPr>
            <a:endParaRPr lang="en-US" altLang="en-US" sz="2000" b="1" dirty="0">
              <a:latin typeface="Arial" panose="020B0604020202020204" pitchFamily="34" charset="0"/>
              <a:cs typeface="Arial" panose="020B0604020202020204" pitchFamily="34" charset="0"/>
            </a:endParaRPr>
          </a:p>
          <a:p>
            <a:pPr marL="1082675" lvl="2" indent="-514350" algn="just">
              <a:lnSpc>
                <a:spcPct val="100000"/>
              </a:lnSpc>
              <a:spcBef>
                <a:spcPts val="0"/>
              </a:spcBef>
              <a:spcAft>
                <a:spcPts val="1200"/>
              </a:spcAft>
              <a:buClr>
                <a:schemeClr val="tx1"/>
              </a:buClr>
              <a:buFont typeface="+mj-lt"/>
              <a:buAutoNum type="romanLcPeriod"/>
            </a:pPr>
            <a:endParaRPr lang="en-US" altLang="en-US" sz="2000" b="1" dirty="0">
              <a:latin typeface="Arial" panose="020B0604020202020204" pitchFamily="34" charset="0"/>
              <a:cs typeface="Arial" panose="020B0604020202020204" pitchFamily="34" charset="0"/>
            </a:endParaRPr>
          </a:p>
          <a:p>
            <a:pPr marL="568325" lvl="1" indent="-457200" algn="just">
              <a:lnSpc>
                <a:spcPct val="100000"/>
              </a:lnSpc>
              <a:spcBef>
                <a:spcPts val="0"/>
              </a:spcBef>
              <a:spcAft>
                <a:spcPts val="1800"/>
              </a:spcAft>
              <a:buClr>
                <a:schemeClr val="tx1"/>
              </a:buClr>
              <a:buFont typeface="+mj-lt"/>
              <a:buAutoNum type="arabicPeriod"/>
            </a:pPr>
            <a:endParaRPr lang="en-US" altLang="en-US" sz="2000" b="1" dirty="0">
              <a:latin typeface="Arial" panose="020B0604020202020204" pitchFamily="34" charset="0"/>
              <a:cs typeface="Arial" panose="020B0604020202020204" pitchFamily="34" charset="0"/>
              <a:sym typeface="Lato" pitchFamily="34" charset="0"/>
            </a:endParaRPr>
          </a:p>
          <a:p>
            <a:endParaRPr lang="en-GB" dirty="0"/>
          </a:p>
        </p:txBody>
      </p:sp>
      <p:sp>
        <p:nvSpPr>
          <p:cNvPr id="4" name="Slide Number Placeholder 3"/>
          <p:cNvSpPr>
            <a:spLocks noGrp="1"/>
          </p:cNvSpPr>
          <p:nvPr>
            <p:ph type="sldNum" sz="quarter" idx="5"/>
          </p:nvPr>
        </p:nvSpPr>
        <p:spPr/>
        <p:txBody>
          <a:bodyPr/>
          <a:lstStyle/>
          <a:p>
            <a:fld id="{5AFB1CA1-0741-436B-9DF8-35431D8EACBB}" type="slidenum">
              <a:rPr lang="en-GB" smtClean="0"/>
              <a:t>4</a:t>
            </a:fld>
            <a:endParaRPr lang="en-GB"/>
          </a:p>
        </p:txBody>
      </p:sp>
    </p:spTree>
    <p:extLst>
      <p:ext uri="{BB962C8B-B14F-4D97-AF65-F5344CB8AC3E}">
        <p14:creationId xmlns:p14="http://schemas.microsoft.com/office/powerpoint/2010/main" val="1530325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Allow me at this point to provide you with a few highlights of the Eighth session of the Africa Regional Forum on Sustainable Development. </a:t>
            </a:r>
          </a:p>
          <a:p>
            <a:pPr marL="228600" indent="-228600">
              <a:buFont typeface="+mj-lt"/>
              <a:buAutoNum type="arabicPeriod"/>
            </a:pPr>
            <a:r>
              <a:rPr lang="en-GB" sz="1200" kern="1200" dirty="0">
                <a:solidFill>
                  <a:schemeClr val="tx1"/>
                </a:solidFill>
                <a:effectLst/>
                <a:latin typeface="+mn-lt"/>
                <a:ea typeface="+mn-ea"/>
                <a:cs typeface="+mn-cs"/>
              </a:rPr>
              <a:t>This session was held in Kigali, Rwanda, from 3-5 March 2022 under the patronage of HE President Paul Kagame.</a:t>
            </a:r>
          </a:p>
          <a:p>
            <a:pPr marL="228600" indent="-228600">
              <a:buFont typeface="+mj-lt"/>
              <a:buAutoNum type="arabicPeriod"/>
            </a:pPr>
            <a:r>
              <a:rPr lang="en-GB" sz="1200" kern="1200" dirty="0">
                <a:solidFill>
                  <a:schemeClr val="tx1"/>
                </a:solidFill>
                <a:effectLst/>
                <a:latin typeface="+mn-lt"/>
                <a:ea typeface="+mn-ea"/>
                <a:cs typeface="+mn-cs"/>
              </a:rPr>
              <a:t>Building on that for 2021, the theme of ARFSD-8 was “Building forward better: a green, inclusive and resilient Africa poised to achieve the 2030 Agenda and Agenda 2063.”</a:t>
            </a:r>
          </a:p>
          <a:p>
            <a:pPr marL="228600" indent="-228600">
              <a:buFont typeface="+mj-lt"/>
              <a:buAutoNum type="arabicPeriod"/>
            </a:pPr>
            <a:r>
              <a:rPr lang="en-GB" sz="1200" kern="1200" dirty="0">
                <a:solidFill>
                  <a:schemeClr val="tx1"/>
                </a:solidFill>
                <a:effectLst/>
                <a:latin typeface="+mn-lt"/>
                <a:ea typeface="+mn-ea"/>
                <a:cs typeface="+mn-cs"/>
              </a:rPr>
              <a:t>The Forum focussed on in-depth review o five Selected SDGs: 4 (Quality education); 5 (Gender Equality), 14 (Life below water), 15 (Life on land) &amp; 17 (Partnerships for the Goals) and related Goals of Agenda 2063.</a:t>
            </a:r>
          </a:p>
          <a:p>
            <a:pPr marL="228600" indent="-228600">
              <a:buFont typeface="+mj-lt"/>
              <a:buAutoNum type="arabicPeriod"/>
            </a:pPr>
            <a:r>
              <a:rPr lang="en-GB" sz="1200" kern="1200" dirty="0">
                <a:solidFill>
                  <a:schemeClr val="tx1"/>
                </a:solidFill>
                <a:effectLst/>
                <a:latin typeface="+mn-lt"/>
                <a:ea typeface="+mn-ea"/>
                <a:cs typeface="+mn-cs"/>
              </a:rPr>
              <a:t>The key outcomes of the Forum were:</a:t>
            </a:r>
          </a:p>
          <a:p>
            <a:pPr marL="180000" lvl="0" indent="-360000">
              <a:buFont typeface="+mj-lt"/>
              <a:buNone/>
            </a:pPr>
            <a:r>
              <a:rPr lang="en-GB" sz="1200" kern="1200" dirty="0">
                <a:solidFill>
                  <a:schemeClr val="tx1"/>
                </a:solidFill>
                <a:effectLst/>
                <a:latin typeface="+mn-lt"/>
                <a:ea typeface="+mn-ea"/>
                <a:cs typeface="+mn-cs"/>
              </a:rPr>
              <a:t>(</a:t>
            </a:r>
            <a:r>
              <a:rPr lang="en-GB" sz="1200" kern="1200" dirty="0" err="1">
                <a:solidFill>
                  <a:schemeClr val="tx1"/>
                </a:solidFill>
                <a:effectLst/>
                <a:latin typeface="+mn-lt"/>
                <a:ea typeface="+mn-ea"/>
                <a:cs typeface="+mn-cs"/>
              </a:rPr>
              <a:t>i</a:t>
            </a:r>
            <a:r>
              <a:rPr lang="en-GB" sz="1200" kern="1200" dirty="0">
                <a:solidFill>
                  <a:schemeClr val="tx1"/>
                </a:solidFill>
                <a:effectLst/>
                <a:latin typeface="+mn-lt"/>
                <a:ea typeface="+mn-ea"/>
                <a:cs typeface="+mn-cs"/>
              </a:rPr>
              <a:t>)	Adoption and launch of key initiatives to drive implementation. Among these are: </a:t>
            </a:r>
          </a:p>
          <a:p>
            <a:pPr marL="360000" lvl="1" indent="-72000">
              <a:buFont typeface="Arial" panose="020B0604020202020204" pitchFamily="34" charset="0"/>
              <a:buChar char="•"/>
            </a:pPr>
            <a:r>
              <a:rPr lang="en-GB" sz="1200" kern="1200" dirty="0">
                <a:solidFill>
                  <a:schemeClr val="tx1"/>
                </a:solidFill>
                <a:effectLst/>
                <a:latin typeface="+mn-lt"/>
                <a:ea typeface="+mn-ea"/>
                <a:cs typeface="+mn-cs"/>
              </a:rPr>
              <a:t>A memorandum of Understanding (MOU) on Carbon Pricing: This MOU calls on ECA and the rest of the UN system to develop opportunities for carbon credits for countries of the Congo Basin including Rwanda.</a:t>
            </a:r>
          </a:p>
          <a:p>
            <a:pPr marL="360000" lvl="1" indent="-72000">
              <a:buFont typeface="Arial" panose="020B0604020202020204" pitchFamily="34" charset="0"/>
              <a:buChar char="•"/>
            </a:pPr>
            <a:r>
              <a:rPr lang="en-GB" sz="1200" kern="1200" dirty="0">
                <a:solidFill>
                  <a:schemeClr val="tx1"/>
                </a:solidFill>
                <a:effectLst/>
                <a:latin typeface="+mn-lt"/>
                <a:ea typeface="+mn-ea"/>
                <a:cs typeface="+mn-cs"/>
              </a:rPr>
              <a:t>Alliance of Entrepreneurial Universities in Africa</a:t>
            </a:r>
          </a:p>
          <a:p>
            <a:pPr marL="360000" lvl="1" indent="-72000">
              <a:buFont typeface="Arial" panose="020B0604020202020204" pitchFamily="34" charset="0"/>
              <a:buChar char="•"/>
            </a:pPr>
            <a:r>
              <a:rPr lang="en-GB" sz="1200" kern="1200" dirty="0">
                <a:solidFill>
                  <a:schemeClr val="tx1"/>
                </a:solidFill>
                <a:effectLst/>
                <a:latin typeface="+mn-lt"/>
                <a:ea typeface="+mn-ea"/>
                <a:cs typeface="+mn-cs"/>
              </a:rPr>
              <a:t>Technology Development and transfer Network in Rwanda</a:t>
            </a:r>
          </a:p>
          <a:p>
            <a:pPr lvl="0"/>
            <a:r>
              <a:rPr lang="en-GB" sz="1200" kern="1200" dirty="0">
                <a:solidFill>
                  <a:schemeClr val="tx1"/>
                </a:solidFill>
                <a:effectLst/>
                <a:latin typeface="+mn-lt"/>
                <a:ea typeface="+mn-ea"/>
                <a:cs typeface="+mn-cs"/>
              </a:rPr>
              <a:t>(</a:t>
            </a:r>
            <a:r>
              <a:rPr lang="en-GB" sz="1200" kern="1200" dirty="0" err="1">
                <a:solidFill>
                  <a:schemeClr val="tx1"/>
                </a:solidFill>
                <a:effectLst/>
                <a:latin typeface="+mn-lt"/>
                <a:ea typeface="+mn-ea"/>
                <a:cs typeface="+mn-cs"/>
              </a:rPr>
              <a:t>ij</a:t>
            </a:r>
            <a:r>
              <a:rPr lang="en-GB" sz="1200" kern="1200" dirty="0">
                <a:solidFill>
                  <a:schemeClr val="tx1"/>
                </a:solidFill>
                <a:effectLst/>
                <a:latin typeface="+mn-lt"/>
                <a:ea typeface="+mn-ea"/>
                <a:cs typeface="+mn-cs"/>
              </a:rPr>
              <a:t>)  Support to and strengthened capacity of the 21 African countries to undertake VNR of their implementation of the 2030 Agenda for Sustainable Development; cities and other subnational governments to undertake Voluntary local reviews; and Civil society, private sector and youth to engagement and follow-up and review of the implementation of SDGs and Agenda 2063. </a:t>
            </a:r>
          </a:p>
          <a:p>
            <a:pPr lvl="0"/>
            <a:r>
              <a:rPr lang="en-GB" sz="1200" kern="1200" dirty="0">
                <a:solidFill>
                  <a:schemeClr val="tx1"/>
                </a:solidFill>
                <a:effectLst/>
                <a:latin typeface="+mn-lt"/>
                <a:ea typeface="+mn-ea"/>
                <a:cs typeface="+mn-cs"/>
              </a:rPr>
              <a:t>(iii) The Kigali Declaration and key messages on a green, inclusive and resilient recovery from the COVID-19 crisis and accelerating the delivery of Sustainable Development in Africa. These will also be presented at the 2022 HLPF in July 2022.</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FB1CA1-0741-436B-9DF8-35431D8EACB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106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50000"/>
              </a:lnSpc>
              <a:spcBef>
                <a:spcPts val="0"/>
              </a:spcBef>
              <a:spcAft>
                <a:spcPts val="1200"/>
              </a:spcAft>
              <a:buClrTx/>
              <a:buSzTx/>
              <a:buFont typeface="+mj-lt"/>
              <a:buNone/>
              <a:tabLst/>
              <a:defRPr/>
            </a:pPr>
            <a:r>
              <a:rPr lang="en-US" sz="1200" kern="1200" dirty="0">
                <a:solidFill>
                  <a:schemeClr val="tx1"/>
                </a:solidFill>
                <a:effectLst/>
                <a:latin typeface="+mn-lt"/>
                <a:ea typeface="+mn-ea"/>
                <a:cs typeface="+mn-cs"/>
              </a:rPr>
              <a:t>In the Kigali Declaration as well as in key messages, the Forum has called action to accelerate implementation of the SDGs. Some of these actions include the following:</a:t>
            </a:r>
          </a:p>
          <a:p>
            <a:pPr marL="0" indent="0">
              <a:lnSpc>
                <a:spcPct val="150000"/>
              </a:lnSpc>
              <a:spcAft>
                <a:spcPts val="1200"/>
              </a:spcAft>
              <a:buFont typeface="+mj-lt"/>
              <a:buNone/>
            </a:pPr>
            <a:endParaRPr lang="en-GB" sz="1200" kern="1200" dirty="0">
              <a:solidFill>
                <a:schemeClr val="tx1"/>
              </a:solidFill>
              <a:effectLst/>
              <a:latin typeface="+mn-lt"/>
              <a:ea typeface="+mn-ea"/>
              <a:cs typeface="+mn-cs"/>
            </a:endParaRPr>
          </a:p>
          <a:p>
            <a:pPr marL="180000" indent="-180000">
              <a:lnSpc>
                <a:spcPct val="150000"/>
              </a:lnSpc>
              <a:spcAft>
                <a:spcPts val="1200"/>
              </a:spcAft>
              <a:buFont typeface="+mj-lt"/>
              <a:buAutoNum type="arabicPeriod"/>
            </a:pPr>
            <a:r>
              <a:rPr lang="en-GB" sz="1200" kern="1200" dirty="0">
                <a:solidFill>
                  <a:schemeClr val="tx1"/>
                </a:solidFill>
                <a:effectLst/>
                <a:latin typeface="+mn-lt"/>
                <a:ea typeface="+mn-ea"/>
                <a:cs typeface="+mn-cs"/>
              </a:rPr>
              <a:t>Education: African countries to invest in developing more resilient education systems and to adopt resilient and risk-informed approaches to planning in the education sector, and to prioritize digital connectivity and capacities to achieve learning for all and skills development</a:t>
            </a:r>
            <a:endParaRPr lang="en-GB" sz="1100" kern="1200" dirty="0">
              <a:solidFill>
                <a:schemeClr val="tx1"/>
              </a:solidFill>
              <a:effectLst/>
              <a:latin typeface="+mn-lt"/>
              <a:ea typeface="+mn-ea"/>
              <a:cs typeface="+mn-cs"/>
            </a:endParaRPr>
          </a:p>
          <a:p>
            <a:pPr marL="180000" lvl="0" indent="-180000">
              <a:lnSpc>
                <a:spcPct val="150000"/>
              </a:lnSpc>
              <a:spcAft>
                <a:spcPts val="1200"/>
              </a:spcAft>
              <a:buFont typeface="+mj-lt"/>
              <a:buAutoNum type="arabicPeriod"/>
            </a:pPr>
            <a:r>
              <a:rPr lang="en-GB" sz="1200" kern="1200" dirty="0">
                <a:solidFill>
                  <a:schemeClr val="tx1"/>
                </a:solidFill>
                <a:effectLst/>
                <a:latin typeface="+mn-lt"/>
                <a:ea typeface="+mn-ea"/>
                <a:cs typeface="+mn-cs"/>
              </a:rPr>
              <a:t>Gender equality: Member States and partners should strengthen institutional arrangements, to enhance national ownership and responsibility for the effective implementation, monitoring and accountability of the gender-related goals and targets of the 2030 Agenda and Agenda 2063 in all sectors and at all levels of government</a:t>
            </a:r>
            <a:endParaRPr lang="en-GB" sz="1100" kern="1200" dirty="0">
              <a:solidFill>
                <a:schemeClr val="tx1"/>
              </a:solidFill>
              <a:effectLst/>
              <a:latin typeface="+mn-lt"/>
              <a:ea typeface="+mn-ea"/>
              <a:cs typeface="+mn-cs"/>
            </a:endParaRPr>
          </a:p>
          <a:p>
            <a:pPr marL="180000" lvl="0" indent="-180000">
              <a:lnSpc>
                <a:spcPct val="150000"/>
              </a:lnSpc>
              <a:spcAft>
                <a:spcPts val="1200"/>
              </a:spcAft>
              <a:buFont typeface="+mj-lt"/>
              <a:buAutoNum type="arabicPeriod"/>
            </a:pPr>
            <a:r>
              <a:rPr lang="en-GB" sz="1200" kern="1200" dirty="0">
                <a:solidFill>
                  <a:schemeClr val="tx1"/>
                </a:solidFill>
                <a:effectLst/>
                <a:latin typeface="+mn-lt"/>
                <a:ea typeface="+mn-ea"/>
                <a:cs typeface="+mn-cs"/>
              </a:rPr>
              <a:t>Life below water: African countries to strengthen their institutional capacities to enforce laws and regulations on the sustainable use of marine resources and to support the “Great Blue Wall” initiative to build climate-resilient societies and economies</a:t>
            </a:r>
            <a:endParaRPr lang="en-GB" sz="1100" kern="1200" dirty="0">
              <a:solidFill>
                <a:schemeClr val="tx1"/>
              </a:solidFill>
              <a:effectLst/>
              <a:latin typeface="+mn-lt"/>
              <a:ea typeface="+mn-ea"/>
              <a:cs typeface="+mn-cs"/>
            </a:endParaRPr>
          </a:p>
          <a:p>
            <a:pPr marL="180000" lvl="0" indent="-180000">
              <a:lnSpc>
                <a:spcPct val="150000"/>
              </a:lnSpc>
              <a:spcAft>
                <a:spcPts val="1200"/>
              </a:spcAft>
              <a:buFont typeface="+mj-lt"/>
              <a:buAutoNum type="arabicPeriod"/>
            </a:pPr>
            <a:r>
              <a:rPr lang="en-GB" sz="1200" kern="1200" dirty="0">
                <a:solidFill>
                  <a:schemeClr val="tx1"/>
                </a:solidFill>
                <a:effectLst/>
                <a:latin typeface="+mn-lt"/>
                <a:ea typeface="+mn-ea"/>
                <a:cs typeface="+mn-cs"/>
              </a:rPr>
              <a:t>Life on Land: African countries and their development partners to strengthen the capacity of the region to incorporate and increase investment in sustainable biodiversity and land management within national, subregional and regional development frameworks</a:t>
            </a:r>
            <a:endParaRPr lang="en-GB" sz="1100" kern="1200" dirty="0">
              <a:solidFill>
                <a:schemeClr val="tx1"/>
              </a:solidFill>
              <a:effectLst/>
              <a:latin typeface="+mn-lt"/>
              <a:ea typeface="+mn-ea"/>
              <a:cs typeface="+mn-cs"/>
            </a:endParaRPr>
          </a:p>
          <a:p>
            <a:pPr marL="180000" lvl="0" indent="-180000">
              <a:lnSpc>
                <a:spcPct val="150000"/>
              </a:lnSpc>
              <a:spcAft>
                <a:spcPts val="1200"/>
              </a:spcAft>
              <a:buFont typeface="+mj-lt"/>
              <a:buAutoNum type="arabicPeriod"/>
            </a:pPr>
            <a:r>
              <a:rPr lang="en-GB" sz="1200" kern="1200" dirty="0">
                <a:solidFill>
                  <a:schemeClr val="tx1"/>
                </a:solidFill>
                <a:effectLst/>
                <a:latin typeface="+mn-lt"/>
                <a:ea typeface="+mn-ea"/>
                <a:cs typeface="+mn-cs"/>
              </a:rPr>
              <a:t>Finance and partnerships: Entities of the United Nations system, the African Union Commission, the African Development Bank and other partners to strengthen the capacity of African countries to leverage the Liquidity and Sustainability Facility and other innovative financing mechanisms, including green and blue bonds and debt swaps for biodiversity and sustainable development</a:t>
            </a:r>
            <a:endParaRPr lang="en-GB" sz="1100" kern="1200" dirty="0">
              <a:solidFill>
                <a:schemeClr val="tx1"/>
              </a:solidFill>
              <a:effectLst/>
              <a:latin typeface="+mn-lt"/>
              <a:ea typeface="+mn-ea"/>
              <a:cs typeface="+mn-cs"/>
            </a:endParaRPr>
          </a:p>
          <a:p>
            <a:pPr marL="180000" lvl="0" indent="-180000">
              <a:lnSpc>
                <a:spcPct val="150000"/>
              </a:lnSpc>
              <a:spcAft>
                <a:spcPts val="1200"/>
              </a:spcAft>
              <a:buFont typeface="+mj-lt"/>
              <a:buAutoNum type="arabicPeriod"/>
            </a:pPr>
            <a:r>
              <a:rPr lang="en-GB" sz="1200" kern="1200" dirty="0">
                <a:solidFill>
                  <a:schemeClr val="tx1"/>
                </a:solidFill>
                <a:effectLst/>
                <a:latin typeface="+mn-lt"/>
                <a:ea typeface="+mn-ea"/>
                <a:cs typeface="+mn-cs"/>
              </a:rPr>
              <a:t>ECA and the United Nations system should help to establish a truly developmental carbon market on the continent.</a:t>
            </a:r>
          </a:p>
          <a:p>
            <a:pPr marL="180000" lvl="0" indent="-180000">
              <a:lnSpc>
                <a:spcPct val="150000"/>
              </a:lnSpc>
              <a:spcAft>
                <a:spcPts val="1200"/>
              </a:spcAft>
              <a:buFont typeface="+mj-lt"/>
              <a:buAutoNum type="arabicPeriod"/>
            </a:pPr>
            <a:r>
              <a:rPr lang="en-US" sz="1200" kern="1200" dirty="0">
                <a:solidFill>
                  <a:schemeClr val="tx1"/>
                </a:solidFill>
                <a:effectLst/>
                <a:latin typeface="+mn-lt"/>
                <a:ea typeface="+mn-ea"/>
                <a:cs typeface="+mn-cs"/>
              </a:rPr>
              <a:t>Strengthen integration of SDGs and Agenda 2063: Member States to align national development plans with both the 2030 Agenda and Agenda 2063 and use the integrated planning and reporting toolkit to facilitate, quantify and deepen the alignment of both frameworks;</a:t>
            </a:r>
            <a:endParaRPr lang="en-GB" sz="1200" kern="1200" dirty="0">
              <a:solidFill>
                <a:schemeClr val="tx1"/>
              </a:solidFill>
              <a:effectLst/>
              <a:latin typeface="+mn-lt"/>
              <a:ea typeface="+mn-ea"/>
              <a:cs typeface="+mn-cs"/>
            </a:endParaRPr>
          </a:p>
          <a:p>
            <a:pPr marL="180000" lvl="0" indent="-180000">
              <a:lnSpc>
                <a:spcPct val="150000"/>
              </a:lnSpc>
              <a:spcAft>
                <a:spcPts val="1200"/>
              </a:spcAft>
              <a:buFont typeface="+mj-lt"/>
              <a:buAutoNum type="arabicPeriod"/>
            </a:pPr>
            <a:r>
              <a:rPr lang="en-US" sz="1200" kern="1200" dirty="0">
                <a:solidFill>
                  <a:schemeClr val="tx1"/>
                </a:solidFill>
                <a:effectLst/>
                <a:latin typeface="+mn-lt"/>
                <a:ea typeface="+mn-ea"/>
                <a:cs typeface="+mn-cs"/>
              </a:rPr>
              <a:t>Statistics: African countries, pan-African institutions, the UN and development partners to invest more in the generation of statistics that are relevant and timely, to inform national, regional and global development agendas, leveraging opportunities provided by new data sources, geospatial technologies, the United Nations global platform on big data for official statistics and regional data hubs in Africa.</a:t>
            </a:r>
            <a:endParaRPr lang="en-GB" sz="1200" kern="1200" dirty="0">
              <a:solidFill>
                <a:schemeClr val="tx1"/>
              </a:solidFill>
              <a:effectLst/>
              <a:latin typeface="+mn-lt"/>
              <a:ea typeface="+mn-ea"/>
              <a:cs typeface="+mn-cs"/>
            </a:endParaRPr>
          </a:p>
          <a:p>
            <a:pPr marL="180000" lvl="0" indent="-180000">
              <a:lnSpc>
                <a:spcPct val="150000"/>
              </a:lnSpc>
              <a:spcAft>
                <a:spcPts val="1200"/>
              </a:spcAft>
              <a:buFont typeface="+mj-lt"/>
              <a:buAutoNum type="arabicPeriod"/>
            </a:pPr>
            <a:endParaRPr lang="en-GB" sz="1200" kern="1200" dirty="0">
              <a:solidFill>
                <a:schemeClr val="tx1"/>
              </a:solidFill>
              <a:effectLst/>
              <a:latin typeface="+mn-lt"/>
              <a:ea typeface="+mn-ea"/>
              <a:cs typeface="+mn-cs"/>
            </a:endParaRPr>
          </a:p>
          <a:p>
            <a:pPr marL="180000" lvl="0" indent="-180000">
              <a:lnSpc>
                <a:spcPct val="150000"/>
              </a:lnSpc>
              <a:spcAft>
                <a:spcPts val="1200"/>
              </a:spcAft>
              <a:buFont typeface="+mj-lt"/>
              <a:buAutoNum type="arabicPeriod"/>
            </a:pPr>
            <a:endParaRPr lang="en-GB" sz="11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5AFB1CA1-0741-436B-9DF8-35431D8EACBB}" type="slidenum">
              <a:rPr lang="en-GB" smtClean="0"/>
              <a:t>6</a:t>
            </a:fld>
            <a:endParaRPr lang="en-GB"/>
          </a:p>
        </p:txBody>
      </p:sp>
    </p:spTree>
    <p:extLst>
      <p:ext uri="{BB962C8B-B14F-4D97-AF65-F5344CB8AC3E}">
        <p14:creationId xmlns:p14="http://schemas.microsoft.com/office/powerpoint/2010/main" val="3920194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 Id="rId3" Type="http://schemas.openxmlformats.org/officeDocument/2006/relationships/image" Target="../media/image6.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B30A1F-898D-4843-BAEC-69506D237E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C533CB3B-8CED-4790-9E83-3DE550744E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00D9E845-ECCF-42CF-8E3A-60A2C42CA929}"/>
              </a:ext>
            </a:extLst>
          </p:cNvPr>
          <p:cNvSpPr>
            <a:spLocks noGrp="1"/>
          </p:cNvSpPr>
          <p:nvPr>
            <p:ph type="dt" sz="half" idx="10"/>
          </p:nvPr>
        </p:nvSpPr>
        <p:spPr/>
        <p:txBody>
          <a:bodyPr/>
          <a:lstStyle/>
          <a:p>
            <a:fld id="{70653939-AB74-4120-AAA9-25CD8F7CFFCE}" type="datetimeFigureOut">
              <a:rPr lang="en-GB" smtClean="0"/>
              <a:t>10/05/2022</a:t>
            </a:fld>
            <a:endParaRPr lang="en-GB"/>
          </a:p>
        </p:txBody>
      </p:sp>
      <p:sp>
        <p:nvSpPr>
          <p:cNvPr id="5" name="Footer Placeholder 4">
            <a:extLst>
              <a:ext uri="{FF2B5EF4-FFF2-40B4-BE49-F238E27FC236}">
                <a16:creationId xmlns="" xmlns:a16="http://schemas.microsoft.com/office/drawing/2014/main" id="{57723EEF-FDAE-46B5-87BC-7D075D9FE3B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50DEA4FF-9D6C-4CE7-B9BA-0F0DAB7D9017}"/>
              </a:ext>
            </a:extLst>
          </p:cNvPr>
          <p:cNvSpPr>
            <a:spLocks noGrp="1"/>
          </p:cNvSpPr>
          <p:nvPr>
            <p:ph type="sldNum" sz="quarter" idx="12"/>
          </p:nvPr>
        </p:nvSpPr>
        <p:spPr/>
        <p:txBody>
          <a:bodyPr/>
          <a:lstStyle/>
          <a:p>
            <a:fld id="{12B4136A-8963-42EE-A718-8BD5ECE06C53}" type="slidenum">
              <a:rPr lang="en-GB" smtClean="0"/>
              <a:t>‹#›</a:t>
            </a:fld>
            <a:endParaRPr lang="en-GB"/>
          </a:p>
        </p:txBody>
      </p:sp>
    </p:spTree>
    <p:extLst>
      <p:ext uri="{BB962C8B-B14F-4D97-AF65-F5344CB8AC3E}">
        <p14:creationId xmlns:p14="http://schemas.microsoft.com/office/powerpoint/2010/main" val="513992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F388B64-92CF-4128-BBBA-E2E4CE4C02D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C6D721FD-A041-459C-81B1-AF03496669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C9922FB6-E46C-4E1B-9427-FFF5AE41BA4A}"/>
              </a:ext>
            </a:extLst>
          </p:cNvPr>
          <p:cNvSpPr>
            <a:spLocks noGrp="1"/>
          </p:cNvSpPr>
          <p:nvPr>
            <p:ph type="dt" sz="half" idx="10"/>
          </p:nvPr>
        </p:nvSpPr>
        <p:spPr/>
        <p:txBody>
          <a:bodyPr/>
          <a:lstStyle/>
          <a:p>
            <a:fld id="{70653939-AB74-4120-AAA9-25CD8F7CFFCE}" type="datetimeFigureOut">
              <a:rPr lang="en-GB" smtClean="0"/>
              <a:t>10/05/2022</a:t>
            </a:fld>
            <a:endParaRPr lang="en-GB"/>
          </a:p>
        </p:txBody>
      </p:sp>
      <p:sp>
        <p:nvSpPr>
          <p:cNvPr id="5" name="Footer Placeholder 4">
            <a:extLst>
              <a:ext uri="{FF2B5EF4-FFF2-40B4-BE49-F238E27FC236}">
                <a16:creationId xmlns="" xmlns:a16="http://schemas.microsoft.com/office/drawing/2014/main" id="{8FAF10C3-19B6-4B2B-9F42-56876F2325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187F6C57-612D-4CC0-A9A0-64326E100A2D}"/>
              </a:ext>
            </a:extLst>
          </p:cNvPr>
          <p:cNvSpPr>
            <a:spLocks noGrp="1"/>
          </p:cNvSpPr>
          <p:nvPr>
            <p:ph type="sldNum" sz="quarter" idx="12"/>
          </p:nvPr>
        </p:nvSpPr>
        <p:spPr/>
        <p:txBody>
          <a:bodyPr/>
          <a:lstStyle/>
          <a:p>
            <a:fld id="{12B4136A-8963-42EE-A718-8BD5ECE06C53}" type="slidenum">
              <a:rPr lang="en-GB" smtClean="0"/>
              <a:t>‹#›</a:t>
            </a:fld>
            <a:endParaRPr lang="en-GB"/>
          </a:p>
        </p:txBody>
      </p:sp>
    </p:spTree>
    <p:extLst>
      <p:ext uri="{BB962C8B-B14F-4D97-AF65-F5344CB8AC3E}">
        <p14:creationId xmlns:p14="http://schemas.microsoft.com/office/powerpoint/2010/main" val="3832369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AA503751-A345-4DC6-9606-B98DFD1D89C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B6C44092-608F-40BC-9A3E-1D1320198C9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9B28C9B9-CAD0-4023-B519-13C3AF35F623}"/>
              </a:ext>
            </a:extLst>
          </p:cNvPr>
          <p:cNvSpPr>
            <a:spLocks noGrp="1"/>
          </p:cNvSpPr>
          <p:nvPr>
            <p:ph type="dt" sz="half" idx="10"/>
          </p:nvPr>
        </p:nvSpPr>
        <p:spPr/>
        <p:txBody>
          <a:bodyPr/>
          <a:lstStyle/>
          <a:p>
            <a:fld id="{70653939-AB74-4120-AAA9-25CD8F7CFFCE}" type="datetimeFigureOut">
              <a:rPr lang="en-GB" smtClean="0"/>
              <a:t>10/05/2022</a:t>
            </a:fld>
            <a:endParaRPr lang="en-GB"/>
          </a:p>
        </p:txBody>
      </p:sp>
      <p:sp>
        <p:nvSpPr>
          <p:cNvPr id="5" name="Footer Placeholder 4">
            <a:extLst>
              <a:ext uri="{FF2B5EF4-FFF2-40B4-BE49-F238E27FC236}">
                <a16:creationId xmlns="" xmlns:a16="http://schemas.microsoft.com/office/drawing/2014/main" id="{0008C4A6-7E50-475C-B9C5-F1EFBA8E83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6B6D82EA-87ED-47C6-AE88-150B349421DE}"/>
              </a:ext>
            </a:extLst>
          </p:cNvPr>
          <p:cNvSpPr>
            <a:spLocks noGrp="1"/>
          </p:cNvSpPr>
          <p:nvPr>
            <p:ph type="sldNum" sz="quarter" idx="12"/>
          </p:nvPr>
        </p:nvSpPr>
        <p:spPr/>
        <p:txBody>
          <a:bodyPr/>
          <a:lstStyle/>
          <a:p>
            <a:fld id="{12B4136A-8963-42EE-A718-8BD5ECE06C53}" type="slidenum">
              <a:rPr lang="en-GB" smtClean="0"/>
              <a:t>‹#›</a:t>
            </a:fld>
            <a:endParaRPr lang="en-GB"/>
          </a:p>
        </p:txBody>
      </p:sp>
    </p:spTree>
    <p:extLst>
      <p:ext uri="{BB962C8B-B14F-4D97-AF65-F5344CB8AC3E}">
        <p14:creationId xmlns:p14="http://schemas.microsoft.com/office/powerpoint/2010/main" val="489457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resentationFront">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ED6D54DF-72D2-FE49-A5B9-714BC5CD175F}"/>
              </a:ext>
            </a:extLst>
          </p:cNvPr>
          <p:cNvPicPr>
            <a:picLocks noChangeAspect="1"/>
          </p:cNvPicPr>
          <p:nvPr userDrawn="1"/>
        </p:nvPicPr>
        <p:blipFill>
          <a:blip r:embed="rId2"/>
          <a:srcRect/>
          <a:stretch/>
        </p:blipFill>
        <p:spPr>
          <a:xfrm>
            <a:off x="0" y="-66674"/>
            <a:ext cx="12192000" cy="2512541"/>
          </a:xfrm>
          <a:prstGeom prst="rect">
            <a:avLst/>
          </a:prstGeom>
        </p:spPr>
      </p:pic>
      <p:sp>
        <p:nvSpPr>
          <p:cNvPr id="2" name="Title 1">
            <a:extLst>
              <a:ext uri="{FF2B5EF4-FFF2-40B4-BE49-F238E27FC236}">
                <a16:creationId xmlns="" xmlns:a16="http://schemas.microsoft.com/office/drawing/2014/main" id="{F85A2DDD-2812-9742-BE95-02C91D568D44}"/>
              </a:ext>
            </a:extLst>
          </p:cNvPr>
          <p:cNvSpPr>
            <a:spLocks noGrp="1"/>
          </p:cNvSpPr>
          <p:nvPr>
            <p:ph type="title" hasCustomPrompt="1"/>
          </p:nvPr>
        </p:nvSpPr>
        <p:spPr>
          <a:xfrm>
            <a:off x="510300" y="3425472"/>
            <a:ext cx="11171400" cy="2175228"/>
          </a:xfrm>
        </p:spPr>
        <p:txBody>
          <a:bodyPr>
            <a:normAutofit/>
          </a:bodyPr>
          <a:lstStyle>
            <a:lvl1pPr algn="ctr">
              <a:defRPr sz="2400" b="1" i="0" baseline="0">
                <a:latin typeface="Lucida Sans" panose="020B0602030504020204" pitchFamily="34" charset="77"/>
              </a:defRPr>
            </a:lvl1pPr>
          </a:lstStyle>
          <a:p>
            <a:r>
              <a:rPr lang="en-US" dirty="0">
                <a:latin typeface="Arial" panose="020B0604020202020204" pitchFamily="34" charset="0"/>
                <a:cs typeface="Arial" panose="020B0604020202020204" pitchFamily="34" charset="0"/>
              </a:rPr>
              <a:t>Title of presentation</a:t>
            </a:r>
            <a:br>
              <a:rPr lang="en-US"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Name of presenter</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Title, Division</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[Exact delivery date]</a:t>
            </a:r>
            <a:endParaRPr lang="en-US" dirty="0"/>
          </a:p>
        </p:txBody>
      </p:sp>
      <p:pic>
        <p:nvPicPr>
          <p:cNvPr id="8" name="Picture 7">
            <a:extLst>
              <a:ext uri="{FF2B5EF4-FFF2-40B4-BE49-F238E27FC236}">
                <a16:creationId xmlns="" xmlns:a16="http://schemas.microsoft.com/office/drawing/2014/main" id="{72CB5E21-FDD3-CF44-B7FC-A065DB6444BE}"/>
              </a:ext>
            </a:extLst>
          </p:cNvPr>
          <p:cNvPicPr>
            <a:picLocks noChangeAspect="1"/>
          </p:cNvPicPr>
          <p:nvPr userDrawn="1"/>
        </p:nvPicPr>
        <p:blipFill rotWithShape="1">
          <a:blip r:embed="rId3"/>
          <a:srcRect b="8520"/>
          <a:stretch/>
        </p:blipFill>
        <p:spPr>
          <a:xfrm>
            <a:off x="639339" y="5863711"/>
            <a:ext cx="1478216" cy="700434"/>
          </a:xfrm>
          <a:prstGeom prst="rect">
            <a:avLst/>
          </a:prstGeom>
        </p:spPr>
      </p:pic>
      <p:pic>
        <p:nvPicPr>
          <p:cNvPr id="10" name="Picture 9" descr="A close up of a logo&#10;&#10;Description automatically generated">
            <a:extLst>
              <a:ext uri="{FF2B5EF4-FFF2-40B4-BE49-F238E27FC236}">
                <a16:creationId xmlns="" xmlns:a16="http://schemas.microsoft.com/office/drawing/2014/main" id="{6492DEB6-C0F2-8C48-A6E7-B6D175F0CD88}"/>
              </a:ext>
            </a:extLst>
          </p:cNvPr>
          <p:cNvPicPr>
            <a:picLocks noChangeAspect="1"/>
          </p:cNvPicPr>
          <p:nvPr userDrawn="1"/>
        </p:nvPicPr>
        <p:blipFill>
          <a:blip r:embed="rId4"/>
          <a:stretch>
            <a:fillRect/>
          </a:stretch>
        </p:blipFill>
        <p:spPr>
          <a:xfrm>
            <a:off x="529502" y="433953"/>
            <a:ext cx="4376100" cy="378701"/>
          </a:xfrm>
          <a:prstGeom prst="rect">
            <a:avLst/>
          </a:prstGeom>
        </p:spPr>
      </p:pic>
      <p:pic>
        <p:nvPicPr>
          <p:cNvPr id="3" name="Picture 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548845" y="6074837"/>
            <a:ext cx="990153" cy="489309"/>
          </a:xfrm>
          <a:prstGeom prst="rect">
            <a:avLst/>
          </a:prstGeom>
        </p:spPr>
      </p:pic>
      <p:pic>
        <p:nvPicPr>
          <p:cNvPr id="11" name="Picture 10">
            <a:extLst>
              <a:ext uri="{FF2B5EF4-FFF2-40B4-BE49-F238E27FC236}">
                <a16:creationId xmlns="" xmlns:a16="http://schemas.microsoft.com/office/drawing/2014/main" id="{BC731BB0-F652-4D1F-897B-6FC52C5B535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362243" y="5659281"/>
            <a:ext cx="1277014" cy="1145985"/>
          </a:xfrm>
          <a:prstGeom prst="rect">
            <a:avLst/>
          </a:prstGeom>
        </p:spPr>
      </p:pic>
      <p:pic>
        <p:nvPicPr>
          <p:cNvPr id="6" name="Picture 5" descr="Logo, company name&#10;&#10;Description automatically generated">
            <a:extLst>
              <a:ext uri="{FF2B5EF4-FFF2-40B4-BE49-F238E27FC236}">
                <a16:creationId xmlns="" xmlns:a16="http://schemas.microsoft.com/office/drawing/2014/main" id="{90012A4C-B21F-4D47-B1F2-507C74D44639}"/>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304911" y="1477514"/>
            <a:ext cx="3429389" cy="1577201"/>
          </a:xfrm>
          <a:prstGeom prst="rect">
            <a:avLst/>
          </a:prstGeom>
        </p:spPr>
      </p:pic>
    </p:spTree>
    <p:extLst>
      <p:ext uri="{BB962C8B-B14F-4D97-AF65-F5344CB8AC3E}">
        <p14:creationId xmlns:p14="http://schemas.microsoft.com/office/powerpoint/2010/main" val="994533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1200" y="1238865"/>
            <a:ext cx="11289600" cy="4938098"/>
          </a:xfrm>
        </p:spPr>
        <p:txBody>
          <a:bodyPr>
            <a:normAutofit/>
          </a:bodyPr>
          <a:lstStyle>
            <a:lvl1pPr>
              <a:defRPr sz="2100">
                <a:latin typeface="Arial" panose="020B0604020202020204" pitchFamily="34" charset="0"/>
                <a:cs typeface="Arial" panose="020B0604020202020204" pitchFamily="34" charset="0"/>
              </a:defRPr>
            </a:lvl1pPr>
            <a:lvl2pPr>
              <a:defRPr sz="2100">
                <a:latin typeface="Arial" panose="020B0604020202020204" pitchFamily="34" charset="0"/>
                <a:cs typeface="Arial" panose="020B0604020202020204" pitchFamily="34" charset="0"/>
              </a:defRPr>
            </a:lvl2pPr>
            <a:lvl3pPr>
              <a:defRPr sz="21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Content Placeholder 4">
            <a:extLst>
              <a:ext uri="{FF2B5EF4-FFF2-40B4-BE49-F238E27FC236}">
                <a16:creationId xmlns="" xmlns:a16="http://schemas.microsoft.com/office/drawing/2014/main" id="{5B475743-3A64-A74D-A307-659BB60BB78B}"/>
              </a:ext>
            </a:extLst>
          </p:cNvPr>
          <p:cNvPicPr>
            <a:picLocks noChangeAspect="1"/>
          </p:cNvPicPr>
          <p:nvPr userDrawn="1"/>
        </p:nvPicPr>
        <p:blipFill rotWithShape="1">
          <a:blip r:embed="rId2"/>
          <a:srcRect t="94676"/>
          <a:stretch/>
        </p:blipFill>
        <p:spPr>
          <a:xfrm>
            <a:off x="0" y="6492876"/>
            <a:ext cx="12192000" cy="365127"/>
          </a:xfrm>
          <a:prstGeom prst="rect">
            <a:avLst/>
          </a:prstGeom>
        </p:spPr>
      </p:pic>
      <p:sp>
        <p:nvSpPr>
          <p:cNvPr id="2" name="Rounded Rectangle 1"/>
          <p:cNvSpPr/>
          <p:nvPr userDrawn="1"/>
        </p:nvSpPr>
        <p:spPr>
          <a:xfrm>
            <a:off x="-1" y="257433"/>
            <a:ext cx="9848461" cy="54163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sz="2400" b="1" dirty="0">
              <a:latin typeface="Arial" panose="020B0604020202020204" pitchFamily="34" charset="0"/>
              <a:cs typeface="Arial" panose="020B0604020202020204" pitchFamily="34" charset="0"/>
            </a:endParaRPr>
          </a:p>
        </p:txBody>
      </p:sp>
      <p:pic>
        <p:nvPicPr>
          <p:cNvPr id="8" name="Picture 7" descr="Logo, company name&#10;&#10;Description automatically generated">
            <a:extLst>
              <a:ext uri="{FF2B5EF4-FFF2-40B4-BE49-F238E27FC236}">
                <a16:creationId xmlns="" xmlns:a16="http://schemas.microsoft.com/office/drawing/2014/main" id="{96C4D887-1323-4F6C-AF59-507BD684FED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8461" y="112"/>
            <a:ext cx="2234279" cy="1027561"/>
          </a:xfrm>
          <a:prstGeom prst="rect">
            <a:avLst/>
          </a:prstGeom>
        </p:spPr>
      </p:pic>
    </p:spTree>
    <p:extLst>
      <p:ext uri="{BB962C8B-B14F-4D97-AF65-F5344CB8AC3E}">
        <p14:creationId xmlns:p14="http://schemas.microsoft.com/office/powerpoint/2010/main" val="40537019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7" name="Picture 6" descr="A picture containing outdoor object, solar cell&#10;&#10;Description automatically generated">
            <a:extLst>
              <a:ext uri="{FF2B5EF4-FFF2-40B4-BE49-F238E27FC236}">
                <a16:creationId xmlns="" xmlns:a16="http://schemas.microsoft.com/office/drawing/2014/main" id="{6307C092-7B1C-BC4F-8088-BBECA502B88B}"/>
              </a:ext>
            </a:extLst>
          </p:cNvPr>
          <p:cNvPicPr>
            <a:picLocks noChangeAspect="1"/>
          </p:cNvPicPr>
          <p:nvPr userDrawn="1"/>
        </p:nvPicPr>
        <p:blipFill>
          <a:blip r:embed="rId2"/>
          <a:stretch>
            <a:fillRect/>
          </a:stretch>
        </p:blipFill>
        <p:spPr>
          <a:xfrm>
            <a:off x="0" y="4787900"/>
            <a:ext cx="12192000" cy="2070100"/>
          </a:xfrm>
          <a:prstGeom prst="rect">
            <a:avLst/>
          </a:prstGeom>
        </p:spPr>
      </p:pic>
      <p:pic>
        <p:nvPicPr>
          <p:cNvPr id="6" name="Picture 5">
            <a:extLst>
              <a:ext uri="{FF2B5EF4-FFF2-40B4-BE49-F238E27FC236}">
                <a16:creationId xmlns="" xmlns:a16="http://schemas.microsoft.com/office/drawing/2014/main" id="{72CB5E21-FDD3-CF44-B7FC-A065DB6444BE}"/>
              </a:ext>
            </a:extLst>
          </p:cNvPr>
          <p:cNvPicPr>
            <a:picLocks noChangeAspect="1"/>
          </p:cNvPicPr>
          <p:nvPr userDrawn="1"/>
        </p:nvPicPr>
        <p:blipFill rotWithShape="1">
          <a:blip r:embed="rId3"/>
          <a:srcRect b="8520"/>
          <a:stretch/>
        </p:blipFill>
        <p:spPr>
          <a:xfrm>
            <a:off x="1001808" y="443328"/>
            <a:ext cx="1602653" cy="759397"/>
          </a:xfrm>
          <a:prstGeom prst="rect">
            <a:avLst/>
          </a:prstGeom>
        </p:spPr>
      </p:pic>
      <p:pic>
        <p:nvPicPr>
          <p:cNvPr id="8" name="Picture 7">
            <a:extLst>
              <a:ext uri="{FF2B5EF4-FFF2-40B4-BE49-F238E27FC236}">
                <a16:creationId xmlns="" xmlns:a16="http://schemas.microsoft.com/office/drawing/2014/main" id="{3A0B4BC4-4FF2-42FC-9DCC-8642F79076A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551685" y="250033"/>
            <a:ext cx="1277014" cy="1145985"/>
          </a:xfrm>
          <a:prstGeom prst="rect">
            <a:avLst/>
          </a:prstGeom>
        </p:spPr>
      </p:pic>
      <p:pic>
        <p:nvPicPr>
          <p:cNvPr id="9" name="Picture 8" descr="Logo, company name&#10;&#10;Description automatically generated">
            <a:extLst>
              <a:ext uri="{FF2B5EF4-FFF2-40B4-BE49-F238E27FC236}">
                <a16:creationId xmlns="" xmlns:a16="http://schemas.microsoft.com/office/drawing/2014/main" id="{7CEB5823-411C-40A2-A704-168B96E392B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304911" y="1477514"/>
            <a:ext cx="3429389" cy="1577201"/>
          </a:xfrm>
          <a:prstGeom prst="rect">
            <a:avLst/>
          </a:prstGeom>
        </p:spPr>
      </p:pic>
    </p:spTree>
    <p:extLst>
      <p:ext uri="{BB962C8B-B14F-4D97-AF65-F5344CB8AC3E}">
        <p14:creationId xmlns:p14="http://schemas.microsoft.com/office/powerpoint/2010/main" val="214441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7DCCE2-4229-4A5C-9F69-42E29EE377D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0557FD85-5B90-4215-BD6C-3D2C3A9132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667FC892-BDFD-4D27-8E1A-202FD98097A9}"/>
              </a:ext>
            </a:extLst>
          </p:cNvPr>
          <p:cNvSpPr>
            <a:spLocks noGrp="1"/>
          </p:cNvSpPr>
          <p:nvPr>
            <p:ph type="dt" sz="half" idx="10"/>
          </p:nvPr>
        </p:nvSpPr>
        <p:spPr/>
        <p:txBody>
          <a:bodyPr/>
          <a:lstStyle/>
          <a:p>
            <a:fld id="{70653939-AB74-4120-AAA9-25CD8F7CFFCE}" type="datetimeFigureOut">
              <a:rPr lang="en-GB" smtClean="0"/>
              <a:t>10/05/2022</a:t>
            </a:fld>
            <a:endParaRPr lang="en-GB"/>
          </a:p>
        </p:txBody>
      </p:sp>
      <p:sp>
        <p:nvSpPr>
          <p:cNvPr id="5" name="Footer Placeholder 4">
            <a:extLst>
              <a:ext uri="{FF2B5EF4-FFF2-40B4-BE49-F238E27FC236}">
                <a16:creationId xmlns="" xmlns:a16="http://schemas.microsoft.com/office/drawing/2014/main" id="{2FE69776-B6FF-4D9F-8010-BA1E915B31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EC987DDB-3529-4501-9A45-368F565E9BC2}"/>
              </a:ext>
            </a:extLst>
          </p:cNvPr>
          <p:cNvSpPr>
            <a:spLocks noGrp="1"/>
          </p:cNvSpPr>
          <p:nvPr>
            <p:ph type="sldNum" sz="quarter" idx="12"/>
          </p:nvPr>
        </p:nvSpPr>
        <p:spPr/>
        <p:txBody>
          <a:bodyPr/>
          <a:lstStyle/>
          <a:p>
            <a:fld id="{12B4136A-8963-42EE-A718-8BD5ECE06C53}" type="slidenum">
              <a:rPr lang="en-GB" smtClean="0"/>
              <a:t>‹#›</a:t>
            </a:fld>
            <a:endParaRPr lang="en-GB"/>
          </a:p>
        </p:txBody>
      </p:sp>
    </p:spTree>
    <p:extLst>
      <p:ext uri="{BB962C8B-B14F-4D97-AF65-F5344CB8AC3E}">
        <p14:creationId xmlns:p14="http://schemas.microsoft.com/office/powerpoint/2010/main" val="316308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58A148-4562-4153-A701-4BABDB71E1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6C31D623-64E8-4301-91A7-7B733C203D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5B727E43-FEAE-4B28-B3AA-9A50BE2263FC}"/>
              </a:ext>
            </a:extLst>
          </p:cNvPr>
          <p:cNvSpPr>
            <a:spLocks noGrp="1"/>
          </p:cNvSpPr>
          <p:nvPr>
            <p:ph type="dt" sz="half" idx="10"/>
          </p:nvPr>
        </p:nvSpPr>
        <p:spPr/>
        <p:txBody>
          <a:bodyPr/>
          <a:lstStyle/>
          <a:p>
            <a:fld id="{70653939-AB74-4120-AAA9-25CD8F7CFFCE}" type="datetimeFigureOut">
              <a:rPr lang="en-GB" smtClean="0"/>
              <a:t>10/05/2022</a:t>
            </a:fld>
            <a:endParaRPr lang="en-GB"/>
          </a:p>
        </p:txBody>
      </p:sp>
      <p:sp>
        <p:nvSpPr>
          <p:cNvPr id="5" name="Footer Placeholder 4">
            <a:extLst>
              <a:ext uri="{FF2B5EF4-FFF2-40B4-BE49-F238E27FC236}">
                <a16:creationId xmlns="" xmlns:a16="http://schemas.microsoft.com/office/drawing/2014/main" id="{39632E51-BECB-41D8-8CE4-8547028961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7E664247-8796-448B-AEDC-95201A14FF38}"/>
              </a:ext>
            </a:extLst>
          </p:cNvPr>
          <p:cNvSpPr>
            <a:spLocks noGrp="1"/>
          </p:cNvSpPr>
          <p:nvPr>
            <p:ph type="sldNum" sz="quarter" idx="12"/>
          </p:nvPr>
        </p:nvSpPr>
        <p:spPr/>
        <p:txBody>
          <a:bodyPr/>
          <a:lstStyle/>
          <a:p>
            <a:fld id="{12B4136A-8963-42EE-A718-8BD5ECE06C53}" type="slidenum">
              <a:rPr lang="en-GB" smtClean="0"/>
              <a:t>‹#›</a:t>
            </a:fld>
            <a:endParaRPr lang="en-GB"/>
          </a:p>
        </p:txBody>
      </p:sp>
    </p:spTree>
    <p:extLst>
      <p:ext uri="{BB962C8B-B14F-4D97-AF65-F5344CB8AC3E}">
        <p14:creationId xmlns:p14="http://schemas.microsoft.com/office/powerpoint/2010/main" val="1736333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66BC8AC-62EC-4470-B003-70D7DF37E1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63DB9CB7-BA85-4936-A005-AF245C4CD6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B80FC4DF-AAB1-4A45-BE9F-50BA746BB5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975981F9-C896-49EA-AD7B-64A7FEE64F32}"/>
              </a:ext>
            </a:extLst>
          </p:cNvPr>
          <p:cNvSpPr>
            <a:spLocks noGrp="1"/>
          </p:cNvSpPr>
          <p:nvPr>
            <p:ph type="dt" sz="half" idx="10"/>
          </p:nvPr>
        </p:nvSpPr>
        <p:spPr/>
        <p:txBody>
          <a:bodyPr/>
          <a:lstStyle/>
          <a:p>
            <a:fld id="{70653939-AB74-4120-AAA9-25CD8F7CFFCE}" type="datetimeFigureOut">
              <a:rPr lang="en-GB" smtClean="0"/>
              <a:t>10/05/2022</a:t>
            </a:fld>
            <a:endParaRPr lang="en-GB"/>
          </a:p>
        </p:txBody>
      </p:sp>
      <p:sp>
        <p:nvSpPr>
          <p:cNvPr id="6" name="Footer Placeholder 5">
            <a:extLst>
              <a:ext uri="{FF2B5EF4-FFF2-40B4-BE49-F238E27FC236}">
                <a16:creationId xmlns="" xmlns:a16="http://schemas.microsoft.com/office/drawing/2014/main" id="{84995FA9-38B0-4ED3-A142-862DA6F8EE6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9C031F5D-FCF5-48CB-8AA6-4488265C68FE}"/>
              </a:ext>
            </a:extLst>
          </p:cNvPr>
          <p:cNvSpPr>
            <a:spLocks noGrp="1"/>
          </p:cNvSpPr>
          <p:nvPr>
            <p:ph type="sldNum" sz="quarter" idx="12"/>
          </p:nvPr>
        </p:nvSpPr>
        <p:spPr/>
        <p:txBody>
          <a:bodyPr/>
          <a:lstStyle/>
          <a:p>
            <a:fld id="{12B4136A-8963-42EE-A718-8BD5ECE06C53}" type="slidenum">
              <a:rPr lang="en-GB" smtClean="0"/>
              <a:t>‹#›</a:t>
            </a:fld>
            <a:endParaRPr lang="en-GB"/>
          </a:p>
        </p:txBody>
      </p:sp>
    </p:spTree>
    <p:extLst>
      <p:ext uri="{BB962C8B-B14F-4D97-AF65-F5344CB8AC3E}">
        <p14:creationId xmlns:p14="http://schemas.microsoft.com/office/powerpoint/2010/main" val="1453761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5A3B7B5-1975-4C2F-B8B0-821C59AF535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09571FA7-7C30-4360-946B-58EB7D35A3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A42845DA-B931-40FD-AB40-F79A9CD2E4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0FDB7373-F120-48F6-95C9-E2B03C3F89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C523D8F9-2884-4E8A-9984-C0EC43A65E1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1B67F1B1-6AC8-43F9-9449-111610C3295C}"/>
              </a:ext>
            </a:extLst>
          </p:cNvPr>
          <p:cNvSpPr>
            <a:spLocks noGrp="1"/>
          </p:cNvSpPr>
          <p:nvPr>
            <p:ph type="dt" sz="half" idx="10"/>
          </p:nvPr>
        </p:nvSpPr>
        <p:spPr/>
        <p:txBody>
          <a:bodyPr/>
          <a:lstStyle/>
          <a:p>
            <a:fld id="{70653939-AB74-4120-AAA9-25CD8F7CFFCE}" type="datetimeFigureOut">
              <a:rPr lang="en-GB" smtClean="0"/>
              <a:t>10/05/2022</a:t>
            </a:fld>
            <a:endParaRPr lang="en-GB"/>
          </a:p>
        </p:txBody>
      </p:sp>
      <p:sp>
        <p:nvSpPr>
          <p:cNvPr id="8" name="Footer Placeholder 7">
            <a:extLst>
              <a:ext uri="{FF2B5EF4-FFF2-40B4-BE49-F238E27FC236}">
                <a16:creationId xmlns="" xmlns:a16="http://schemas.microsoft.com/office/drawing/2014/main" id="{B74AD181-34C6-474C-9F8E-A2FF555DCB9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 xmlns:a16="http://schemas.microsoft.com/office/drawing/2014/main" id="{2F9098F9-6B78-4BCF-8258-F49DD6DB2AFA}"/>
              </a:ext>
            </a:extLst>
          </p:cNvPr>
          <p:cNvSpPr>
            <a:spLocks noGrp="1"/>
          </p:cNvSpPr>
          <p:nvPr>
            <p:ph type="sldNum" sz="quarter" idx="12"/>
          </p:nvPr>
        </p:nvSpPr>
        <p:spPr/>
        <p:txBody>
          <a:bodyPr/>
          <a:lstStyle/>
          <a:p>
            <a:fld id="{12B4136A-8963-42EE-A718-8BD5ECE06C53}" type="slidenum">
              <a:rPr lang="en-GB" smtClean="0"/>
              <a:t>‹#›</a:t>
            </a:fld>
            <a:endParaRPr lang="en-GB"/>
          </a:p>
        </p:txBody>
      </p:sp>
    </p:spTree>
    <p:extLst>
      <p:ext uri="{BB962C8B-B14F-4D97-AF65-F5344CB8AC3E}">
        <p14:creationId xmlns:p14="http://schemas.microsoft.com/office/powerpoint/2010/main" val="319694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06ED4B-F5B9-49D0-B5C8-7565A741387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0A0806A6-5122-44D9-B819-CCDF66803EBD}"/>
              </a:ext>
            </a:extLst>
          </p:cNvPr>
          <p:cNvSpPr>
            <a:spLocks noGrp="1"/>
          </p:cNvSpPr>
          <p:nvPr>
            <p:ph type="dt" sz="half" idx="10"/>
          </p:nvPr>
        </p:nvSpPr>
        <p:spPr/>
        <p:txBody>
          <a:bodyPr/>
          <a:lstStyle/>
          <a:p>
            <a:fld id="{70653939-AB74-4120-AAA9-25CD8F7CFFCE}" type="datetimeFigureOut">
              <a:rPr lang="en-GB" smtClean="0"/>
              <a:t>10/05/2022</a:t>
            </a:fld>
            <a:endParaRPr lang="en-GB"/>
          </a:p>
        </p:txBody>
      </p:sp>
      <p:sp>
        <p:nvSpPr>
          <p:cNvPr id="4" name="Footer Placeholder 3">
            <a:extLst>
              <a:ext uri="{FF2B5EF4-FFF2-40B4-BE49-F238E27FC236}">
                <a16:creationId xmlns="" xmlns:a16="http://schemas.microsoft.com/office/drawing/2014/main" id="{195162F2-A23E-48D0-95CE-0170E3E38F0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 xmlns:a16="http://schemas.microsoft.com/office/drawing/2014/main" id="{CA148FAA-21A1-4391-9423-CA8A5F1C1014}"/>
              </a:ext>
            </a:extLst>
          </p:cNvPr>
          <p:cNvSpPr>
            <a:spLocks noGrp="1"/>
          </p:cNvSpPr>
          <p:nvPr>
            <p:ph type="sldNum" sz="quarter" idx="12"/>
          </p:nvPr>
        </p:nvSpPr>
        <p:spPr/>
        <p:txBody>
          <a:bodyPr/>
          <a:lstStyle/>
          <a:p>
            <a:fld id="{12B4136A-8963-42EE-A718-8BD5ECE06C53}" type="slidenum">
              <a:rPr lang="en-GB" smtClean="0"/>
              <a:t>‹#›</a:t>
            </a:fld>
            <a:endParaRPr lang="en-GB"/>
          </a:p>
        </p:txBody>
      </p:sp>
    </p:spTree>
    <p:extLst>
      <p:ext uri="{BB962C8B-B14F-4D97-AF65-F5344CB8AC3E}">
        <p14:creationId xmlns:p14="http://schemas.microsoft.com/office/powerpoint/2010/main" val="1494110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C41755EC-804E-4D7F-904A-25E03F3932FA}"/>
              </a:ext>
            </a:extLst>
          </p:cNvPr>
          <p:cNvSpPr>
            <a:spLocks noGrp="1"/>
          </p:cNvSpPr>
          <p:nvPr>
            <p:ph type="dt" sz="half" idx="10"/>
          </p:nvPr>
        </p:nvSpPr>
        <p:spPr/>
        <p:txBody>
          <a:bodyPr/>
          <a:lstStyle/>
          <a:p>
            <a:fld id="{70653939-AB74-4120-AAA9-25CD8F7CFFCE}" type="datetimeFigureOut">
              <a:rPr lang="en-GB" smtClean="0"/>
              <a:t>10/05/2022</a:t>
            </a:fld>
            <a:endParaRPr lang="en-GB"/>
          </a:p>
        </p:txBody>
      </p:sp>
      <p:sp>
        <p:nvSpPr>
          <p:cNvPr id="3" name="Footer Placeholder 2">
            <a:extLst>
              <a:ext uri="{FF2B5EF4-FFF2-40B4-BE49-F238E27FC236}">
                <a16:creationId xmlns="" xmlns:a16="http://schemas.microsoft.com/office/drawing/2014/main" id="{DA6525CB-04F7-40EC-9E5C-C1683AE73DA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 xmlns:a16="http://schemas.microsoft.com/office/drawing/2014/main" id="{A47E466B-EDE1-4557-A17E-11E36AAA2F2F}"/>
              </a:ext>
            </a:extLst>
          </p:cNvPr>
          <p:cNvSpPr>
            <a:spLocks noGrp="1"/>
          </p:cNvSpPr>
          <p:nvPr>
            <p:ph type="sldNum" sz="quarter" idx="12"/>
          </p:nvPr>
        </p:nvSpPr>
        <p:spPr/>
        <p:txBody>
          <a:bodyPr/>
          <a:lstStyle/>
          <a:p>
            <a:fld id="{12B4136A-8963-42EE-A718-8BD5ECE06C53}" type="slidenum">
              <a:rPr lang="en-GB" smtClean="0"/>
              <a:t>‹#›</a:t>
            </a:fld>
            <a:endParaRPr lang="en-GB"/>
          </a:p>
        </p:txBody>
      </p:sp>
    </p:spTree>
    <p:extLst>
      <p:ext uri="{BB962C8B-B14F-4D97-AF65-F5344CB8AC3E}">
        <p14:creationId xmlns:p14="http://schemas.microsoft.com/office/powerpoint/2010/main" val="1423949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3C0E8ED-DDF4-4BF7-9655-883969D91B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164A53DE-302D-433D-BF58-A8CD4538C8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35AB9990-A4BC-40A0-A81B-79F0D0CBA0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53A519B4-71BD-49C0-BC79-F6E119BD7E13}"/>
              </a:ext>
            </a:extLst>
          </p:cNvPr>
          <p:cNvSpPr>
            <a:spLocks noGrp="1"/>
          </p:cNvSpPr>
          <p:nvPr>
            <p:ph type="dt" sz="half" idx="10"/>
          </p:nvPr>
        </p:nvSpPr>
        <p:spPr/>
        <p:txBody>
          <a:bodyPr/>
          <a:lstStyle/>
          <a:p>
            <a:fld id="{70653939-AB74-4120-AAA9-25CD8F7CFFCE}" type="datetimeFigureOut">
              <a:rPr lang="en-GB" smtClean="0"/>
              <a:t>10/05/2022</a:t>
            </a:fld>
            <a:endParaRPr lang="en-GB"/>
          </a:p>
        </p:txBody>
      </p:sp>
      <p:sp>
        <p:nvSpPr>
          <p:cNvPr id="6" name="Footer Placeholder 5">
            <a:extLst>
              <a:ext uri="{FF2B5EF4-FFF2-40B4-BE49-F238E27FC236}">
                <a16:creationId xmlns="" xmlns:a16="http://schemas.microsoft.com/office/drawing/2014/main" id="{023BDB76-D2FA-43B5-9C08-32402455FBB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50C12CD5-D380-49C4-AD8A-FD617E82EB10}"/>
              </a:ext>
            </a:extLst>
          </p:cNvPr>
          <p:cNvSpPr>
            <a:spLocks noGrp="1"/>
          </p:cNvSpPr>
          <p:nvPr>
            <p:ph type="sldNum" sz="quarter" idx="12"/>
          </p:nvPr>
        </p:nvSpPr>
        <p:spPr/>
        <p:txBody>
          <a:bodyPr/>
          <a:lstStyle/>
          <a:p>
            <a:fld id="{12B4136A-8963-42EE-A718-8BD5ECE06C53}" type="slidenum">
              <a:rPr lang="en-GB" smtClean="0"/>
              <a:t>‹#›</a:t>
            </a:fld>
            <a:endParaRPr lang="en-GB"/>
          </a:p>
        </p:txBody>
      </p:sp>
    </p:spTree>
    <p:extLst>
      <p:ext uri="{BB962C8B-B14F-4D97-AF65-F5344CB8AC3E}">
        <p14:creationId xmlns:p14="http://schemas.microsoft.com/office/powerpoint/2010/main" val="1174232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0FFD752-EB97-449D-8032-5FB7B9E008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EEA2CA80-F0E2-4643-90CE-9600BD530B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00A19D3B-A289-416D-8C57-4E42949DC7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9429C53D-9211-43A2-9197-96B4DA0B1947}"/>
              </a:ext>
            </a:extLst>
          </p:cNvPr>
          <p:cNvSpPr>
            <a:spLocks noGrp="1"/>
          </p:cNvSpPr>
          <p:nvPr>
            <p:ph type="dt" sz="half" idx="10"/>
          </p:nvPr>
        </p:nvSpPr>
        <p:spPr/>
        <p:txBody>
          <a:bodyPr/>
          <a:lstStyle/>
          <a:p>
            <a:fld id="{70653939-AB74-4120-AAA9-25CD8F7CFFCE}" type="datetimeFigureOut">
              <a:rPr lang="en-GB" smtClean="0"/>
              <a:t>10/05/2022</a:t>
            </a:fld>
            <a:endParaRPr lang="en-GB"/>
          </a:p>
        </p:txBody>
      </p:sp>
      <p:sp>
        <p:nvSpPr>
          <p:cNvPr id="6" name="Footer Placeholder 5">
            <a:extLst>
              <a:ext uri="{FF2B5EF4-FFF2-40B4-BE49-F238E27FC236}">
                <a16:creationId xmlns="" xmlns:a16="http://schemas.microsoft.com/office/drawing/2014/main" id="{D6C73509-D48A-41C6-BDEC-25BD2A03E3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399618B8-A4BF-45E1-813A-E6839FC0F110}"/>
              </a:ext>
            </a:extLst>
          </p:cNvPr>
          <p:cNvSpPr>
            <a:spLocks noGrp="1"/>
          </p:cNvSpPr>
          <p:nvPr>
            <p:ph type="sldNum" sz="quarter" idx="12"/>
          </p:nvPr>
        </p:nvSpPr>
        <p:spPr/>
        <p:txBody>
          <a:bodyPr/>
          <a:lstStyle/>
          <a:p>
            <a:fld id="{12B4136A-8963-42EE-A718-8BD5ECE06C53}" type="slidenum">
              <a:rPr lang="en-GB" smtClean="0"/>
              <a:t>‹#›</a:t>
            </a:fld>
            <a:endParaRPr lang="en-GB"/>
          </a:p>
        </p:txBody>
      </p:sp>
    </p:spTree>
    <p:extLst>
      <p:ext uri="{BB962C8B-B14F-4D97-AF65-F5344CB8AC3E}">
        <p14:creationId xmlns:p14="http://schemas.microsoft.com/office/powerpoint/2010/main" val="12809804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5D98C62B-ED7B-41E2-AC75-105D4358FF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E544A01C-FF61-4FDB-81BB-7BEBCBDECD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54433691-6792-4D28-8C55-69BA264B79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653939-AB74-4120-AAA9-25CD8F7CFFCE}" type="datetimeFigureOut">
              <a:rPr lang="en-GB" smtClean="0"/>
              <a:t>10/05/2022</a:t>
            </a:fld>
            <a:endParaRPr lang="en-GB"/>
          </a:p>
        </p:txBody>
      </p:sp>
      <p:sp>
        <p:nvSpPr>
          <p:cNvPr id="5" name="Footer Placeholder 4">
            <a:extLst>
              <a:ext uri="{FF2B5EF4-FFF2-40B4-BE49-F238E27FC236}">
                <a16:creationId xmlns="" xmlns:a16="http://schemas.microsoft.com/office/drawing/2014/main" id="{22003680-F076-4800-A995-B5D66E621A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 xmlns:a16="http://schemas.microsoft.com/office/drawing/2014/main" id="{1393B8DF-B036-4F88-BB74-6400C7303A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B4136A-8963-42EE-A718-8BD5ECE06C53}" type="slidenum">
              <a:rPr lang="en-GB" smtClean="0"/>
              <a:t>‹#›</a:t>
            </a:fld>
            <a:endParaRPr lang="en-GB"/>
          </a:p>
        </p:txBody>
      </p:sp>
    </p:spTree>
    <p:extLst>
      <p:ext uri="{BB962C8B-B14F-4D97-AF65-F5344CB8AC3E}">
        <p14:creationId xmlns:p14="http://schemas.microsoft.com/office/powerpoint/2010/main" val="3441756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13.xml"/><Relationship Id="rId2"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65238" y="3296423"/>
            <a:ext cx="10137059" cy="2246769"/>
          </a:xfrm>
          <a:prstGeom prst="rect">
            <a:avLst/>
          </a:prstGeom>
        </p:spPr>
        <p:txBody>
          <a:bodyPr wrap="square">
            <a:spAutoFit/>
          </a:bodyPr>
          <a:lstStyle/>
          <a:p>
            <a:pPr algn="ctr"/>
            <a:r>
              <a:rPr lang="en-US" b="1" dirty="0">
                <a:latin typeface="Arial" panose="020B0604020202020204" pitchFamily="34" charset="0"/>
                <a:cs typeface="Arial" panose="020B0604020202020204" pitchFamily="34" charset="0"/>
              </a:rPr>
              <a:t>Report of the Seventh session of the Africa Regional Forum on Sustainable Development: summary, key messages and Brazzaville Declaration</a:t>
            </a:r>
            <a:br>
              <a:rPr lang="en-US"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Nassim Oulmane, </a:t>
            </a:r>
          </a:p>
          <a:p>
            <a:pPr algn="ctr"/>
            <a:r>
              <a:rPr lang="en-US" sz="1600" dirty="0">
                <a:latin typeface="Arial" panose="020B0604020202020204" pitchFamily="34" charset="0"/>
                <a:cs typeface="Arial" panose="020B0604020202020204" pitchFamily="34" charset="0"/>
              </a:rPr>
              <a:t>Chief of Green and Blue Economy Section</a:t>
            </a:r>
          </a:p>
          <a:p>
            <a:pPr algn="ctr"/>
            <a:r>
              <a:rPr lang="en-US" sz="1600" dirty="0">
                <a:latin typeface="Arial" panose="020B0604020202020204" pitchFamily="34" charset="0"/>
                <a:cs typeface="Arial" panose="020B0604020202020204" pitchFamily="34" charset="0"/>
              </a:rPr>
              <a:t>Technology, Climate Change and Natural Resources Management Division</a:t>
            </a:r>
            <a:br>
              <a:rPr lang="en-US" sz="1600"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12 May 2022</a:t>
            </a:r>
            <a:endParaRPr lang="en-US" dirty="0"/>
          </a:p>
        </p:txBody>
      </p:sp>
    </p:spTree>
    <p:extLst>
      <p:ext uri="{BB962C8B-B14F-4D97-AF65-F5344CB8AC3E}">
        <p14:creationId xmlns:p14="http://schemas.microsoft.com/office/powerpoint/2010/main" val="2473930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0975" y="324197"/>
            <a:ext cx="8292465" cy="461665"/>
          </a:xfrm>
          <a:prstGeom prst="rect">
            <a:avLst/>
          </a:prstGeom>
          <a:noFill/>
        </p:spPr>
        <p:txBody>
          <a:bodyPr wrap="square" rtlCol="0">
            <a:spAutoFit/>
          </a:bodyPr>
          <a:lstStyle/>
          <a:p>
            <a:r>
              <a:rPr lang="en-US" sz="2400" b="1" dirty="0">
                <a:solidFill>
                  <a:schemeClr val="bg1"/>
                </a:solidFill>
                <a:latin typeface="Arial" panose="020B0604020202020204" pitchFamily="34" charset="0"/>
                <a:cs typeface="Arial" panose="020B0604020202020204" pitchFamily="34" charset="0"/>
              </a:rPr>
              <a:t>Overview of the Seventh Session of ARFSD </a:t>
            </a:r>
          </a:p>
        </p:txBody>
      </p:sp>
      <p:graphicFrame>
        <p:nvGraphicFramePr>
          <p:cNvPr id="6" name="Diagram 5">
            <a:extLst>
              <a:ext uri="{FF2B5EF4-FFF2-40B4-BE49-F238E27FC236}">
                <a16:creationId xmlns="" xmlns:a16="http://schemas.microsoft.com/office/drawing/2014/main" id="{0611D70D-130F-471F-BC23-B709CC836A81}"/>
              </a:ext>
            </a:extLst>
          </p:cNvPr>
          <p:cNvGraphicFramePr/>
          <p:nvPr>
            <p:extLst>
              <p:ext uri="{D42A27DB-BD31-4B8C-83A1-F6EECF244321}">
                <p14:modId xmlns:p14="http://schemas.microsoft.com/office/powerpoint/2010/main" val="3842482287"/>
              </p:ext>
            </p:extLst>
          </p:nvPr>
        </p:nvGraphicFramePr>
        <p:xfrm>
          <a:off x="146957" y="1038832"/>
          <a:ext cx="11898086" cy="56480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3182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0975" y="324197"/>
            <a:ext cx="8292465" cy="461665"/>
          </a:xfrm>
          <a:prstGeom prst="rect">
            <a:avLst/>
          </a:prstGeom>
          <a:noFill/>
        </p:spPr>
        <p:txBody>
          <a:bodyPr wrap="square" rtlCol="0">
            <a:spAutoFit/>
          </a:bodyPr>
          <a:lstStyle/>
          <a:p>
            <a:r>
              <a:rPr lang="en-US" sz="2400" b="1" dirty="0">
                <a:solidFill>
                  <a:schemeClr val="bg1"/>
                </a:solidFill>
                <a:latin typeface="Arial" panose="020B0604020202020204" pitchFamily="34" charset="0"/>
                <a:cs typeface="Arial" panose="020B0604020202020204" pitchFamily="34" charset="0"/>
              </a:rPr>
              <a:t>Key outcomes of the Forum (ARFSD 7)</a:t>
            </a:r>
          </a:p>
        </p:txBody>
      </p:sp>
      <p:graphicFrame>
        <p:nvGraphicFramePr>
          <p:cNvPr id="4" name="Diagram 3">
            <a:extLst>
              <a:ext uri="{FF2B5EF4-FFF2-40B4-BE49-F238E27FC236}">
                <a16:creationId xmlns="" xmlns:a16="http://schemas.microsoft.com/office/drawing/2014/main" id="{B58EDB2C-4E8F-4C4F-BC04-91292E91B2DC}"/>
              </a:ext>
            </a:extLst>
          </p:cNvPr>
          <p:cNvGraphicFramePr/>
          <p:nvPr>
            <p:extLst>
              <p:ext uri="{D42A27DB-BD31-4B8C-83A1-F6EECF244321}">
                <p14:modId xmlns:p14="http://schemas.microsoft.com/office/powerpoint/2010/main" val="495886293"/>
              </p:ext>
            </p:extLst>
          </p:nvPr>
        </p:nvGraphicFramePr>
        <p:xfrm>
          <a:off x="701206" y="922674"/>
          <a:ext cx="10789587" cy="56111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70123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p:cNvSpPr>
          <p:nvPr/>
        </p:nvSpPr>
        <p:spPr bwMode="auto">
          <a:xfrm>
            <a:off x="137652" y="1086539"/>
            <a:ext cx="11779045" cy="5514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lvl1pPr marL="185738" indent="-14605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marL="568325" lvl="1" indent="-457200" algn="just">
              <a:lnSpc>
                <a:spcPct val="100000"/>
              </a:lnSpc>
              <a:spcAft>
                <a:spcPts val="1000"/>
              </a:spcAft>
              <a:buClr>
                <a:schemeClr val="tx1"/>
              </a:buClr>
              <a:buFont typeface="+mj-lt"/>
              <a:buAutoNum type="arabicPeriod"/>
            </a:pPr>
            <a:r>
              <a:rPr lang="en-US" altLang="en-US" sz="2000" b="1" dirty="0">
                <a:latin typeface="Arial" panose="020B0604020202020204" pitchFamily="34" charset="0"/>
                <a:cs typeface="Arial" panose="020B0604020202020204" pitchFamily="34" charset="0"/>
                <a:sym typeface="Lato" pitchFamily="34" charset="0"/>
              </a:rPr>
              <a:t> </a:t>
            </a:r>
            <a:r>
              <a:rPr lang="en-US" altLang="en-US" sz="2000" b="1" dirty="0">
                <a:latin typeface="Arial" panose="020B0604020202020204" pitchFamily="34" charset="0"/>
                <a:cs typeface="Arial" panose="020B0604020202020204" pitchFamily="34" charset="0"/>
              </a:rPr>
              <a:t>African Union Commission, ECA and partners should explore and strengthen capacity of member states to access various sources of financial resources</a:t>
            </a:r>
          </a:p>
          <a:p>
            <a:pPr marL="568325" lvl="1" indent="-457200" algn="just">
              <a:lnSpc>
                <a:spcPct val="100000"/>
              </a:lnSpc>
              <a:spcAft>
                <a:spcPts val="1000"/>
              </a:spcAft>
              <a:buClr>
                <a:schemeClr val="tx1"/>
              </a:buClr>
              <a:buFont typeface="+mj-lt"/>
              <a:buAutoNum type="arabicPeriod"/>
            </a:pPr>
            <a:r>
              <a:rPr lang="en-US" altLang="en-US" sz="2000" b="1" dirty="0">
                <a:latin typeface="Arial" panose="020B0604020202020204" pitchFamily="34" charset="0"/>
                <a:cs typeface="Arial" panose="020B0604020202020204" pitchFamily="34" charset="0"/>
              </a:rPr>
              <a:t>Targeted support should be provided for protecting the Congo Basin, including the conservation of its peatland. Development partners to mobilize financing to capitalize the Blue Fund for the Congo Basin.</a:t>
            </a:r>
          </a:p>
          <a:p>
            <a:pPr marL="568325" lvl="1" indent="-457200" algn="just">
              <a:lnSpc>
                <a:spcPct val="100000"/>
              </a:lnSpc>
              <a:spcAft>
                <a:spcPts val="1000"/>
              </a:spcAft>
              <a:buClr>
                <a:schemeClr val="tx1"/>
              </a:buClr>
              <a:buFont typeface="+mj-lt"/>
              <a:buAutoNum type="arabicPeriod"/>
            </a:pPr>
            <a:r>
              <a:rPr lang="en-US" altLang="en-US" sz="2000" b="1" dirty="0">
                <a:latin typeface="Arial" panose="020B0604020202020204" pitchFamily="34" charset="0"/>
                <a:cs typeface="Arial" panose="020B0604020202020204" pitchFamily="34" charset="0"/>
              </a:rPr>
              <a:t>Digitalization in the health sector must be leveraged</a:t>
            </a:r>
          </a:p>
          <a:p>
            <a:pPr marL="568325" lvl="1" indent="-457200" algn="just">
              <a:lnSpc>
                <a:spcPct val="100000"/>
              </a:lnSpc>
              <a:spcAft>
                <a:spcPts val="1000"/>
              </a:spcAft>
              <a:buClr>
                <a:schemeClr val="tx1"/>
              </a:buClr>
              <a:buFont typeface="+mj-lt"/>
              <a:buAutoNum type="arabicPeriod"/>
            </a:pPr>
            <a:r>
              <a:rPr lang="en-US" altLang="en-US" sz="2000" b="1" dirty="0">
                <a:latin typeface="Arial" panose="020B0604020202020204" pitchFamily="34" charset="0"/>
                <a:cs typeface="Arial" panose="020B0604020202020204" pitchFamily="34" charset="0"/>
              </a:rPr>
              <a:t>Member States should align their national development strategies with the African Continental Free Trade Area (AfCFTA) process and leverage its opportunities</a:t>
            </a:r>
          </a:p>
          <a:p>
            <a:pPr marL="568325" lvl="1" indent="-457200" algn="just">
              <a:lnSpc>
                <a:spcPct val="100000"/>
              </a:lnSpc>
              <a:spcAft>
                <a:spcPts val="1000"/>
              </a:spcAft>
              <a:buClr>
                <a:schemeClr val="tx1"/>
              </a:buClr>
              <a:buFont typeface="+mj-lt"/>
              <a:buAutoNum type="arabicPeriod"/>
            </a:pPr>
            <a:r>
              <a:rPr lang="en-US" altLang="en-US" sz="2000" b="1" dirty="0">
                <a:latin typeface="Arial" panose="020B0604020202020204" pitchFamily="34" charset="0"/>
                <a:cs typeface="Arial" panose="020B0604020202020204" pitchFamily="34" charset="0"/>
                <a:sym typeface="Lato" pitchFamily="34" charset="0"/>
              </a:rPr>
              <a:t>Member States must provide adequate resources to strengthen their disaggregated data collection and use</a:t>
            </a:r>
          </a:p>
          <a:p>
            <a:pPr marL="568325" lvl="1" indent="-457200" algn="just">
              <a:lnSpc>
                <a:spcPct val="100000"/>
              </a:lnSpc>
              <a:spcAft>
                <a:spcPts val="1000"/>
              </a:spcAft>
              <a:buClr>
                <a:schemeClr val="tx1"/>
              </a:buClr>
              <a:buFont typeface="+mj-lt"/>
              <a:buAutoNum type="arabicPeriod"/>
            </a:pPr>
            <a:r>
              <a:rPr lang="en-US" altLang="en-US" sz="2000" b="1" dirty="0">
                <a:latin typeface="Arial" panose="020B0604020202020204" pitchFamily="34" charset="0"/>
                <a:cs typeface="Arial" panose="020B0604020202020204" pitchFamily="34" charset="0"/>
                <a:sym typeface="Lato" pitchFamily="34" charset="0"/>
              </a:rPr>
              <a:t>Member States should adopt decisive public policies including employment-intensive policies and green investments to build forward better</a:t>
            </a:r>
          </a:p>
          <a:p>
            <a:pPr marL="568325" lvl="1" indent="-457200" algn="just">
              <a:lnSpc>
                <a:spcPct val="100000"/>
              </a:lnSpc>
              <a:spcAft>
                <a:spcPts val="1000"/>
              </a:spcAft>
              <a:buClr>
                <a:schemeClr val="tx1"/>
              </a:buClr>
              <a:buFont typeface="+mj-lt"/>
              <a:buAutoNum type="arabicPeriod"/>
            </a:pPr>
            <a:r>
              <a:rPr lang="en-US" altLang="en-US" sz="2000" b="1" dirty="0">
                <a:latin typeface="Arial" panose="020B0604020202020204" pitchFamily="34" charset="0"/>
                <a:cs typeface="Arial" panose="020B0604020202020204" pitchFamily="34" charset="0"/>
                <a:sym typeface="Lato" pitchFamily="34" charset="0"/>
              </a:rPr>
              <a:t>Streamline delivery modalities of the United Nations system: engage CSO and private sector</a:t>
            </a:r>
          </a:p>
          <a:p>
            <a:pPr marL="568325" lvl="1" indent="-457200" algn="just">
              <a:lnSpc>
                <a:spcPct val="100000"/>
              </a:lnSpc>
              <a:spcAft>
                <a:spcPts val="1000"/>
              </a:spcAft>
              <a:buClr>
                <a:schemeClr val="tx1"/>
              </a:buClr>
              <a:buFont typeface="+mj-lt"/>
              <a:buAutoNum type="arabicPeriod"/>
            </a:pPr>
            <a:r>
              <a:rPr lang="en-US" altLang="en-US" sz="2000" b="1" dirty="0">
                <a:latin typeface="Arial" panose="020B0604020202020204" pitchFamily="34" charset="0"/>
                <a:cs typeface="Arial" panose="020B0604020202020204" pitchFamily="34" charset="0"/>
                <a:sym typeface="Lato" pitchFamily="34" charset="0"/>
              </a:rPr>
              <a:t>Countries should conduct inclusive, participatory and forward-looking voluntary national and local review on the implementation of SDGs and Agenda 2063</a:t>
            </a:r>
          </a:p>
        </p:txBody>
      </p:sp>
      <p:sp>
        <p:nvSpPr>
          <p:cNvPr id="2" name="TextBox 1"/>
          <p:cNvSpPr txBox="1"/>
          <p:nvPr/>
        </p:nvSpPr>
        <p:spPr>
          <a:xfrm>
            <a:off x="137652" y="275036"/>
            <a:ext cx="9910916" cy="400110"/>
          </a:xfrm>
          <a:prstGeom prst="rect">
            <a:avLst/>
          </a:prstGeom>
          <a:noFill/>
        </p:spPr>
        <p:txBody>
          <a:bodyPr wrap="square" rtlCol="0">
            <a:spAutoFit/>
          </a:bodyPr>
          <a:lstStyle/>
          <a:p>
            <a:r>
              <a:rPr lang="en-US" sz="2000" b="1" dirty="0">
                <a:solidFill>
                  <a:schemeClr val="bg1"/>
                </a:solidFill>
                <a:latin typeface="Arial" panose="020B0604020202020204" pitchFamily="34" charset="0"/>
                <a:cs typeface="Arial" panose="020B0604020202020204" pitchFamily="34" charset="0"/>
              </a:rPr>
              <a:t>ARFSD7 Key messages and call for action by Member States and partners </a:t>
            </a:r>
          </a:p>
        </p:txBody>
      </p:sp>
    </p:spTree>
    <p:extLst>
      <p:ext uri="{BB962C8B-B14F-4D97-AF65-F5344CB8AC3E}">
        <p14:creationId xmlns:p14="http://schemas.microsoft.com/office/powerpoint/2010/main" val="3941562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0975" y="324197"/>
            <a:ext cx="962178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Synopsis and key outcomes of </a:t>
            </a:r>
            <a:r>
              <a:rPr lang="en-US" sz="2400" b="1" dirty="0">
                <a:solidFill>
                  <a:prstClr val="white"/>
                </a:solidFill>
                <a:latin typeface="Arial" panose="020B0604020202020204" pitchFamily="34" charset="0"/>
                <a:cs typeface="Arial" panose="020B0604020202020204" pitchFamily="34" charset="0"/>
              </a:rPr>
              <a:t>ARFSD-8 (2022 ARFSD)</a:t>
            </a:r>
            <a:endPar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5" name="Diagram 4">
            <a:extLst>
              <a:ext uri="{FF2B5EF4-FFF2-40B4-BE49-F238E27FC236}">
                <a16:creationId xmlns="" xmlns:a16="http://schemas.microsoft.com/office/drawing/2014/main" id="{BBE5A08C-0B8F-4A80-833E-F55502E80435}"/>
              </a:ext>
            </a:extLst>
          </p:cNvPr>
          <p:cNvGraphicFramePr/>
          <p:nvPr>
            <p:extLst>
              <p:ext uri="{D42A27DB-BD31-4B8C-83A1-F6EECF244321}">
                <p14:modId xmlns:p14="http://schemas.microsoft.com/office/powerpoint/2010/main" val="2311078265"/>
              </p:ext>
            </p:extLst>
          </p:nvPr>
        </p:nvGraphicFramePr>
        <p:xfrm>
          <a:off x="340962" y="1248881"/>
          <a:ext cx="11205275" cy="52849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66931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p:cNvSpPr>
          <p:nvPr/>
        </p:nvSpPr>
        <p:spPr bwMode="auto">
          <a:xfrm>
            <a:off x="185980" y="1131376"/>
            <a:ext cx="11730717" cy="5463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lvl1pPr marL="185738" indent="-14605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marL="457200" indent="-457200" algn="just">
              <a:spcBef>
                <a:spcPts val="0"/>
              </a:spcBef>
              <a:spcAft>
                <a:spcPts val="600"/>
              </a:spcAft>
              <a:buFont typeface="+mj-lt"/>
              <a:buAutoNum type="arabicPeriod"/>
            </a:pPr>
            <a:r>
              <a:rPr lang="en-US" sz="2000" b="1" dirty="0">
                <a:latin typeface="Arial" panose="020B0604020202020204" pitchFamily="34" charset="0"/>
                <a:cs typeface="Arial" panose="020B0604020202020204" pitchFamily="34" charset="0"/>
              </a:rPr>
              <a:t>African countries should invest in developing more resilient education systems</a:t>
            </a:r>
          </a:p>
          <a:p>
            <a:pPr marL="457200" indent="-457200" algn="just">
              <a:spcBef>
                <a:spcPts val="0"/>
              </a:spcBef>
              <a:spcAft>
                <a:spcPts val="600"/>
              </a:spcAft>
              <a:buFont typeface="+mj-lt"/>
              <a:buAutoNum type="arabicPeriod"/>
            </a:pPr>
            <a:r>
              <a:rPr lang="en-US" sz="2000" b="1" dirty="0">
                <a:latin typeface="Arial" panose="020B0604020202020204" pitchFamily="34" charset="0"/>
                <a:cs typeface="Arial" panose="020B0604020202020204" pitchFamily="34" charset="0"/>
              </a:rPr>
              <a:t>Strengthen institutional arrangements, to enhance national ownership and responsibility for the effective implementation, monitoring and accountability of the gender-related goals and targets</a:t>
            </a:r>
          </a:p>
          <a:p>
            <a:pPr marL="457200" indent="-457200" algn="just">
              <a:spcBef>
                <a:spcPts val="0"/>
              </a:spcBef>
              <a:spcAft>
                <a:spcPts val="600"/>
              </a:spcAft>
              <a:buFont typeface="+mj-lt"/>
              <a:buAutoNum type="arabicPeriod"/>
            </a:pPr>
            <a:r>
              <a:rPr lang="en-US" sz="2000" b="1" dirty="0">
                <a:latin typeface="Arial" panose="020B0604020202020204" pitchFamily="34" charset="0"/>
                <a:cs typeface="Arial" panose="020B0604020202020204" pitchFamily="34" charset="0"/>
              </a:rPr>
              <a:t>African countries to strengthen their institutional capacity for marine resources management and support the “Great Blue Wall” initiative</a:t>
            </a:r>
          </a:p>
          <a:p>
            <a:pPr marL="457200" indent="-457200" algn="just">
              <a:spcBef>
                <a:spcPts val="0"/>
              </a:spcBef>
              <a:spcAft>
                <a:spcPts val="600"/>
              </a:spcAft>
              <a:buFont typeface="+mj-lt"/>
              <a:buAutoNum type="arabicPeriod"/>
            </a:pPr>
            <a:r>
              <a:rPr lang="en-US" sz="2000" b="1" dirty="0">
                <a:latin typeface="Arial" panose="020B0604020202020204" pitchFamily="34" charset="0"/>
                <a:cs typeface="Arial" panose="020B0604020202020204" pitchFamily="34" charset="0"/>
              </a:rPr>
              <a:t>African countries and their development partners to strengthen the capacity of the region to incorporate and increase investment in biodiversity and land management</a:t>
            </a:r>
          </a:p>
          <a:p>
            <a:pPr marL="457200" indent="-457200" algn="just">
              <a:spcBef>
                <a:spcPts val="0"/>
              </a:spcBef>
              <a:spcAft>
                <a:spcPts val="600"/>
              </a:spcAft>
              <a:buFont typeface="+mj-lt"/>
              <a:buAutoNum type="arabicPeriod"/>
            </a:pPr>
            <a:r>
              <a:rPr lang="en-US" sz="2000" b="1" dirty="0">
                <a:latin typeface="Arial" panose="020B0604020202020204" pitchFamily="34" charset="0"/>
                <a:cs typeface="Arial" panose="020B0604020202020204" pitchFamily="34" charset="0"/>
              </a:rPr>
              <a:t>UN, African Union Commission, the African Development Bank and other partners to strengthen the capacity of African countries to leverage the Liquidity and Sustainability Facility and other innovative financing mechanisms</a:t>
            </a:r>
          </a:p>
          <a:p>
            <a:pPr marL="457200" indent="-457200" algn="just">
              <a:spcBef>
                <a:spcPts val="0"/>
              </a:spcBef>
              <a:spcAft>
                <a:spcPts val="600"/>
              </a:spcAft>
              <a:buFont typeface="+mj-lt"/>
              <a:buAutoNum type="arabicPeriod"/>
            </a:pPr>
            <a:r>
              <a:rPr lang="en-US" sz="2000" b="1" dirty="0">
                <a:latin typeface="Arial" panose="020B0604020202020204" pitchFamily="34" charset="0"/>
                <a:cs typeface="Arial" panose="020B0604020202020204" pitchFamily="34" charset="0"/>
              </a:rPr>
              <a:t>ECA and the United Nations system should help to establish a truly developmental carbon market on the continent.</a:t>
            </a:r>
          </a:p>
          <a:p>
            <a:pPr marL="457200" indent="-457200" algn="just">
              <a:spcBef>
                <a:spcPts val="0"/>
              </a:spcBef>
              <a:spcAft>
                <a:spcPts val="600"/>
              </a:spcAft>
              <a:buFont typeface="+mj-lt"/>
              <a:buAutoNum type="arabicPeriod"/>
            </a:pPr>
            <a:r>
              <a:rPr lang="en-US" sz="2000" b="1" dirty="0">
                <a:latin typeface="Arial" panose="020B0604020202020204" pitchFamily="34" charset="0"/>
                <a:cs typeface="Arial" panose="020B0604020202020204" pitchFamily="34" charset="0"/>
              </a:rPr>
              <a:t>Member states and partners to strengthen integration of SDGs and Agenda 2063 in national and sectoral plans and policies. </a:t>
            </a:r>
          </a:p>
          <a:p>
            <a:pPr marL="457200" indent="-457200" algn="just">
              <a:spcBef>
                <a:spcPts val="0"/>
              </a:spcBef>
              <a:spcAft>
                <a:spcPts val="600"/>
              </a:spcAft>
              <a:buFont typeface="+mj-lt"/>
              <a:buAutoNum type="arabicPeriod"/>
            </a:pPr>
            <a:r>
              <a:rPr lang="en-US" sz="2000" b="1" dirty="0">
                <a:latin typeface="Arial" panose="020B0604020202020204" pitchFamily="34" charset="0"/>
                <a:cs typeface="Arial" panose="020B0604020202020204" pitchFamily="34" charset="0"/>
              </a:rPr>
              <a:t>Scaleup investments in the generation and use of quality statistics</a:t>
            </a:r>
          </a:p>
        </p:txBody>
      </p:sp>
      <p:sp>
        <p:nvSpPr>
          <p:cNvPr id="2" name="TextBox 1"/>
          <p:cNvSpPr txBox="1"/>
          <p:nvPr/>
        </p:nvSpPr>
        <p:spPr>
          <a:xfrm>
            <a:off x="137652" y="255986"/>
            <a:ext cx="9910916" cy="400110"/>
          </a:xfrm>
          <a:prstGeom prst="rect">
            <a:avLst/>
          </a:prstGeom>
          <a:noFill/>
        </p:spPr>
        <p:txBody>
          <a:bodyPr wrap="square" rtlCol="0">
            <a:spAutoFit/>
          </a:bodyPr>
          <a:lstStyle/>
          <a:p>
            <a:r>
              <a:rPr lang="en-US" sz="2000" b="1" dirty="0">
                <a:solidFill>
                  <a:schemeClr val="bg1"/>
                </a:solidFill>
                <a:latin typeface="Arial" panose="020B0604020202020204" pitchFamily="34" charset="0"/>
                <a:cs typeface="Arial" panose="020B0604020202020204" pitchFamily="34" charset="0"/>
              </a:rPr>
              <a:t>ARFSD8 Key messages and call for action by Member States and partners</a:t>
            </a:r>
          </a:p>
        </p:txBody>
      </p:sp>
    </p:spTree>
    <p:extLst>
      <p:ext uri="{BB962C8B-B14F-4D97-AF65-F5344CB8AC3E}">
        <p14:creationId xmlns:p14="http://schemas.microsoft.com/office/powerpoint/2010/main" val="1463828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 xmlns:a16="http://schemas.microsoft.com/office/drawing/2014/main" id="{576E76DD-03E3-9B40-BB4C-70018833582E}"/>
              </a:ext>
            </a:extLst>
          </p:cNvPr>
          <p:cNvSpPr>
            <a:spLocks/>
          </p:cNvSpPr>
          <p:nvPr/>
        </p:nvSpPr>
        <p:spPr bwMode="auto">
          <a:xfrm>
            <a:off x="4765476" y="3244314"/>
            <a:ext cx="2487811" cy="476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buChar char="•"/>
              <a:defRPr sz="3200">
                <a:solidFill>
                  <a:srgbClr val="000000"/>
                </a:solidFill>
                <a:latin typeface="Calibri" panose="020F0502020204030204" pitchFamily="34" charset="0"/>
                <a:ea typeface="MS PGothic" panose="020B0600070205080204" pitchFamily="34" charset="-128"/>
                <a:cs typeface="Calibri" panose="020F0502020204030204" pitchFamily="34" charset="0"/>
                <a:sym typeface="Calibri" panose="020F0502020204030204" pitchFamily="34" charset="0"/>
              </a:defRPr>
            </a:lvl1pPr>
            <a:lvl2pPr marL="742950" indent="-285750">
              <a:buChar char="–"/>
              <a:defRPr sz="28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buChar char="•"/>
              <a:defRPr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algn="ctr" eaLnBrk="1">
              <a:buFontTx/>
              <a:buNone/>
            </a:pPr>
            <a:r>
              <a:rPr lang="en-US" altLang="en-US" sz="3094" b="1" dirty="0">
                <a:solidFill>
                  <a:schemeClr val="tx1"/>
                </a:solidFill>
                <a:latin typeface="Lato" panose="020F0502020204030203" pitchFamily="34" charset="77"/>
                <a:sym typeface="Lato" panose="020F0502020204030203" pitchFamily="34" charset="77"/>
              </a:rPr>
              <a:t>THANK YOU!</a:t>
            </a:r>
          </a:p>
        </p:txBody>
      </p:sp>
      <p:sp>
        <p:nvSpPr>
          <p:cNvPr id="3" name="Rectangle 6"/>
          <p:cNvSpPr>
            <a:spLocks/>
          </p:cNvSpPr>
          <p:nvPr/>
        </p:nvSpPr>
        <p:spPr bwMode="auto">
          <a:xfrm>
            <a:off x="3584975" y="4148414"/>
            <a:ext cx="5020865" cy="219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lgn="ctr" eaLnBrk="1"/>
            <a:r>
              <a:rPr lang="en-US" altLang="en-US" sz="1425" dirty="0">
                <a:solidFill>
                  <a:schemeClr val="accent1">
                    <a:lumMod val="75000"/>
                  </a:schemeClr>
                </a:solidFill>
                <a:latin typeface="Lato" pitchFamily="34" charset="0"/>
                <a:cs typeface="Lato" pitchFamily="34" charset="0"/>
                <a:sym typeface="Lato" pitchFamily="34" charset="0"/>
              </a:rPr>
              <a:t>Follow the conversation: #COM2022</a:t>
            </a:r>
          </a:p>
        </p:txBody>
      </p:sp>
      <p:sp>
        <p:nvSpPr>
          <p:cNvPr id="4" name="Rectangle 7"/>
          <p:cNvSpPr>
            <a:spLocks/>
          </p:cNvSpPr>
          <p:nvPr/>
        </p:nvSpPr>
        <p:spPr bwMode="auto">
          <a:xfrm>
            <a:off x="4937521" y="4477273"/>
            <a:ext cx="231576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dirty="0">
                <a:solidFill>
                  <a:schemeClr val="accent1">
                    <a:lumMod val="75000"/>
                  </a:schemeClr>
                </a:solidFill>
                <a:latin typeface="Avenir Book"/>
              </a:rPr>
              <a:t>More: www.uneca.org/cfm2022</a:t>
            </a:r>
          </a:p>
        </p:txBody>
      </p:sp>
    </p:spTree>
    <p:extLst>
      <p:ext uri="{BB962C8B-B14F-4D97-AF65-F5344CB8AC3E}">
        <p14:creationId xmlns:p14="http://schemas.microsoft.com/office/powerpoint/2010/main" val="41267177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2103</TotalTime>
  <Words>1799</Words>
  <Application>Microsoft Macintosh PowerPoint</Application>
  <PresentationFormat>Grand écran</PresentationFormat>
  <Paragraphs>117</Paragraphs>
  <Slides>7</Slides>
  <Notes>5</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7</vt:i4>
      </vt:variant>
    </vt:vector>
  </HeadingPairs>
  <TitlesOfParts>
    <vt:vector size="18" baseType="lpstr">
      <vt:lpstr>Arial</vt:lpstr>
      <vt:lpstr>Avenir Book</vt:lpstr>
      <vt:lpstr>Calibri</vt:lpstr>
      <vt:lpstr>Calibri Light</vt:lpstr>
      <vt:lpstr>Lato</vt:lpstr>
      <vt:lpstr>Lucida Sans</vt:lpstr>
      <vt:lpstr>MS PGothic</vt:lpstr>
      <vt:lpstr>Symbol</vt:lpstr>
      <vt:lpstr>Verdana</vt:lpstr>
      <vt:lpstr>Wingdings</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Afework Temtime</dc:creator>
  <cp:lastModifiedBy>Nassim Oulmane</cp:lastModifiedBy>
  <cp:revision>49</cp:revision>
  <dcterms:created xsi:type="dcterms:W3CDTF">2022-04-01T08:16:12Z</dcterms:created>
  <dcterms:modified xsi:type="dcterms:W3CDTF">2022-05-10T12:20:20Z</dcterms:modified>
</cp:coreProperties>
</file>