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705" r:id="rId1"/>
    <p:sldMasterId id="2147483717" r:id="rId2"/>
  </p:sldMasterIdLst>
  <p:notesMasterIdLst>
    <p:notesMasterId r:id="rId16"/>
  </p:notesMasterIdLst>
  <p:handoutMasterIdLst>
    <p:handoutMasterId r:id="rId17"/>
  </p:handoutMasterIdLst>
  <p:sldIdLst>
    <p:sldId id="257" r:id="rId3"/>
    <p:sldId id="498" r:id="rId4"/>
    <p:sldId id="493" r:id="rId5"/>
    <p:sldId id="476" r:id="rId6"/>
    <p:sldId id="479" r:id="rId7"/>
    <p:sldId id="492" r:id="rId8"/>
    <p:sldId id="474" r:id="rId9"/>
    <p:sldId id="497" r:id="rId10"/>
    <p:sldId id="477" r:id="rId11"/>
    <p:sldId id="461" r:id="rId12"/>
    <p:sldId id="462" r:id="rId13"/>
    <p:sldId id="499" r:id="rId14"/>
    <p:sldId id="25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el Akara Ticha" initials="AAT" lastIdx="1" clrIdx="0">
    <p:extLst>
      <p:ext uri="{19B8F6BF-5375-455C-9EA6-DF929625EA0E}">
        <p15:presenceInfo xmlns:p15="http://schemas.microsoft.com/office/powerpoint/2012/main" userId="S-1-5-21-3706463107-1129757542-2121548773-15308" providerId="AD"/>
      </p:ext>
    </p:extLst>
  </p:cmAuthor>
  <p:cmAuthor id="2" name="Malick Mamadou Bal" initials="MMB" lastIdx="1" clrIdx="1">
    <p:extLst>
      <p:ext uri="{19B8F6BF-5375-455C-9EA6-DF929625EA0E}">
        <p15:presenceInfo xmlns:p15="http://schemas.microsoft.com/office/powerpoint/2012/main" userId="S::balm@un.org::68156ac1-52d6-4e5e-afe2-fde95e97ef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439"/>
    <a:srgbClr val="0000FF"/>
    <a:srgbClr val="CCFF33"/>
    <a:srgbClr val="0A7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A0FD8-3868-4FE1-AB19-E3A56FEBC984}" v="528" dt="2021-02-24T21:13:57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6357" autoAdjust="0"/>
  </p:normalViewPr>
  <p:slideViewPr>
    <p:cSldViewPr>
      <p:cViewPr varScale="1">
        <p:scale>
          <a:sx n="72" d="100"/>
          <a:sy n="72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Marc Kilolo" userId="02785b45-b8ee-4edf-87df-91218a95d783" providerId="ADAL" clId="{5E3586B3-645E-4FF4-984E-C750F0F3D4AF}"/>
    <pc:docChg chg="undo custSel mod addSld delSld modSld sldOrd">
      <pc:chgData name="Jean-Marc Kilolo" userId="02785b45-b8ee-4edf-87df-91218a95d783" providerId="ADAL" clId="{5E3586B3-645E-4FF4-984E-C750F0F3D4AF}" dt="2021-02-24T21:06:41.921" v="945" actId="313"/>
      <pc:docMkLst>
        <pc:docMk/>
      </pc:docMkLst>
      <pc:sldChg chg="addSp delSp modSp">
        <pc:chgData name="Jean-Marc Kilolo" userId="02785b45-b8ee-4edf-87df-91218a95d783" providerId="ADAL" clId="{5E3586B3-645E-4FF4-984E-C750F0F3D4AF}" dt="2021-02-24T21:06:41.921" v="945" actId="313"/>
        <pc:sldMkLst>
          <pc:docMk/>
          <pc:sldMk cId="0" sldId="257"/>
        </pc:sldMkLst>
        <pc:spChg chg="mod">
          <ac:chgData name="Jean-Marc Kilolo" userId="02785b45-b8ee-4edf-87df-91218a95d783" providerId="ADAL" clId="{5E3586B3-645E-4FF4-984E-C750F0F3D4AF}" dt="2021-02-24T20:07:26.421" v="174" actId="1076"/>
          <ac:spMkLst>
            <pc:docMk/>
            <pc:sldMk cId="0" sldId="257"/>
            <ac:spMk id="2" creationId="{824EBD45-7EF5-4546-80AD-4D879AA52DAA}"/>
          </ac:spMkLst>
        </pc:spChg>
        <pc:spChg chg="mod">
          <ac:chgData name="Jean-Marc Kilolo" userId="02785b45-b8ee-4edf-87df-91218a95d783" providerId="ADAL" clId="{5E3586B3-645E-4FF4-984E-C750F0F3D4AF}" dt="2021-02-24T20:07:43.055" v="199" actId="20577"/>
          <ac:spMkLst>
            <pc:docMk/>
            <pc:sldMk cId="0" sldId="257"/>
            <ac:spMk id="3" creationId="{9A7DCBD5-91B3-4C78-89A2-763FAD6D6BEE}"/>
          </ac:spMkLst>
        </pc:spChg>
        <pc:spChg chg="mod">
          <ac:chgData name="Jean-Marc Kilolo" userId="02785b45-b8ee-4edf-87df-91218a95d783" providerId="ADAL" clId="{5E3586B3-645E-4FF4-984E-C750F0F3D4AF}" dt="2021-02-24T21:06:41.921" v="945" actId="313"/>
          <ac:spMkLst>
            <pc:docMk/>
            <pc:sldMk cId="0" sldId="257"/>
            <ac:spMk id="1048580" creationId="{00000000-0000-0000-0000-000000000000}"/>
          </ac:spMkLst>
        </pc:spChg>
        <pc:spChg chg="del">
          <ac:chgData name="Jean-Marc Kilolo" userId="02785b45-b8ee-4edf-87df-91218a95d783" providerId="ADAL" clId="{5E3586B3-645E-4FF4-984E-C750F0F3D4AF}" dt="2021-02-24T20:07:16.600" v="171" actId="478"/>
          <ac:spMkLst>
            <pc:docMk/>
            <pc:sldMk cId="0" sldId="257"/>
            <ac:spMk id="1048582" creationId="{00000000-0000-0000-0000-000000000000}"/>
          </ac:spMkLst>
        </pc:spChg>
        <pc:picChg chg="add del mod">
          <ac:chgData name="Jean-Marc Kilolo" userId="02785b45-b8ee-4edf-87df-91218a95d783" providerId="ADAL" clId="{5E3586B3-645E-4FF4-984E-C750F0F3D4AF}" dt="2021-02-24T20:08:13.545" v="216"/>
          <ac:picMkLst>
            <pc:docMk/>
            <pc:sldMk cId="0" sldId="257"/>
            <ac:picMk id="4" creationId="{A9351E9A-7323-4485-98AE-836A6CE55784}"/>
          </ac:picMkLst>
        </pc:picChg>
      </pc:sldChg>
      <pc:sldChg chg="modSp">
        <pc:chgData name="Jean-Marc Kilolo" userId="02785b45-b8ee-4edf-87df-91218a95d783" providerId="ADAL" clId="{5E3586B3-645E-4FF4-984E-C750F0F3D4AF}" dt="2021-02-24T21:06:24.010" v="943" actId="20577"/>
        <pc:sldMkLst>
          <pc:docMk/>
          <pc:sldMk cId="424695320" sldId="258"/>
        </pc:sldMkLst>
        <pc:spChg chg="mod">
          <ac:chgData name="Jean-Marc Kilolo" userId="02785b45-b8ee-4edf-87df-91218a95d783" providerId="ADAL" clId="{5E3586B3-645E-4FF4-984E-C750F0F3D4AF}" dt="2021-02-24T21:06:24.010" v="943" actId="20577"/>
          <ac:spMkLst>
            <pc:docMk/>
            <pc:sldMk cId="424695320" sldId="258"/>
            <ac:spMk id="2" creationId="{63171420-FADE-4447-8371-9ADC2D78D9DD}"/>
          </ac:spMkLst>
        </pc:spChg>
      </pc:sldChg>
      <pc:sldChg chg="del">
        <pc:chgData name="Jean-Marc Kilolo" userId="02785b45-b8ee-4edf-87df-91218a95d783" providerId="ADAL" clId="{5E3586B3-645E-4FF4-984E-C750F0F3D4AF}" dt="2021-02-24T20:04:33.653" v="167" actId="2696"/>
        <pc:sldMkLst>
          <pc:docMk/>
          <pc:sldMk cId="512479713" sldId="392"/>
        </pc:sldMkLst>
      </pc:sldChg>
      <pc:sldChg chg="del">
        <pc:chgData name="Jean-Marc Kilolo" userId="02785b45-b8ee-4edf-87df-91218a95d783" providerId="ADAL" clId="{5E3586B3-645E-4FF4-984E-C750F0F3D4AF}" dt="2021-02-24T19:49:12.289" v="0" actId="2696"/>
        <pc:sldMkLst>
          <pc:docMk/>
          <pc:sldMk cId="1290705663" sldId="450"/>
        </pc:sldMkLst>
      </pc:sldChg>
      <pc:sldChg chg="del">
        <pc:chgData name="Jean-Marc Kilolo" userId="02785b45-b8ee-4edf-87df-91218a95d783" providerId="ADAL" clId="{5E3586B3-645E-4FF4-984E-C750F0F3D4AF}" dt="2021-02-24T19:49:25.318" v="1" actId="2696"/>
        <pc:sldMkLst>
          <pc:docMk/>
          <pc:sldMk cId="3012186629" sldId="457"/>
        </pc:sldMkLst>
      </pc:sldChg>
      <pc:sldChg chg="modSp">
        <pc:chgData name="Jean-Marc Kilolo" userId="02785b45-b8ee-4edf-87df-91218a95d783" providerId="ADAL" clId="{5E3586B3-645E-4FF4-984E-C750F0F3D4AF}" dt="2021-02-24T20:12:25.957" v="279" actId="20577"/>
        <pc:sldMkLst>
          <pc:docMk/>
          <pc:sldMk cId="2226891518" sldId="461"/>
        </pc:sldMkLst>
        <pc:spChg chg="mod">
          <ac:chgData name="Jean-Marc Kilolo" userId="02785b45-b8ee-4edf-87df-91218a95d783" providerId="ADAL" clId="{5E3586B3-645E-4FF4-984E-C750F0F3D4AF}" dt="2021-02-24T20:12:25.957" v="279" actId="20577"/>
          <ac:spMkLst>
            <pc:docMk/>
            <pc:sldMk cId="2226891518" sldId="461"/>
            <ac:spMk id="4102" creationId="{00000000-0000-0000-0000-000000000000}"/>
          </ac:spMkLst>
        </pc:spChg>
      </pc:sldChg>
      <pc:sldChg chg="modSp">
        <pc:chgData name="Jean-Marc Kilolo" userId="02785b45-b8ee-4edf-87df-91218a95d783" providerId="ADAL" clId="{5E3586B3-645E-4FF4-984E-C750F0F3D4AF}" dt="2021-02-24T20:12:34.849" v="285" actId="20577"/>
        <pc:sldMkLst>
          <pc:docMk/>
          <pc:sldMk cId="3825807246" sldId="462"/>
        </pc:sldMkLst>
        <pc:spChg chg="mod">
          <ac:chgData name="Jean-Marc Kilolo" userId="02785b45-b8ee-4edf-87df-91218a95d783" providerId="ADAL" clId="{5E3586B3-645E-4FF4-984E-C750F0F3D4AF}" dt="2021-02-24T20:12:34.849" v="285" actId="20577"/>
          <ac:spMkLst>
            <pc:docMk/>
            <pc:sldMk cId="3825807246" sldId="462"/>
            <ac:spMk id="4102" creationId="{00000000-0000-0000-0000-000000000000}"/>
          </ac:spMkLst>
        </pc:spChg>
      </pc:sldChg>
      <pc:sldChg chg="addSp delSp modSp">
        <pc:chgData name="Jean-Marc Kilolo" userId="02785b45-b8ee-4edf-87df-91218a95d783" providerId="ADAL" clId="{5E3586B3-645E-4FF4-984E-C750F0F3D4AF}" dt="2021-02-24T21:05:40.381" v="917" actId="1076"/>
        <pc:sldMkLst>
          <pc:docMk/>
          <pc:sldMk cId="3357015925" sldId="474"/>
        </pc:sldMkLst>
        <pc:spChg chg="add del mod">
          <ac:chgData name="Jean-Marc Kilolo" userId="02785b45-b8ee-4edf-87df-91218a95d783" providerId="ADAL" clId="{5E3586B3-645E-4FF4-984E-C750F0F3D4AF}" dt="2021-02-24T20:02:17.887" v="143" actId="478"/>
          <ac:spMkLst>
            <pc:docMk/>
            <pc:sldMk cId="3357015925" sldId="474"/>
            <ac:spMk id="4" creationId="{DA32BE44-A5C5-4CC5-A740-B9C8AF044317}"/>
          </ac:spMkLst>
        </pc:spChg>
        <pc:spChg chg="add del mod">
          <ac:chgData name="Jean-Marc Kilolo" userId="02785b45-b8ee-4edf-87df-91218a95d783" providerId="ADAL" clId="{5E3586B3-645E-4FF4-984E-C750F0F3D4AF}" dt="2021-02-24T20:03:26.574" v="160" actId="478"/>
          <ac:spMkLst>
            <pc:docMk/>
            <pc:sldMk cId="3357015925" sldId="474"/>
            <ac:spMk id="14" creationId="{CDBFFD53-582A-45F4-B75D-02BB888936B6}"/>
          </ac:spMkLst>
        </pc:spChg>
        <pc:spChg chg="add mod">
          <ac:chgData name="Jean-Marc Kilolo" userId="02785b45-b8ee-4edf-87df-91218a95d783" providerId="ADAL" clId="{5E3586B3-645E-4FF4-984E-C750F0F3D4AF}" dt="2021-02-24T20:04:08.394" v="166" actId="1035"/>
          <ac:spMkLst>
            <pc:docMk/>
            <pc:sldMk cId="3357015925" sldId="474"/>
            <ac:spMk id="15" creationId="{9F876286-567A-4A95-8611-151FD4F44FC4}"/>
          </ac:spMkLst>
        </pc:spChg>
        <pc:spChg chg="del">
          <ac:chgData name="Jean-Marc Kilolo" userId="02785b45-b8ee-4edf-87df-91218a95d783" providerId="ADAL" clId="{5E3586B3-645E-4FF4-984E-C750F0F3D4AF}" dt="2021-02-24T20:02:14.867" v="142" actId="478"/>
          <ac:spMkLst>
            <pc:docMk/>
            <pc:sldMk cId="3357015925" sldId="474"/>
            <ac:spMk id="17" creationId="{00000000-0000-0000-0000-000000000000}"/>
          </ac:spMkLst>
        </pc:spChg>
        <pc:spChg chg="add mod">
          <ac:chgData name="Jean-Marc Kilolo" userId="02785b45-b8ee-4edf-87df-91218a95d783" providerId="ADAL" clId="{5E3586B3-645E-4FF4-984E-C750F0F3D4AF}" dt="2021-02-24T20:04:08.394" v="166" actId="1035"/>
          <ac:spMkLst>
            <pc:docMk/>
            <pc:sldMk cId="3357015925" sldId="474"/>
            <ac:spMk id="28" creationId="{4060EBF1-9C86-47DB-94BB-0C571CE91F93}"/>
          </ac:spMkLst>
        </pc:spChg>
        <pc:spChg chg="add mod">
          <ac:chgData name="Jean-Marc Kilolo" userId="02785b45-b8ee-4edf-87df-91218a95d783" providerId="ADAL" clId="{5E3586B3-645E-4FF4-984E-C750F0F3D4AF}" dt="2021-02-24T20:11:56.166" v="265" actId="1076"/>
          <ac:spMkLst>
            <pc:docMk/>
            <pc:sldMk cId="3357015925" sldId="474"/>
            <ac:spMk id="29" creationId="{2AB01431-4DED-4D69-B338-C79AE1B297C2}"/>
          </ac:spMkLst>
        </pc:spChg>
        <pc:spChg chg="mod">
          <ac:chgData name="Jean-Marc Kilolo" userId="02785b45-b8ee-4edf-87df-91218a95d783" providerId="ADAL" clId="{5E3586B3-645E-4FF4-984E-C750F0F3D4AF}" dt="2021-02-24T20:11:58.446" v="268" actId="20577"/>
          <ac:spMkLst>
            <pc:docMk/>
            <pc:sldMk cId="3357015925" sldId="474"/>
            <ac:spMk id="4102" creationId="{00000000-0000-0000-0000-000000000000}"/>
          </ac:spMkLst>
        </pc:spChg>
        <pc:grpChg chg="add mod">
          <ac:chgData name="Jean-Marc Kilolo" userId="02785b45-b8ee-4edf-87df-91218a95d783" providerId="ADAL" clId="{5E3586B3-645E-4FF4-984E-C750F0F3D4AF}" dt="2021-02-24T20:04:08.394" v="166" actId="1035"/>
          <ac:grpSpMkLst>
            <pc:docMk/>
            <pc:sldMk cId="3357015925" sldId="474"/>
            <ac:grpSpMk id="16" creationId="{06629411-BC90-4CD5-90A8-13168C16BECD}"/>
          </ac:grpSpMkLst>
        </pc:grpChg>
        <pc:picChg chg="add mod">
          <ac:chgData name="Jean-Marc Kilolo" userId="02785b45-b8ee-4edf-87df-91218a95d783" providerId="ADAL" clId="{5E3586B3-645E-4FF4-984E-C750F0F3D4AF}" dt="2021-02-24T20:04:08.394" v="166" actId="1035"/>
          <ac:picMkLst>
            <pc:docMk/>
            <pc:sldMk cId="3357015925" sldId="474"/>
            <ac:picMk id="25" creationId="{ADC06D32-E9F9-4242-A0E2-19820B5064B5}"/>
          </ac:picMkLst>
        </pc:picChg>
        <pc:picChg chg="add mod">
          <ac:chgData name="Jean-Marc Kilolo" userId="02785b45-b8ee-4edf-87df-91218a95d783" providerId="ADAL" clId="{5E3586B3-645E-4FF4-984E-C750F0F3D4AF}" dt="2021-02-24T21:05:33.558" v="916" actId="1076"/>
          <ac:picMkLst>
            <pc:docMk/>
            <pc:sldMk cId="3357015925" sldId="474"/>
            <ac:picMk id="26" creationId="{BDB1E887-31D5-4D55-8208-7922D6FC6127}"/>
          </ac:picMkLst>
        </pc:picChg>
        <pc:picChg chg="add del mod">
          <ac:chgData name="Jean-Marc Kilolo" userId="02785b45-b8ee-4edf-87df-91218a95d783" providerId="ADAL" clId="{5E3586B3-645E-4FF4-984E-C750F0F3D4AF}" dt="2021-02-24T20:03:23.411" v="159" actId="478"/>
          <ac:picMkLst>
            <pc:docMk/>
            <pc:sldMk cId="3357015925" sldId="474"/>
            <ac:picMk id="27" creationId="{73DDEFE1-A7D6-4D90-8F72-17C9F5925095}"/>
          </ac:picMkLst>
        </pc:picChg>
        <pc:picChg chg="add mod">
          <ac:chgData name="Jean-Marc Kilolo" userId="02785b45-b8ee-4edf-87df-91218a95d783" providerId="ADAL" clId="{5E3586B3-645E-4FF4-984E-C750F0F3D4AF}" dt="2021-02-24T21:05:40.381" v="917" actId="1076"/>
          <ac:picMkLst>
            <pc:docMk/>
            <pc:sldMk cId="3357015925" sldId="474"/>
            <ac:picMk id="30" creationId="{3810A511-6555-49E7-AC5B-4D68ECDD63E8}"/>
          </ac:picMkLst>
        </pc:picChg>
        <pc:cxnChg chg="add mod">
          <ac:chgData name="Jean-Marc Kilolo" userId="02785b45-b8ee-4edf-87df-91218a95d783" providerId="ADAL" clId="{5E3586B3-645E-4FF4-984E-C750F0F3D4AF}" dt="2021-02-24T20:04:08.394" v="166" actId="1035"/>
          <ac:cxnSpMkLst>
            <pc:docMk/>
            <pc:sldMk cId="3357015925" sldId="474"/>
            <ac:cxnSpMk id="24" creationId="{DCC97512-0314-4135-B773-A2745D4487C9}"/>
          </ac:cxnSpMkLst>
        </pc:cxnChg>
      </pc:sldChg>
      <pc:sldChg chg="addSp modSp">
        <pc:chgData name="Jean-Marc Kilolo" userId="02785b45-b8ee-4edf-87df-91218a95d783" providerId="ADAL" clId="{5E3586B3-645E-4FF4-984E-C750F0F3D4AF}" dt="2021-02-24T21:04:23.043" v="913" actId="1038"/>
        <pc:sldMkLst>
          <pc:docMk/>
          <pc:sldMk cId="4106283871" sldId="476"/>
        </pc:sldMkLst>
        <pc:spChg chg="mod">
          <ac:chgData name="Jean-Marc Kilolo" userId="02785b45-b8ee-4edf-87df-91218a95d783" providerId="ADAL" clId="{5E3586B3-645E-4FF4-984E-C750F0F3D4AF}" dt="2021-02-24T19:50:51.297" v="24" actId="20577"/>
          <ac:spMkLst>
            <pc:docMk/>
            <pc:sldMk cId="4106283871" sldId="476"/>
            <ac:spMk id="17" creationId="{00000000-0000-0000-0000-000000000000}"/>
          </ac:spMkLst>
        </pc:spChg>
        <pc:spChg chg="mod">
          <ac:chgData name="Jean-Marc Kilolo" userId="02785b45-b8ee-4edf-87df-91218a95d783" providerId="ADAL" clId="{5E3586B3-645E-4FF4-984E-C750F0F3D4AF}" dt="2021-02-24T21:02:04.324" v="899" actId="20577"/>
          <ac:spMkLst>
            <pc:docMk/>
            <pc:sldMk cId="4106283871" sldId="476"/>
            <ac:spMk id="4102" creationId="{00000000-0000-0000-0000-000000000000}"/>
          </ac:spMkLst>
        </pc:spChg>
        <pc:picChg chg="add mod">
          <ac:chgData name="Jean-Marc Kilolo" userId="02785b45-b8ee-4edf-87df-91218a95d783" providerId="ADAL" clId="{5E3586B3-645E-4FF4-984E-C750F0F3D4AF}" dt="2021-02-24T21:04:23.043" v="913" actId="1038"/>
          <ac:picMkLst>
            <pc:docMk/>
            <pc:sldMk cId="4106283871" sldId="476"/>
            <ac:picMk id="2" creationId="{74536B63-0FE9-41D1-86E5-68F35C22D4BE}"/>
          </ac:picMkLst>
        </pc:picChg>
        <pc:picChg chg="add mod">
          <ac:chgData name="Jean-Marc Kilolo" userId="02785b45-b8ee-4edf-87df-91218a95d783" providerId="ADAL" clId="{5E3586B3-645E-4FF4-984E-C750F0F3D4AF}" dt="2021-02-24T21:03:56.326" v="905" actId="1076"/>
          <ac:picMkLst>
            <pc:docMk/>
            <pc:sldMk cId="4106283871" sldId="476"/>
            <ac:picMk id="11" creationId="{8A2C1C81-BF16-4474-AE45-3C6197165E7B}"/>
          </ac:picMkLst>
        </pc:picChg>
      </pc:sldChg>
      <pc:sldChg chg="modSp">
        <pc:chgData name="Jean-Marc Kilolo" userId="02785b45-b8ee-4edf-87df-91218a95d783" providerId="ADAL" clId="{5E3586B3-645E-4FF4-984E-C750F0F3D4AF}" dt="2021-02-24T20:12:20.548" v="275" actId="20577"/>
        <pc:sldMkLst>
          <pc:docMk/>
          <pc:sldMk cId="1587104004" sldId="477"/>
        </pc:sldMkLst>
        <pc:spChg chg="mod">
          <ac:chgData name="Jean-Marc Kilolo" userId="02785b45-b8ee-4edf-87df-91218a95d783" providerId="ADAL" clId="{5E3586B3-645E-4FF4-984E-C750F0F3D4AF}" dt="2021-02-24T20:12:20.548" v="275" actId="20577"/>
          <ac:spMkLst>
            <pc:docMk/>
            <pc:sldMk cId="1587104004" sldId="477"/>
            <ac:spMk id="4102" creationId="{00000000-0000-0000-0000-000000000000}"/>
          </ac:spMkLst>
        </pc:spChg>
      </pc:sldChg>
      <pc:sldChg chg="addSp modSp">
        <pc:chgData name="Jean-Marc Kilolo" userId="02785b45-b8ee-4edf-87df-91218a95d783" providerId="ADAL" clId="{5E3586B3-645E-4FF4-984E-C750F0F3D4AF}" dt="2021-02-24T21:03:40.119" v="904" actId="1076"/>
        <pc:sldMkLst>
          <pc:docMk/>
          <pc:sldMk cId="2360257357" sldId="479"/>
        </pc:sldMkLst>
        <pc:spChg chg="mod">
          <ac:chgData name="Jean-Marc Kilolo" userId="02785b45-b8ee-4edf-87df-91218a95d783" providerId="ADAL" clId="{5E3586B3-645E-4FF4-984E-C750F0F3D4AF}" dt="2021-02-24T19:56:00.994" v="85" actId="20577"/>
          <ac:spMkLst>
            <pc:docMk/>
            <pc:sldMk cId="2360257357" sldId="479"/>
            <ac:spMk id="17" creationId="{00000000-0000-0000-0000-000000000000}"/>
          </ac:spMkLst>
        </pc:spChg>
        <pc:spChg chg="mod">
          <ac:chgData name="Jean-Marc Kilolo" userId="02785b45-b8ee-4edf-87df-91218a95d783" providerId="ADAL" clId="{5E3586B3-645E-4FF4-984E-C750F0F3D4AF}" dt="2021-02-24T20:11:26.149" v="260" actId="6549"/>
          <ac:spMkLst>
            <pc:docMk/>
            <pc:sldMk cId="2360257357" sldId="479"/>
            <ac:spMk id="4102" creationId="{00000000-0000-0000-0000-000000000000}"/>
          </ac:spMkLst>
        </pc:spChg>
        <pc:picChg chg="add mod">
          <ac:chgData name="Jean-Marc Kilolo" userId="02785b45-b8ee-4edf-87df-91218a95d783" providerId="ADAL" clId="{5E3586B3-645E-4FF4-984E-C750F0F3D4AF}" dt="2021-02-24T20:00:33.740" v="97" actId="14100"/>
          <ac:picMkLst>
            <pc:docMk/>
            <pc:sldMk cId="2360257357" sldId="479"/>
            <ac:picMk id="2" creationId="{7634E798-7FF4-4381-AF85-1C3FACD12BF5}"/>
          </ac:picMkLst>
        </pc:picChg>
        <pc:picChg chg="add mod">
          <ac:chgData name="Jean-Marc Kilolo" userId="02785b45-b8ee-4edf-87df-91218a95d783" providerId="ADAL" clId="{5E3586B3-645E-4FF4-984E-C750F0F3D4AF}" dt="2021-02-24T21:03:40.119" v="904" actId="1076"/>
          <ac:picMkLst>
            <pc:docMk/>
            <pc:sldMk cId="2360257357" sldId="479"/>
            <ac:picMk id="4" creationId="{AA4B4D58-906D-471C-BE44-5222E25485ED}"/>
          </ac:picMkLst>
        </pc:picChg>
        <pc:picChg chg="add mod">
          <ac:chgData name="Jean-Marc Kilolo" userId="02785b45-b8ee-4edf-87df-91218a95d783" providerId="ADAL" clId="{5E3586B3-645E-4FF4-984E-C750F0F3D4AF}" dt="2021-02-24T21:03:35.354" v="903" actId="1076"/>
          <ac:picMkLst>
            <pc:docMk/>
            <pc:sldMk cId="2360257357" sldId="479"/>
            <ac:picMk id="11" creationId="{17F272EB-E852-46AD-93CD-116E56C1DA3F}"/>
          </ac:picMkLst>
        </pc:picChg>
      </pc:sldChg>
      <pc:sldChg chg="del">
        <pc:chgData name="Jean-Marc Kilolo" userId="02785b45-b8ee-4edf-87df-91218a95d783" providerId="ADAL" clId="{5E3586B3-645E-4FF4-984E-C750F0F3D4AF}" dt="2021-02-24T20:01:11.812" v="98" actId="2696"/>
        <pc:sldMkLst>
          <pc:docMk/>
          <pc:sldMk cId="2744103734" sldId="491"/>
        </pc:sldMkLst>
      </pc:sldChg>
      <pc:sldChg chg="modSp">
        <pc:chgData name="Jean-Marc Kilolo" userId="02785b45-b8ee-4edf-87df-91218a95d783" providerId="ADAL" clId="{5E3586B3-645E-4FF4-984E-C750F0F3D4AF}" dt="2021-02-24T20:11:30.377" v="263" actId="20577"/>
        <pc:sldMkLst>
          <pc:docMk/>
          <pc:sldMk cId="2838694688" sldId="492"/>
        </pc:sldMkLst>
        <pc:spChg chg="mod">
          <ac:chgData name="Jean-Marc Kilolo" userId="02785b45-b8ee-4edf-87df-91218a95d783" providerId="ADAL" clId="{5E3586B3-645E-4FF4-984E-C750F0F3D4AF}" dt="2021-02-24T20:11:30.377" v="263" actId="20577"/>
          <ac:spMkLst>
            <pc:docMk/>
            <pc:sldMk cId="2838694688" sldId="492"/>
            <ac:spMk id="4102" creationId="{00000000-0000-0000-0000-000000000000}"/>
          </ac:spMkLst>
        </pc:spChg>
      </pc:sldChg>
      <pc:sldChg chg="modSp">
        <pc:chgData name="Jean-Marc Kilolo" userId="02785b45-b8ee-4edf-87df-91218a95d783" providerId="ADAL" clId="{5E3586B3-645E-4FF4-984E-C750F0F3D4AF}" dt="2021-02-24T20:15:13.077" v="325" actId="1076"/>
        <pc:sldMkLst>
          <pc:docMk/>
          <pc:sldMk cId="3557068965" sldId="493"/>
        </pc:sldMkLst>
        <pc:spChg chg="mod">
          <ac:chgData name="Jean-Marc Kilolo" userId="02785b45-b8ee-4edf-87df-91218a95d783" providerId="ADAL" clId="{5E3586B3-645E-4FF4-984E-C750F0F3D4AF}" dt="2021-02-24T20:14:48.245" v="321" actId="1076"/>
          <ac:spMkLst>
            <pc:docMk/>
            <pc:sldMk cId="3557068965" sldId="493"/>
            <ac:spMk id="5" creationId="{FA3B4CB9-570D-49AD-AE56-CE887C594535}"/>
          </ac:spMkLst>
        </pc:spChg>
        <pc:spChg chg="mod">
          <ac:chgData name="Jean-Marc Kilolo" userId="02785b45-b8ee-4edf-87df-91218a95d783" providerId="ADAL" clId="{5E3586B3-645E-4FF4-984E-C750F0F3D4AF}" dt="2021-02-24T20:15:13.077" v="325" actId="1076"/>
          <ac:spMkLst>
            <pc:docMk/>
            <pc:sldMk cId="3557068965" sldId="493"/>
            <ac:spMk id="14" creationId="{2BC29E08-4940-42F2-BCB4-D06CDAD3398A}"/>
          </ac:spMkLst>
        </pc:spChg>
        <pc:graphicFrameChg chg="mod modGraphic">
          <ac:chgData name="Jean-Marc Kilolo" userId="02785b45-b8ee-4edf-87df-91218a95d783" providerId="ADAL" clId="{5E3586B3-645E-4FF4-984E-C750F0F3D4AF}" dt="2021-02-24T20:14:59.971" v="324" actId="255"/>
          <ac:graphicFrameMkLst>
            <pc:docMk/>
            <pc:sldMk cId="3557068965" sldId="493"/>
            <ac:graphicFrameMk id="3" creationId="{65F43C7D-554A-4D87-B82A-27A68D48A38C}"/>
          </ac:graphicFrameMkLst>
        </pc:graphicFrameChg>
      </pc:sldChg>
      <pc:sldChg chg="addSp delSp modSp add del ord">
        <pc:chgData name="Jean-Marc Kilolo" userId="02785b45-b8ee-4edf-87df-91218a95d783" providerId="ADAL" clId="{5E3586B3-645E-4FF4-984E-C750F0F3D4AF}" dt="2021-02-24T20:58:51.196" v="809" actId="2696"/>
        <pc:sldMkLst>
          <pc:docMk/>
          <pc:sldMk cId="1257327189" sldId="495"/>
        </pc:sldMkLst>
        <pc:spChg chg="mod">
          <ac:chgData name="Jean-Marc Kilolo" userId="02785b45-b8ee-4edf-87df-91218a95d783" providerId="ADAL" clId="{5E3586B3-645E-4FF4-984E-C750F0F3D4AF}" dt="2021-02-24T20:27:47.999" v="364" actId="14100"/>
          <ac:spMkLst>
            <pc:docMk/>
            <pc:sldMk cId="1257327189" sldId="495"/>
            <ac:spMk id="17" creationId="{00000000-0000-0000-0000-000000000000}"/>
          </ac:spMkLst>
        </pc:spChg>
        <pc:spChg chg="mod">
          <ac:chgData name="Jean-Marc Kilolo" userId="02785b45-b8ee-4edf-87df-91218a95d783" providerId="ADAL" clId="{5E3586B3-645E-4FF4-984E-C750F0F3D4AF}" dt="2021-02-24T20:11:20.466" v="257" actId="20577"/>
          <ac:spMkLst>
            <pc:docMk/>
            <pc:sldMk cId="1257327189" sldId="495"/>
            <ac:spMk id="4102" creationId="{00000000-0000-0000-0000-000000000000}"/>
          </ac:spMkLst>
        </pc:spChg>
        <pc:spChg chg="mod">
          <ac:chgData name="Jean-Marc Kilolo" userId="02785b45-b8ee-4edf-87df-91218a95d783" providerId="ADAL" clId="{5E3586B3-645E-4FF4-984E-C750F0F3D4AF}" dt="2021-02-24T20:13:02.739" v="289" actId="1035"/>
          <ac:spMkLst>
            <pc:docMk/>
            <pc:sldMk cId="1257327189" sldId="495"/>
            <ac:spMk id="4103" creationId="{00000000-0000-0000-0000-000000000000}"/>
          </ac:spMkLst>
        </pc:spChg>
        <pc:spChg chg="mod">
          <ac:chgData name="Jean-Marc Kilolo" userId="02785b45-b8ee-4edf-87df-91218a95d783" providerId="ADAL" clId="{5E3586B3-645E-4FF4-984E-C750F0F3D4AF}" dt="2021-02-24T20:13:05.997" v="290" actId="1076"/>
          <ac:spMkLst>
            <pc:docMk/>
            <pc:sldMk cId="1257327189" sldId="495"/>
            <ac:spMk id="4104" creationId="{00000000-0000-0000-0000-000000000000}"/>
          </ac:spMkLst>
        </pc:spChg>
        <pc:picChg chg="add mod">
          <ac:chgData name="Jean-Marc Kilolo" userId="02785b45-b8ee-4edf-87df-91218a95d783" providerId="ADAL" clId="{5E3586B3-645E-4FF4-984E-C750F0F3D4AF}" dt="2021-02-24T20:10:57.634" v="253" actId="1076"/>
          <ac:picMkLst>
            <pc:docMk/>
            <pc:sldMk cId="1257327189" sldId="495"/>
            <ac:picMk id="4" creationId="{1D93625D-311D-43CA-9B6A-6006492954E4}"/>
          </ac:picMkLst>
        </pc:picChg>
        <pc:picChg chg="add del mod">
          <ac:chgData name="Jean-Marc Kilolo" userId="02785b45-b8ee-4edf-87df-91218a95d783" providerId="ADAL" clId="{5E3586B3-645E-4FF4-984E-C750F0F3D4AF}" dt="2021-02-24T20:10:22.363" v="235"/>
          <ac:picMkLst>
            <pc:docMk/>
            <pc:sldMk cId="1257327189" sldId="495"/>
            <ac:picMk id="14" creationId="{1F05B77F-A51D-4B3C-9B36-4724A5028C1D}"/>
          </ac:picMkLst>
        </pc:picChg>
        <pc:picChg chg="add del mod">
          <ac:chgData name="Jean-Marc Kilolo" userId="02785b45-b8ee-4edf-87df-91218a95d783" providerId="ADAL" clId="{5E3586B3-645E-4FF4-984E-C750F0F3D4AF}" dt="2021-02-24T20:10:22.363" v="235"/>
          <ac:picMkLst>
            <pc:docMk/>
            <pc:sldMk cId="1257327189" sldId="495"/>
            <ac:picMk id="15" creationId="{7D137EB4-3E5D-497A-A480-4721C15F5D92}"/>
          </ac:picMkLst>
        </pc:picChg>
        <pc:picChg chg="add mod">
          <ac:chgData name="Jean-Marc Kilolo" userId="02785b45-b8ee-4edf-87df-91218a95d783" providerId="ADAL" clId="{5E3586B3-645E-4FF4-984E-C750F0F3D4AF}" dt="2021-02-24T20:10:46.885" v="251" actId="1035"/>
          <ac:picMkLst>
            <pc:docMk/>
            <pc:sldMk cId="1257327189" sldId="495"/>
            <ac:picMk id="16" creationId="{DCF9534C-DF01-4948-B372-1C9B4C0919E8}"/>
          </ac:picMkLst>
        </pc:picChg>
        <pc:picChg chg="add mod">
          <ac:chgData name="Jean-Marc Kilolo" userId="02785b45-b8ee-4edf-87df-91218a95d783" providerId="ADAL" clId="{5E3586B3-645E-4FF4-984E-C750F0F3D4AF}" dt="2021-02-24T20:10:54.503" v="252" actId="14100"/>
          <ac:picMkLst>
            <pc:docMk/>
            <pc:sldMk cId="1257327189" sldId="495"/>
            <ac:picMk id="19" creationId="{76A41682-8393-4F9A-949C-ED57EDD506A7}"/>
          </ac:picMkLst>
        </pc:picChg>
      </pc:sldChg>
      <pc:sldChg chg="modSp del">
        <pc:chgData name="Jean-Marc Kilolo" userId="02785b45-b8ee-4edf-87df-91218a95d783" providerId="ADAL" clId="{5E3586B3-645E-4FF4-984E-C750F0F3D4AF}" dt="2021-02-24T20:04:50.571" v="169" actId="2696"/>
        <pc:sldMkLst>
          <pc:docMk/>
          <pc:sldMk cId="2890463339" sldId="496"/>
        </pc:sldMkLst>
        <pc:spChg chg="mod">
          <ac:chgData name="Jean-Marc Kilolo" userId="02785b45-b8ee-4edf-87df-91218a95d783" providerId="ADAL" clId="{5E3586B3-645E-4FF4-984E-C750F0F3D4AF}" dt="2021-02-24T20:04:46.547" v="168"/>
          <ac:spMkLst>
            <pc:docMk/>
            <pc:sldMk cId="2890463339" sldId="496"/>
            <ac:spMk id="4" creationId="{1D5FF8EF-865C-462D-A408-2DEB8554CA5D}"/>
          </ac:spMkLst>
        </pc:spChg>
      </pc:sldChg>
      <pc:sldChg chg="del">
        <pc:chgData name="Jean-Marc Kilolo" userId="02785b45-b8ee-4edf-87df-91218a95d783" providerId="ADAL" clId="{5E3586B3-645E-4FF4-984E-C750F0F3D4AF}" dt="2021-02-24T19:50:24.668" v="5" actId="2696"/>
        <pc:sldMkLst>
          <pc:docMk/>
          <pc:sldMk cId="1606625152" sldId="497"/>
        </pc:sldMkLst>
      </pc:sldChg>
      <pc:sldChg chg="add del">
        <pc:chgData name="Jean-Marc Kilolo" userId="02785b45-b8ee-4edf-87df-91218a95d783" providerId="ADAL" clId="{5E3586B3-645E-4FF4-984E-C750F0F3D4AF}" dt="2021-02-24T20:01:44.224" v="100" actId="2696"/>
        <pc:sldMkLst>
          <pc:docMk/>
          <pc:sldMk cId="2346331498" sldId="497"/>
        </pc:sldMkLst>
      </pc:sldChg>
      <pc:sldChg chg="modSp add">
        <pc:chgData name="Jean-Marc Kilolo" userId="02785b45-b8ee-4edf-87df-91218a95d783" providerId="ADAL" clId="{5E3586B3-645E-4FF4-984E-C750F0F3D4AF}" dt="2021-02-24T20:12:11.058" v="271" actId="20577"/>
        <pc:sldMkLst>
          <pc:docMk/>
          <pc:sldMk cId="4143278462" sldId="497"/>
        </pc:sldMkLst>
        <pc:spChg chg="mod">
          <ac:chgData name="Jean-Marc Kilolo" userId="02785b45-b8ee-4edf-87df-91218a95d783" providerId="ADAL" clId="{5E3586B3-645E-4FF4-984E-C750F0F3D4AF}" dt="2021-02-24T20:12:11.058" v="271" actId="20577"/>
          <ac:spMkLst>
            <pc:docMk/>
            <pc:sldMk cId="4143278462" sldId="497"/>
            <ac:spMk id="4102" creationId="{00000000-0000-0000-0000-000000000000}"/>
          </ac:spMkLst>
        </pc:spChg>
      </pc:sldChg>
      <pc:sldChg chg="addSp delSp modSp add">
        <pc:chgData name="Jean-Marc Kilolo" userId="02785b45-b8ee-4edf-87df-91218a95d783" providerId="ADAL" clId="{5E3586B3-645E-4FF4-984E-C750F0F3D4AF}" dt="2021-02-24T21:01:46.401" v="896" actId="20577"/>
        <pc:sldMkLst>
          <pc:docMk/>
          <pc:sldMk cId="2160760709" sldId="498"/>
        </pc:sldMkLst>
        <pc:spChg chg="mod">
          <ac:chgData name="Jean-Marc Kilolo" userId="02785b45-b8ee-4edf-87df-91218a95d783" providerId="ADAL" clId="{5E3586B3-645E-4FF4-984E-C750F0F3D4AF}" dt="2021-02-24T20:58:46.961" v="808" actId="1076"/>
          <ac:spMkLst>
            <pc:docMk/>
            <pc:sldMk cId="2160760709" sldId="498"/>
            <ac:spMk id="2" creationId="{00000000-0000-0000-0000-000000000000}"/>
          </ac:spMkLst>
        </pc:spChg>
        <pc:spChg chg="add del mod">
          <ac:chgData name="Jean-Marc Kilolo" userId="02785b45-b8ee-4edf-87df-91218a95d783" providerId="ADAL" clId="{5E3586B3-645E-4FF4-984E-C750F0F3D4AF}" dt="2021-02-24T20:42:27.725" v="663" actId="478"/>
          <ac:spMkLst>
            <pc:docMk/>
            <pc:sldMk cId="2160760709" sldId="498"/>
            <ac:spMk id="8" creationId="{D64D697D-D70E-4769-AFFF-B582FDFCF42A}"/>
          </ac:spMkLst>
        </pc:spChg>
        <pc:spChg chg="del">
          <ac:chgData name="Jean-Marc Kilolo" userId="02785b45-b8ee-4edf-87df-91218a95d783" providerId="ADAL" clId="{5E3586B3-645E-4FF4-984E-C750F0F3D4AF}" dt="2021-02-24T20:42:23.082" v="662" actId="478"/>
          <ac:spMkLst>
            <pc:docMk/>
            <pc:sldMk cId="2160760709" sldId="498"/>
            <ac:spMk id="17" creationId="{00000000-0000-0000-0000-000000000000}"/>
          </ac:spMkLst>
        </pc:spChg>
        <pc:spChg chg="mod">
          <ac:chgData name="Jean-Marc Kilolo" userId="02785b45-b8ee-4edf-87df-91218a95d783" providerId="ADAL" clId="{5E3586B3-645E-4FF4-984E-C750F0F3D4AF}" dt="2021-02-24T20:50:51.829" v="723" actId="1076"/>
          <ac:spMkLst>
            <pc:docMk/>
            <pc:sldMk cId="2160760709" sldId="498"/>
            <ac:spMk id="4103" creationId="{00000000-0000-0000-0000-000000000000}"/>
          </ac:spMkLst>
        </pc:spChg>
        <pc:spChg chg="mod">
          <ac:chgData name="Jean-Marc Kilolo" userId="02785b45-b8ee-4edf-87df-91218a95d783" providerId="ADAL" clId="{5E3586B3-645E-4FF4-984E-C750F0F3D4AF}" dt="2021-02-24T20:50:57.104" v="724" actId="1076"/>
          <ac:spMkLst>
            <pc:docMk/>
            <pc:sldMk cId="2160760709" sldId="498"/>
            <ac:spMk id="4104" creationId="{00000000-0000-0000-0000-000000000000}"/>
          </ac:spMkLst>
        </pc:spChg>
        <pc:graphicFrameChg chg="add del mod">
          <ac:chgData name="Jean-Marc Kilolo" userId="02785b45-b8ee-4edf-87df-91218a95d783" providerId="ADAL" clId="{5E3586B3-645E-4FF4-984E-C750F0F3D4AF}" dt="2021-02-24T20:40:51.596" v="641" actId="478"/>
          <ac:graphicFrameMkLst>
            <pc:docMk/>
            <pc:sldMk cId="2160760709" sldId="498"/>
            <ac:graphicFrameMk id="5" creationId="{54D57AD9-58A2-4F98-A521-F9AA09E13D17}"/>
          </ac:graphicFrameMkLst>
        </pc:graphicFrameChg>
        <pc:graphicFrameChg chg="add mod">
          <ac:chgData name="Jean-Marc Kilolo" userId="02785b45-b8ee-4edf-87df-91218a95d783" providerId="ADAL" clId="{5E3586B3-645E-4FF4-984E-C750F0F3D4AF}" dt="2021-02-24T21:01:46.401" v="896" actId="20577"/>
          <ac:graphicFrameMkLst>
            <pc:docMk/>
            <pc:sldMk cId="2160760709" sldId="498"/>
            <ac:graphicFrameMk id="6" creationId="{E641802C-863E-42D3-A9D7-FE95DF576198}"/>
          </ac:graphicFrameMkLst>
        </pc:graphicFrameChg>
        <pc:picChg chg="del">
          <ac:chgData name="Jean-Marc Kilolo" userId="02785b45-b8ee-4edf-87df-91218a95d783" providerId="ADAL" clId="{5E3586B3-645E-4FF4-984E-C750F0F3D4AF}" dt="2021-02-24T20:29:45.122" v="368" actId="478"/>
          <ac:picMkLst>
            <pc:docMk/>
            <pc:sldMk cId="2160760709" sldId="498"/>
            <ac:picMk id="4" creationId="{1D93625D-311D-43CA-9B6A-6006492954E4}"/>
          </ac:picMkLst>
        </pc:picChg>
        <pc:picChg chg="del">
          <ac:chgData name="Jean-Marc Kilolo" userId="02785b45-b8ee-4edf-87df-91218a95d783" providerId="ADAL" clId="{5E3586B3-645E-4FF4-984E-C750F0F3D4AF}" dt="2021-02-24T20:29:41.107" v="366" actId="478"/>
          <ac:picMkLst>
            <pc:docMk/>
            <pc:sldMk cId="2160760709" sldId="498"/>
            <ac:picMk id="16" creationId="{DCF9534C-DF01-4948-B372-1C9B4C0919E8}"/>
          </ac:picMkLst>
        </pc:picChg>
        <pc:picChg chg="del">
          <ac:chgData name="Jean-Marc Kilolo" userId="02785b45-b8ee-4edf-87df-91218a95d783" providerId="ADAL" clId="{5E3586B3-645E-4FF4-984E-C750F0F3D4AF}" dt="2021-02-24T20:29:43.049" v="367" actId="478"/>
          <ac:picMkLst>
            <pc:docMk/>
            <pc:sldMk cId="2160760709" sldId="498"/>
            <ac:picMk id="19" creationId="{76A41682-8393-4F9A-949C-ED57EDD506A7}"/>
          </ac:picMkLst>
        </pc:picChg>
        <pc:picChg chg="add del">
          <ac:chgData name="Jean-Marc Kilolo" userId="02785b45-b8ee-4edf-87df-91218a95d783" providerId="ADAL" clId="{5E3586B3-645E-4FF4-984E-C750F0F3D4AF}" dt="2021-02-24T20:46:31.402" v="684" actId="478"/>
          <ac:picMkLst>
            <pc:docMk/>
            <pc:sldMk cId="2160760709" sldId="498"/>
            <ac:picMk id="20" creationId="{AB500FB7-1B09-405C-AD56-6D0CEE586FCD}"/>
          </ac:picMkLst>
        </pc:picChg>
        <pc:picChg chg="add del">
          <ac:chgData name="Jean-Marc Kilolo" userId="02785b45-b8ee-4edf-87df-91218a95d783" providerId="ADAL" clId="{5E3586B3-645E-4FF4-984E-C750F0F3D4AF}" dt="2021-02-24T20:46:27.054" v="682" actId="478"/>
          <ac:picMkLst>
            <pc:docMk/>
            <pc:sldMk cId="2160760709" sldId="498"/>
            <ac:picMk id="21" creationId="{8F7009FF-94E1-4893-9550-8652DBC3F4B0}"/>
          </ac:picMkLst>
        </pc:picChg>
        <pc:picChg chg="add del">
          <ac:chgData name="Jean-Marc Kilolo" userId="02785b45-b8ee-4edf-87df-91218a95d783" providerId="ADAL" clId="{5E3586B3-645E-4FF4-984E-C750F0F3D4AF}" dt="2021-02-24T20:46:29.060" v="683" actId="478"/>
          <ac:picMkLst>
            <pc:docMk/>
            <pc:sldMk cId="2160760709" sldId="498"/>
            <ac:picMk id="22" creationId="{B067A444-5339-4C27-A380-C961C24E3A2D}"/>
          </ac:picMkLst>
        </pc:picChg>
        <pc:picChg chg="add mod">
          <ac:chgData name="Jean-Marc Kilolo" userId="02785b45-b8ee-4edf-87df-91218a95d783" providerId="ADAL" clId="{5E3586B3-645E-4FF4-984E-C750F0F3D4AF}" dt="2021-02-24T20:59:21.588" v="813" actId="1037"/>
          <ac:picMkLst>
            <pc:docMk/>
            <pc:sldMk cId="2160760709" sldId="498"/>
            <ac:picMk id="23" creationId="{6ACE2832-B419-4D1C-BFDC-2FA23934B3CC}"/>
          </ac:picMkLst>
        </pc:picChg>
        <pc:picChg chg="add mod">
          <ac:chgData name="Jean-Marc Kilolo" userId="02785b45-b8ee-4edf-87df-91218a95d783" providerId="ADAL" clId="{5E3586B3-645E-4FF4-984E-C750F0F3D4AF}" dt="2021-02-24T20:59:21.588" v="813" actId="1037"/>
          <ac:picMkLst>
            <pc:docMk/>
            <pc:sldMk cId="2160760709" sldId="498"/>
            <ac:picMk id="24" creationId="{3F13BCC7-6F15-4CFF-BEF6-C408BA3FE838}"/>
          </ac:picMkLst>
        </pc:picChg>
        <pc:picChg chg="add mod">
          <ac:chgData name="Jean-Marc Kilolo" userId="02785b45-b8ee-4edf-87df-91218a95d783" providerId="ADAL" clId="{5E3586B3-645E-4FF4-984E-C750F0F3D4AF}" dt="2021-02-24T20:59:21.588" v="813" actId="1037"/>
          <ac:picMkLst>
            <pc:docMk/>
            <pc:sldMk cId="2160760709" sldId="498"/>
            <ac:picMk id="25" creationId="{97B878DB-8852-45DC-82B3-65EB7D0293AF}"/>
          </ac:picMkLst>
        </pc:picChg>
      </pc:sldChg>
      <pc:sldChg chg="del">
        <pc:chgData name="Jean-Marc Kilolo" userId="02785b45-b8ee-4edf-87df-91218a95d783" providerId="ADAL" clId="{5E3586B3-645E-4FF4-984E-C750F0F3D4AF}" dt="2021-02-24T19:50:31.012" v="7" actId="2696"/>
        <pc:sldMkLst>
          <pc:docMk/>
          <pc:sldMk cId="2492534825" sldId="498"/>
        </pc:sldMkLst>
      </pc:sldChg>
      <pc:sldChg chg="del">
        <pc:chgData name="Jean-Marc Kilolo" userId="02785b45-b8ee-4edf-87df-91218a95d783" providerId="ADAL" clId="{5E3586B3-645E-4FF4-984E-C750F0F3D4AF}" dt="2021-02-24T19:50:27.011" v="6" actId="2696"/>
        <pc:sldMkLst>
          <pc:docMk/>
          <pc:sldMk cId="1037500816" sldId="499"/>
        </pc:sldMkLst>
      </pc:sldChg>
      <pc:sldChg chg="addSp delSp modSp add del mod setBg">
        <pc:chgData name="Jean-Marc Kilolo" userId="02785b45-b8ee-4edf-87df-91218a95d783" providerId="ADAL" clId="{5E3586B3-645E-4FF4-984E-C750F0F3D4AF}" dt="2021-02-24T20:58:57.090" v="810" actId="2696"/>
        <pc:sldMkLst>
          <pc:docMk/>
          <pc:sldMk cId="3645183111" sldId="499"/>
        </pc:sldMkLst>
        <pc:spChg chg="mod ord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2" creationId="{5EA770CC-9165-4C55-8676-F017202F1E88}"/>
          </ac:spMkLst>
        </pc:spChg>
        <pc:spChg chg="mod ord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3" creationId="{0CE525C4-4895-44ED-91E0-34B43596A989}"/>
          </ac:spMkLst>
        </pc:spChg>
        <pc:spChg chg="mod ord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4" creationId="{68E736A2-7E59-482C-9204-AB1CBB14567A}"/>
          </ac:spMkLst>
        </pc:spChg>
        <pc:spChg chg="add del">
          <ac:chgData name="Jean-Marc Kilolo" userId="02785b45-b8ee-4edf-87df-91218a95d783" providerId="ADAL" clId="{5E3586B3-645E-4FF4-984E-C750F0F3D4AF}" dt="2021-02-24T20:43:39.498" v="669" actId="26606"/>
          <ac:spMkLst>
            <pc:docMk/>
            <pc:sldMk cId="3645183111" sldId="499"/>
            <ac:spMk id="12" creationId="{2B566528-1B12-4246-9431-5C2D7D081168}"/>
          </ac:spMkLst>
        </pc:spChg>
        <pc:spChg chg="add del">
          <ac:chgData name="Jean-Marc Kilolo" userId="02785b45-b8ee-4edf-87df-91218a95d783" providerId="ADAL" clId="{5E3586B3-645E-4FF4-984E-C750F0F3D4AF}" dt="2021-02-24T20:43:53.497" v="671" actId="26606"/>
          <ac:spMkLst>
            <pc:docMk/>
            <pc:sldMk cId="3645183111" sldId="499"/>
            <ac:spMk id="16" creationId="{11A69CD7-66E4-4C9B-85D6-1DC11B6124C1}"/>
          </ac:spMkLst>
        </pc:spChg>
        <pc:spChg chg="add del">
          <ac:chgData name="Jean-Marc Kilolo" userId="02785b45-b8ee-4edf-87df-91218a95d783" providerId="ADAL" clId="{5E3586B3-645E-4FF4-984E-C750F0F3D4AF}" dt="2021-02-24T20:43:39.498" v="669" actId="26606"/>
          <ac:spMkLst>
            <pc:docMk/>
            <pc:sldMk cId="3645183111" sldId="499"/>
            <ac:spMk id="18" creationId="{D3F51FEB-38FB-4F6C-9F7B-2F2AFAB65463}"/>
          </ac:spMkLst>
        </pc:spChg>
        <pc:spChg chg="add del">
          <ac:chgData name="Jean-Marc Kilolo" userId="02785b45-b8ee-4edf-87df-91218a95d783" providerId="ADAL" clId="{5E3586B3-645E-4FF4-984E-C750F0F3D4AF}" dt="2021-02-24T20:43:39.498" v="669" actId="26606"/>
          <ac:spMkLst>
            <pc:docMk/>
            <pc:sldMk cId="3645183111" sldId="499"/>
            <ac:spMk id="20" creationId="{1E547BA6-BAE0-43BB-A7CA-60F69CE252F0}"/>
          </ac:spMkLst>
        </pc:spChg>
        <pc:spChg chg="add del">
          <ac:chgData name="Jean-Marc Kilolo" userId="02785b45-b8ee-4edf-87df-91218a95d783" providerId="ADAL" clId="{5E3586B3-645E-4FF4-984E-C750F0F3D4AF}" dt="2021-02-24T20:43:53.497" v="671" actId="26606"/>
          <ac:spMkLst>
            <pc:docMk/>
            <pc:sldMk cId="3645183111" sldId="499"/>
            <ac:spMk id="22" creationId="{5819C0B5-A2D5-4B94-845A-A292974546AC}"/>
          </ac:spMkLst>
        </pc:spChg>
        <pc:spChg chg="add del">
          <ac:chgData name="Jean-Marc Kilolo" userId="02785b45-b8ee-4edf-87df-91218a95d783" providerId="ADAL" clId="{5E3586B3-645E-4FF4-984E-C750F0F3D4AF}" dt="2021-02-24T20:43:53.497" v="671" actId="26606"/>
          <ac:spMkLst>
            <pc:docMk/>
            <pc:sldMk cId="3645183111" sldId="499"/>
            <ac:spMk id="23" creationId="{D0446FEB-8296-4C58-A416-FE66BF9333A2}"/>
          </ac:spMkLst>
        </pc:spChg>
        <pc:spChg chg="add del">
          <ac:chgData name="Jean-Marc Kilolo" userId="02785b45-b8ee-4edf-87df-91218a95d783" providerId="ADAL" clId="{5E3586B3-645E-4FF4-984E-C750F0F3D4AF}" dt="2021-02-24T20:43:53.497" v="671" actId="26606"/>
          <ac:spMkLst>
            <pc:docMk/>
            <pc:sldMk cId="3645183111" sldId="499"/>
            <ac:spMk id="24" creationId="{1ABC2BC2-F576-4967-9EDA-93DBDDD8D1C4}"/>
          </ac:spMkLst>
        </pc:spChg>
        <pc:spChg chg="add del">
          <ac:chgData name="Jean-Marc Kilolo" userId="02785b45-b8ee-4edf-87df-91218a95d783" providerId="ADAL" clId="{5E3586B3-645E-4FF4-984E-C750F0F3D4AF}" dt="2021-02-24T20:43:53.497" v="671" actId="26606"/>
          <ac:spMkLst>
            <pc:docMk/>
            <pc:sldMk cId="3645183111" sldId="499"/>
            <ac:spMk id="25" creationId="{63EA7978-D9B4-44BC-97DB-8B5C51CDCA64}"/>
          </ac:spMkLst>
        </pc:spChg>
        <pc:spChg chg="add del">
          <ac:chgData name="Jean-Marc Kilolo" userId="02785b45-b8ee-4edf-87df-91218a95d783" providerId="ADAL" clId="{5E3586B3-645E-4FF4-984E-C750F0F3D4AF}" dt="2021-02-24T20:44:00.993" v="673" actId="26606"/>
          <ac:spMkLst>
            <pc:docMk/>
            <pc:sldMk cId="3645183111" sldId="499"/>
            <ac:spMk id="27" creationId="{4841EA57-DEA6-4BE9-B11E-1FBCC76BE16E}"/>
          </ac:spMkLst>
        </pc:spChg>
        <pc:spChg chg="add del">
          <ac:chgData name="Jean-Marc Kilolo" userId="02785b45-b8ee-4edf-87df-91218a95d783" providerId="ADAL" clId="{5E3586B3-645E-4FF4-984E-C750F0F3D4AF}" dt="2021-02-24T20:44:00.993" v="673" actId="26606"/>
          <ac:spMkLst>
            <pc:docMk/>
            <pc:sldMk cId="3645183111" sldId="499"/>
            <ac:spMk id="28" creationId="{A26922E4-CEB0-4BFE-BAD1-403E6A417D06}"/>
          </ac:spMkLst>
        </pc:spChg>
        <pc:spChg chg="add del">
          <ac:chgData name="Jean-Marc Kilolo" userId="02785b45-b8ee-4edf-87df-91218a95d783" providerId="ADAL" clId="{5E3586B3-645E-4FF4-984E-C750F0F3D4AF}" dt="2021-02-24T20:44:00.993" v="673" actId="26606"/>
          <ac:spMkLst>
            <pc:docMk/>
            <pc:sldMk cId="3645183111" sldId="499"/>
            <ac:spMk id="29" creationId="{0F86758B-3106-4324-A03D-67715F7F1A4A}"/>
          </ac:spMkLst>
        </pc:spChg>
        <pc:spChg chg="add del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31" creationId="{B3F59054-3394-4D87-8BD0-A28DCD47F1BC}"/>
          </ac:spMkLst>
        </pc:spChg>
        <pc:spChg chg="add del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32" creationId="{2FE0ABA9-CAF1-4816-837D-5F28AAA08E0A}"/>
          </ac:spMkLst>
        </pc:spChg>
        <pc:spChg chg="add del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33" creationId="{BC8B9C14-70F0-4F42-85FF-0DD3D5A585A5}"/>
          </ac:spMkLst>
        </pc:spChg>
        <pc:spChg chg="add del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34" creationId="{98DE6C44-43F8-4DE4-AB81-66853FFEA09A}"/>
          </ac:spMkLst>
        </pc:spChg>
        <pc:spChg chg="add del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35" creationId="{2409529B-9B56-4F10-BE4D-F934DB89E57E}"/>
          </ac:spMkLst>
        </pc:spChg>
        <pc:spChg chg="add del">
          <ac:chgData name="Jean-Marc Kilolo" userId="02785b45-b8ee-4edf-87df-91218a95d783" providerId="ADAL" clId="{5E3586B3-645E-4FF4-984E-C750F0F3D4AF}" dt="2021-02-24T20:44:34.541" v="678" actId="26606"/>
          <ac:spMkLst>
            <pc:docMk/>
            <pc:sldMk cId="3645183111" sldId="499"/>
            <ac:spMk id="40" creationId="{5EBC18B6-E5C3-4AD1-97A4-E6A3477A0BB9}"/>
          </ac:spMkLst>
        </pc:spChg>
        <pc:spChg chg="add del">
          <ac:chgData name="Jean-Marc Kilolo" userId="02785b45-b8ee-4edf-87df-91218a95d783" providerId="ADAL" clId="{5E3586B3-645E-4FF4-984E-C750F0F3D4AF}" dt="2021-02-24T20:44:34.541" v="678" actId="26606"/>
          <ac:spMkLst>
            <pc:docMk/>
            <pc:sldMk cId="3645183111" sldId="499"/>
            <ac:spMk id="42" creationId="{136A4AB6-B72B-4CC6-ADCF-BE807B6C3D71}"/>
          </ac:spMkLst>
        </pc:spChg>
        <pc:spChg chg="add del">
          <ac:chgData name="Jean-Marc Kilolo" userId="02785b45-b8ee-4edf-87df-91218a95d783" providerId="ADAL" clId="{5E3586B3-645E-4FF4-984E-C750F0F3D4AF}" dt="2021-02-24T20:44:34.541" v="678" actId="26606"/>
          <ac:spMkLst>
            <pc:docMk/>
            <pc:sldMk cId="3645183111" sldId="499"/>
            <ac:spMk id="44" creationId="{B35D540D-9486-4236-952A-F72DC52D79BF}"/>
          </ac:spMkLst>
        </pc:spChg>
        <pc:spChg chg="add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46" creationId="{E7D0A197-F7EC-4629-86FB-48D5D3B829AB}"/>
          </ac:spMkLst>
        </pc:spChg>
        <pc:spChg chg="add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47" creationId="{50D1C5B3-B60D-4696-AE60-100D5EC8AB5D}"/>
          </ac:spMkLst>
        </pc:spChg>
        <pc:spChg chg="add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48" creationId="{47251444-A29D-44A8-9E2E-263F0C215B1F}"/>
          </ac:spMkLst>
        </pc:spChg>
        <pc:spChg chg="add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49" creationId="{6C45AC87-1D03-4452-BBE4-712E10796A83}"/>
          </ac:spMkLst>
        </pc:spChg>
        <pc:spChg chg="add">
          <ac:chgData name="Jean-Marc Kilolo" userId="02785b45-b8ee-4edf-87df-91218a95d783" providerId="ADAL" clId="{5E3586B3-645E-4FF4-984E-C750F0F3D4AF}" dt="2021-02-24T20:44:34.559" v="679" actId="26606"/>
          <ac:spMkLst>
            <pc:docMk/>
            <pc:sldMk cId="3645183111" sldId="499"/>
            <ac:spMk id="50" creationId="{D3A66E38-056D-4A0A-BF1D-682AB0529888}"/>
          </ac:spMkLst>
        </pc:spChg>
        <pc:grpChg chg="add del">
          <ac:chgData name="Jean-Marc Kilolo" userId="02785b45-b8ee-4edf-87df-91218a95d783" providerId="ADAL" clId="{5E3586B3-645E-4FF4-984E-C750F0F3D4AF}" dt="2021-02-24T20:43:39.498" v="669" actId="26606"/>
          <ac:grpSpMkLst>
            <pc:docMk/>
            <pc:sldMk cId="3645183111" sldId="499"/>
            <ac:grpSpMk id="14" creationId="{4E1CCBAB-B73B-43B3-B640-671A62937F6B}"/>
          </ac:grpSpMkLst>
        </pc:grpChg>
        <pc:picChg chg="add mod ord">
          <ac:chgData name="Jean-Marc Kilolo" userId="02785b45-b8ee-4edf-87df-91218a95d783" providerId="ADAL" clId="{5E3586B3-645E-4FF4-984E-C750F0F3D4AF}" dt="2021-02-24T20:44:34.559" v="679" actId="26606"/>
          <ac:picMkLst>
            <pc:docMk/>
            <pc:sldMk cId="3645183111" sldId="499"/>
            <ac:picMk id="5" creationId="{5A68AA67-322E-4E7E-886B-1FBD3CAF5176}"/>
          </ac:picMkLst>
        </pc:picChg>
        <pc:picChg chg="add mod ord">
          <ac:chgData name="Jean-Marc Kilolo" userId="02785b45-b8ee-4edf-87df-91218a95d783" providerId="ADAL" clId="{5E3586B3-645E-4FF4-984E-C750F0F3D4AF}" dt="2021-02-24T20:44:34.559" v="679" actId="26606"/>
          <ac:picMkLst>
            <pc:docMk/>
            <pc:sldMk cId="3645183111" sldId="499"/>
            <ac:picMk id="6" creationId="{CF4718B7-6005-4E21-B742-908E32D8B60F}"/>
          </ac:picMkLst>
        </pc:picChg>
        <pc:picChg chg="add mod ord">
          <ac:chgData name="Jean-Marc Kilolo" userId="02785b45-b8ee-4edf-87df-91218a95d783" providerId="ADAL" clId="{5E3586B3-645E-4FF4-984E-C750F0F3D4AF}" dt="2021-02-24T20:44:34.559" v="679" actId="26606"/>
          <ac:picMkLst>
            <pc:docMk/>
            <pc:sldMk cId="3645183111" sldId="499"/>
            <ac:picMk id="7" creationId="{13F7EB19-0BA8-4BED-AFD3-2072912CD72D}"/>
          </ac:picMkLst>
        </pc:picChg>
      </pc:sldChg>
    </pc:docChg>
  </pc:docChgLst>
  <pc:docChgLst>
    <pc:chgData name="Jean-Marc Kilolo" userId="02785b45-b8ee-4edf-87df-91218a95d783" providerId="ADAL" clId="{095A0FD8-3868-4FE1-AB19-E3A56FEBC984}"/>
    <pc:docChg chg="undo custSel addSld delSld modSld">
      <pc:chgData name="Jean-Marc Kilolo" userId="02785b45-b8ee-4edf-87df-91218a95d783" providerId="ADAL" clId="{095A0FD8-3868-4FE1-AB19-E3A56FEBC984}" dt="2021-02-24T21:17:22.922" v="716" actId="313"/>
      <pc:docMkLst>
        <pc:docMk/>
      </pc:docMkLst>
      <pc:sldChg chg="addSp delSp modSp">
        <pc:chgData name="Jean-Marc Kilolo" userId="02785b45-b8ee-4edf-87df-91218a95d783" providerId="ADAL" clId="{095A0FD8-3868-4FE1-AB19-E3A56FEBC984}" dt="2021-02-24T21:11:14.476" v="26" actId="255"/>
        <pc:sldMkLst>
          <pc:docMk/>
          <pc:sldMk cId="0" sldId="257"/>
        </pc:sldMkLst>
        <pc:spChg chg="del">
          <ac:chgData name="Jean-Marc Kilolo" userId="02785b45-b8ee-4edf-87df-91218a95d783" providerId="ADAL" clId="{095A0FD8-3868-4FE1-AB19-E3A56FEBC984}" dt="2021-02-24T21:09:17.495" v="0" actId="478"/>
          <ac:spMkLst>
            <pc:docMk/>
            <pc:sldMk cId="0" sldId="257"/>
            <ac:spMk id="2" creationId="{824EBD45-7EF5-4546-80AD-4D879AA52DAA}"/>
          </ac:spMkLst>
        </pc:spChg>
        <pc:spChg chg="mod">
          <ac:chgData name="Jean-Marc Kilolo" userId="02785b45-b8ee-4edf-87df-91218a95d783" providerId="ADAL" clId="{095A0FD8-3868-4FE1-AB19-E3A56FEBC984}" dt="2021-02-24T21:11:14.476" v="26" actId="255"/>
          <ac:spMkLst>
            <pc:docMk/>
            <pc:sldMk cId="0" sldId="257"/>
            <ac:spMk id="3" creationId="{9A7DCBD5-91B3-4C78-89A2-763FAD6D6BEE}"/>
          </ac:spMkLst>
        </pc:spChg>
        <pc:spChg chg="add mod">
          <ac:chgData name="Jean-Marc Kilolo" userId="02785b45-b8ee-4edf-87df-91218a95d783" providerId="ADAL" clId="{095A0FD8-3868-4FE1-AB19-E3A56FEBC984}" dt="2021-02-24T21:10:53.437" v="23" actId="255"/>
          <ac:spMkLst>
            <pc:docMk/>
            <pc:sldMk cId="0" sldId="257"/>
            <ac:spMk id="5" creationId="{D1507446-9AF8-482D-B252-C29CDF25CCDA}"/>
          </ac:spMkLst>
        </pc:spChg>
        <pc:spChg chg="add mod">
          <ac:chgData name="Jean-Marc Kilolo" userId="02785b45-b8ee-4edf-87df-91218a95d783" providerId="ADAL" clId="{095A0FD8-3868-4FE1-AB19-E3A56FEBC984}" dt="2021-02-24T21:09:53.543" v="6" actId="1076"/>
          <ac:spMkLst>
            <pc:docMk/>
            <pc:sldMk cId="0" sldId="257"/>
            <ac:spMk id="6" creationId="{0A46EE26-809E-48F0-A7A7-3117D7727411}"/>
          </ac:spMkLst>
        </pc:spChg>
        <pc:spChg chg="del">
          <ac:chgData name="Jean-Marc Kilolo" userId="02785b45-b8ee-4edf-87df-91218a95d783" providerId="ADAL" clId="{095A0FD8-3868-4FE1-AB19-E3A56FEBC984}" dt="2021-02-24T21:09:20.861" v="1" actId="478"/>
          <ac:spMkLst>
            <pc:docMk/>
            <pc:sldMk cId="0" sldId="257"/>
            <ac:spMk id="1048580" creationId="{00000000-0000-0000-0000-000000000000}"/>
          </ac:spMkLst>
        </pc:spChg>
      </pc:sldChg>
      <pc:sldChg chg="add del">
        <pc:chgData name="Jean-Marc Kilolo" userId="02785b45-b8ee-4edf-87df-91218a95d783" providerId="ADAL" clId="{095A0FD8-3868-4FE1-AB19-E3A56FEBC984}" dt="2021-02-24T21:13:32.369" v="28"/>
        <pc:sldMkLst>
          <pc:docMk/>
          <pc:sldMk cId="406339200" sldId="499"/>
        </pc:sldMkLst>
      </pc:sldChg>
      <pc:sldChg chg="add del">
        <pc:chgData name="Jean-Marc Kilolo" userId="02785b45-b8ee-4edf-87df-91218a95d783" providerId="ADAL" clId="{095A0FD8-3868-4FE1-AB19-E3A56FEBC984}" dt="2021-02-24T21:13:35.914" v="30"/>
        <pc:sldMkLst>
          <pc:docMk/>
          <pc:sldMk cId="820846205" sldId="499"/>
        </pc:sldMkLst>
      </pc:sldChg>
      <pc:sldChg chg="modSp add">
        <pc:chgData name="Jean-Marc Kilolo" userId="02785b45-b8ee-4edf-87df-91218a95d783" providerId="ADAL" clId="{095A0FD8-3868-4FE1-AB19-E3A56FEBC984}" dt="2021-02-24T21:17:22.922" v="716" actId="313"/>
        <pc:sldMkLst>
          <pc:docMk/>
          <pc:sldMk cId="830380152" sldId="499"/>
        </pc:sldMkLst>
        <pc:spChg chg="mod">
          <ac:chgData name="Jean-Marc Kilolo" userId="02785b45-b8ee-4edf-87df-91218a95d783" providerId="ADAL" clId="{095A0FD8-3868-4FE1-AB19-E3A56FEBC984}" dt="2021-02-24T21:17:16.168" v="715" actId="14100"/>
          <ac:spMkLst>
            <pc:docMk/>
            <pc:sldMk cId="830380152" sldId="499"/>
            <ac:spMk id="17" creationId="{00000000-0000-0000-0000-000000000000}"/>
          </ac:spMkLst>
        </pc:spChg>
        <pc:spChg chg="mod">
          <ac:chgData name="Jean-Marc Kilolo" userId="02785b45-b8ee-4edf-87df-91218a95d783" providerId="ADAL" clId="{095A0FD8-3868-4FE1-AB19-E3A56FEBC984}" dt="2021-02-24T21:17:22.922" v="716" actId="313"/>
          <ac:spMkLst>
            <pc:docMk/>
            <pc:sldMk cId="830380152" sldId="499"/>
            <ac:spMk id="410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C4C9C-9BB7-423A-95C4-C78B53169A4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B0C953-77D5-43CB-9EC0-A3B7623E61BB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9227573B-8618-482C-BF42-D1D5219AB1D6}" type="parTrans" cxnId="{583A72B4-796E-4589-BC3D-91EA2853D970}">
      <dgm:prSet/>
      <dgm:spPr/>
      <dgm:t>
        <a:bodyPr/>
        <a:lstStyle/>
        <a:p>
          <a:endParaRPr lang="en-US"/>
        </a:p>
      </dgm:t>
    </dgm:pt>
    <dgm:pt modelId="{49325A4F-C7EA-48D2-9082-8F600AE9BA5A}" type="sibTrans" cxnId="{583A72B4-796E-4589-BC3D-91EA2853D970}">
      <dgm:prSet/>
      <dgm:spPr/>
      <dgm:t>
        <a:bodyPr/>
        <a:lstStyle/>
        <a:p>
          <a:endParaRPr lang="en-US"/>
        </a:p>
      </dgm:t>
    </dgm:pt>
    <dgm:pt modelId="{2B6D462A-7FEF-4018-8131-8D5F622AE15F}">
      <dgm:prSet phldrT="[Text]"/>
      <dgm:spPr>
        <a:solidFill>
          <a:schemeClr val="accent6"/>
        </a:solidFill>
      </dgm:spPr>
      <dgm:t>
        <a:bodyPr/>
        <a:lstStyle/>
        <a:p>
          <a:pPr>
            <a:buNone/>
          </a:pPr>
          <a:r>
            <a:rPr lang="en-US" b="1" dirty="0">
              <a:solidFill>
                <a:schemeClr val="tx1"/>
              </a:solidFill>
            </a:rPr>
            <a:t>Forces</a:t>
          </a:r>
        </a:p>
        <a:p>
          <a:pPr>
            <a:buFont typeface="Arial" panose="020B0604020202020204" pitchFamily="34" charset="0"/>
            <a:buChar char="•"/>
          </a:pPr>
          <a:r>
            <a:rPr lang="fr-FR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b="0" noProof="0" dirty="0"/>
            <a:t>Scandale géologique</a:t>
          </a:r>
        </a:p>
        <a:p>
          <a:pPr>
            <a:buFont typeface="Arial" panose="020B0604020202020204" pitchFamily="34" charset="0"/>
            <a:buChar char="•"/>
          </a:pPr>
          <a:r>
            <a:rPr lang="fr-FR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b="0" noProof="0" dirty="0"/>
            <a:t>2</a:t>
          </a:r>
          <a:r>
            <a:rPr lang="fr-FR" b="0" baseline="30000" noProof="0" dirty="0"/>
            <a:t>e</a:t>
          </a:r>
          <a:r>
            <a:rPr lang="fr-FR" b="0" noProof="0" dirty="0"/>
            <a:t> potentiel agricole</a:t>
          </a:r>
        </a:p>
        <a:p>
          <a:pPr>
            <a:buNone/>
          </a:pPr>
          <a:endParaRPr lang="fr-FR" b="0" noProof="0" dirty="0"/>
        </a:p>
        <a:p>
          <a:pPr>
            <a:buNone/>
          </a:pPr>
          <a:endParaRPr lang="en-US" dirty="0"/>
        </a:p>
      </dgm:t>
    </dgm:pt>
    <dgm:pt modelId="{FE1838BF-B782-4CAE-83D5-9EA835A581CF}" type="parTrans" cxnId="{9C587DDC-1437-47D5-AD8F-16E5146B319B}">
      <dgm:prSet/>
      <dgm:spPr/>
      <dgm:t>
        <a:bodyPr/>
        <a:lstStyle/>
        <a:p>
          <a:endParaRPr lang="en-US"/>
        </a:p>
      </dgm:t>
    </dgm:pt>
    <dgm:pt modelId="{1120985C-26D8-40C9-ADFC-00A35B729B4C}" type="sibTrans" cxnId="{9C587DDC-1437-47D5-AD8F-16E5146B319B}">
      <dgm:prSet/>
      <dgm:spPr/>
      <dgm:t>
        <a:bodyPr/>
        <a:lstStyle/>
        <a:p>
          <a:endParaRPr lang="en-US"/>
        </a:p>
      </dgm:t>
    </dgm:pt>
    <dgm:pt modelId="{E366257C-1DD4-4A96-BB52-BC5774C6903E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Faiblesses</a:t>
          </a:r>
        </a:p>
        <a:p>
          <a:r>
            <a:rPr lang="fr-FR" noProof="0" dirty="0">
              <a:latin typeface="+mn-lt"/>
              <a:cs typeface="Times New Roman" panose="02020603050405020304" pitchFamily="18" charset="0"/>
            </a:rPr>
            <a:t>̵ </a:t>
          </a:r>
          <a:r>
            <a:rPr lang="fr-FR" noProof="0" dirty="0">
              <a:latin typeface="+mn-lt"/>
            </a:rPr>
            <a:t>Dépendance des matières 1</a:t>
          </a:r>
          <a:r>
            <a:rPr lang="fr-FR" baseline="30000" noProof="0" dirty="0">
              <a:latin typeface="+mn-lt"/>
            </a:rPr>
            <a:t>e</a:t>
          </a:r>
          <a:endParaRPr lang="fr-FR" noProof="0" dirty="0">
            <a:latin typeface="+mn-lt"/>
          </a:endParaRPr>
        </a:p>
        <a:p>
          <a:r>
            <a:rPr lang="fr-FR" noProof="0" dirty="0">
              <a:latin typeface="+mn-lt"/>
              <a:cs typeface="Times New Roman" panose="02020603050405020304" pitchFamily="18" charset="0"/>
            </a:rPr>
            <a:t>̵  Faible </a:t>
          </a:r>
          <a:r>
            <a:rPr lang="fr-FR" noProof="0" dirty="0" err="1">
              <a:latin typeface="+mn-lt"/>
              <a:cs typeface="Times New Roman" panose="02020603050405020304" pitchFamily="18" charset="0"/>
            </a:rPr>
            <a:t>niveu</a:t>
          </a:r>
          <a:r>
            <a:rPr lang="fr-FR" noProof="0" dirty="0">
              <a:latin typeface="+mn-lt"/>
              <a:cs typeface="Times New Roman" panose="02020603050405020304" pitchFamily="18" charset="0"/>
            </a:rPr>
            <a:t> de diversification</a:t>
          </a:r>
        </a:p>
        <a:p>
          <a:r>
            <a:rPr lang="fr-FR" noProof="0" dirty="0">
              <a:latin typeface="+mn-lt"/>
              <a:cs typeface="Times New Roman" panose="02020603050405020304" pitchFamily="18" charset="0"/>
            </a:rPr>
            <a:t>̵  Croissance PIB_AC &lt; </a:t>
          </a:r>
          <a:r>
            <a:rPr lang="fr-FR" noProof="0" dirty="0" err="1">
              <a:latin typeface="+mn-lt"/>
              <a:cs typeface="Times New Roman" panose="02020603050405020304" pitchFamily="18" charset="0"/>
            </a:rPr>
            <a:t>PIB_Af</a:t>
          </a:r>
          <a:endParaRPr lang="fr-FR" noProof="0" dirty="0">
            <a:latin typeface="+mn-lt"/>
          </a:endParaRPr>
        </a:p>
        <a:p>
          <a:r>
            <a:rPr lang="fr-FR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noProof="0" dirty="0">
              <a:latin typeface="+mn-lt"/>
            </a:rPr>
            <a:t>Faible intégration</a:t>
          </a:r>
        </a:p>
        <a:p>
          <a:r>
            <a:rPr lang="fr-FR" noProof="0" dirty="0">
              <a:latin typeface="+mn-lt"/>
              <a:cs typeface="Times New Roman" panose="02020603050405020304" pitchFamily="18" charset="0"/>
            </a:rPr>
            <a:t>̵ Faibles infrastructures,</a:t>
          </a:r>
        </a:p>
        <a:p>
          <a:r>
            <a:rPr lang="fr-FR" noProof="0" dirty="0">
              <a:latin typeface="+mn-lt"/>
              <a:cs typeface="Times New Roman" panose="02020603050405020304" pitchFamily="18" charset="0"/>
            </a:rPr>
            <a:t>̵ Capital humain faible,  …</a:t>
          </a:r>
          <a:endParaRPr lang="en-US" dirty="0">
            <a:latin typeface="+mn-lt"/>
          </a:endParaRPr>
        </a:p>
      </dgm:t>
    </dgm:pt>
    <dgm:pt modelId="{3F0A7354-B66B-449F-A0CC-6A45E0F6D50E}" type="parTrans" cxnId="{B7E79677-EFE9-436A-8557-898DF985B8E0}">
      <dgm:prSet/>
      <dgm:spPr/>
      <dgm:t>
        <a:bodyPr/>
        <a:lstStyle/>
        <a:p>
          <a:endParaRPr lang="en-US"/>
        </a:p>
      </dgm:t>
    </dgm:pt>
    <dgm:pt modelId="{F1AABB05-9B4C-4AFC-9548-A6AE7828FFF4}" type="sibTrans" cxnId="{B7E79677-EFE9-436A-8557-898DF985B8E0}">
      <dgm:prSet/>
      <dgm:spPr/>
      <dgm:t>
        <a:bodyPr/>
        <a:lstStyle/>
        <a:p>
          <a:endParaRPr lang="en-US"/>
        </a:p>
      </dgm:t>
    </dgm:pt>
    <dgm:pt modelId="{79071D73-1B3E-47F1-B041-2372E797F9F9}">
      <dgm:prSet/>
      <dgm:spPr/>
      <dgm:t>
        <a:bodyPr/>
        <a:lstStyle/>
        <a:p>
          <a:r>
            <a: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Opportunités</a:t>
          </a:r>
        </a:p>
        <a:p>
          <a:r>
            <a:rPr lang="fr-FR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Un marché de 1,2  milliard de personnes, PIB brut de 2 500 milliards de dollars</a:t>
          </a:r>
        </a:p>
        <a:p>
          <a:r>
            <a:rPr lang="fr-FR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En 2050 ce marché représentera 2,5 milliards de personnes </a:t>
          </a:r>
        </a:p>
        <a:p>
          <a:r>
            <a:rPr lang="fr-FR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Mégatendance: changement climatique</a:t>
          </a:r>
        </a:p>
        <a:p>
          <a:endParaRPr lang="en-US" dirty="0"/>
        </a:p>
      </dgm:t>
    </dgm:pt>
    <dgm:pt modelId="{AF4277CC-6DDF-4F64-8AAB-42110B991018}" type="parTrans" cxnId="{AA0E0EE0-68E7-4A44-9BDD-31A4F71050EB}">
      <dgm:prSet/>
      <dgm:spPr/>
      <dgm:t>
        <a:bodyPr/>
        <a:lstStyle/>
        <a:p>
          <a:endParaRPr lang="en-US"/>
        </a:p>
      </dgm:t>
    </dgm:pt>
    <dgm:pt modelId="{ECF438DE-545F-47F4-BA0D-7365F831A8AA}" type="sibTrans" cxnId="{AA0E0EE0-68E7-4A44-9BDD-31A4F71050EB}">
      <dgm:prSet/>
      <dgm:spPr/>
      <dgm:t>
        <a:bodyPr/>
        <a:lstStyle/>
        <a:p>
          <a:endParaRPr lang="en-US"/>
        </a:p>
      </dgm:t>
    </dgm:pt>
    <dgm:pt modelId="{B140DA72-3458-4307-A196-AD7630EC2C6F}">
      <dgm:prSet custT="1"/>
      <dgm:spPr>
        <a:solidFill>
          <a:srgbClr val="F75439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Menaces</a:t>
          </a:r>
        </a:p>
        <a:p>
          <a:r>
            <a:rPr lang="fr-FR" sz="1600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en-US" sz="1500" dirty="0" err="1"/>
            <a:t>Compétition</a:t>
          </a:r>
          <a:r>
            <a:rPr lang="en-US" sz="1500" dirty="0"/>
            <a:t> international</a:t>
          </a:r>
        </a:p>
        <a:p>
          <a:r>
            <a:rPr lang="en-US" sz="1500" dirty="0"/>
            <a:t>….</a:t>
          </a:r>
        </a:p>
      </dgm:t>
    </dgm:pt>
    <dgm:pt modelId="{D61FFF60-237E-49FC-A1F5-79DC090B3D92}" type="parTrans" cxnId="{487255FB-50A1-4710-97CE-15EAB44053D2}">
      <dgm:prSet/>
      <dgm:spPr/>
      <dgm:t>
        <a:bodyPr/>
        <a:lstStyle/>
        <a:p>
          <a:endParaRPr lang="en-US"/>
        </a:p>
      </dgm:t>
    </dgm:pt>
    <dgm:pt modelId="{F291D12F-419A-41CC-8D35-9F9B04E2D936}" type="sibTrans" cxnId="{487255FB-50A1-4710-97CE-15EAB44053D2}">
      <dgm:prSet/>
      <dgm:spPr/>
      <dgm:t>
        <a:bodyPr/>
        <a:lstStyle/>
        <a:p>
          <a:endParaRPr lang="en-US"/>
        </a:p>
      </dgm:t>
    </dgm:pt>
    <dgm:pt modelId="{87B2408D-0CA4-4941-A1DA-4FC115834C9F}">
      <dgm:prSet/>
      <dgm:spPr/>
      <dgm:t>
        <a:bodyPr/>
        <a:lstStyle/>
        <a:p>
          <a:endParaRPr lang="en-US"/>
        </a:p>
      </dgm:t>
    </dgm:pt>
    <dgm:pt modelId="{B39CD4AB-D223-4EB3-BEDB-3017B729189C}" type="parTrans" cxnId="{1FDA7831-5C76-4EFF-8A27-C1D10C97F482}">
      <dgm:prSet/>
      <dgm:spPr/>
      <dgm:t>
        <a:bodyPr/>
        <a:lstStyle/>
        <a:p>
          <a:endParaRPr lang="en-US"/>
        </a:p>
      </dgm:t>
    </dgm:pt>
    <dgm:pt modelId="{C806B7CD-87FD-4F8D-888A-565054D93DA7}" type="sibTrans" cxnId="{1FDA7831-5C76-4EFF-8A27-C1D10C97F482}">
      <dgm:prSet/>
      <dgm:spPr/>
      <dgm:t>
        <a:bodyPr/>
        <a:lstStyle/>
        <a:p>
          <a:endParaRPr lang="en-US"/>
        </a:p>
      </dgm:t>
    </dgm:pt>
    <dgm:pt modelId="{4AD22E0E-4C26-4EF5-9D6C-A8B6A64BF8CD}" type="pres">
      <dgm:prSet presAssocID="{A77C4C9C-9BB7-423A-95C4-C78B53169A4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AA0482-802B-43B9-86EC-5A8A0FDD953E}" type="pres">
      <dgm:prSet presAssocID="{A77C4C9C-9BB7-423A-95C4-C78B53169A4A}" presName="matrix" presStyleCnt="0"/>
      <dgm:spPr/>
    </dgm:pt>
    <dgm:pt modelId="{0DD9EA9B-3A04-447D-8524-20A24DC0C67B}" type="pres">
      <dgm:prSet presAssocID="{A77C4C9C-9BB7-423A-95C4-C78B53169A4A}" presName="tile1" presStyleLbl="node1" presStyleIdx="0" presStyleCnt="4" custLinFactNeighborX="-33906"/>
      <dgm:spPr/>
    </dgm:pt>
    <dgm:pt modelId="{64F93B30-7929-449A-8D49-145CF799C9BC}" type="pres">
      <dgm:prSet presAssocID="{A77C4C9C-9BB7-423A-95C4-C78B53169A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1EA01D8-90E0-411C-9C38-2E04E5BE8090}" type="pres">
      <dgm:prSet presAssocID="{A77C4C9C-9BB7-423A-95C4-C78B53169A4A}" presName="tile2" presStyleLbl="node1" presStyleIdx="1" presStyleCnt="4"/>
      <dgm:spPr/>
    </dgm:pt>
    <dgm:pt modelId="{177386D5-434B-4153-BD0F-EEDAED83FA6C}" type="pres">
      <dgm:prSet presAssocID="{A77C4C9C-9BB7-423A-95C4-C78B53169A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D916D0B-6BB3-4886-A3F0-BA4735404159}" type="pres">
      <dgm:prSet presAssocID="{A77C4C9C-9BB7-423A-95C4-C78B53169A4A}" presName="tile3" presStyleLbl="node1" presStyleIdx="2" presStyleCnt="4"/>
      <dgm:spPr/>
    </dgm:pt>
    <dgm:pt modelId="{BDC87BA0-3D76-4F55-99C9-206299587282}" type="pres">
      <dgm:prSet presAssocID="{A77C4C9C-9BB7-423A-95C4-C78B53169A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DCA06C-6C54-403E-8910-407E4A4AE599}" type="pres">
      <dgm:prSet presAssocID="{A77C4C9C-9BB7-423A-95C4-C78B53169A4A}" presName="tile4" presStyleLbl="node1" presStyleIdx="3" presStyleCnt="4"/>
      <dgm:spPr/>
    </dgm:pt>
    <dgm:pt modelId="{A9084BC6-F391-444E-BE64-02D3D1E8F339}" type="pres">
      <dgm:prSet presAssocID="{A77C4C9C-9BB7-423A-95C4-C78B53169A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EA6A213-75A9-4CD0-8106-50FC105D12AB}" type="pres">
      <dgm:prSet presAssocID="{A77C4C9C-9BB7-423A-95C4-C78B53169A4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C47600D-A727-4949-A146-97BEF881A09C}" type="presOf" srcId="{A77C4C9C-9BB7-423A-95C4-C78B53169A4A}" destId="{4AD22E0E-4C26-4EF5-9D6C-A8B6A64BF8CD}" srcOrd="0" destOrd="0" presId="urn:microsoft.com/office/officeart/2005/8/layout/matrix1"/>
    <dgm:cxn modelId="{1FBDF213-6BAF-4E91-87C8-AA8340FBDC7F}" type="presOf" srcId="{B140DA72-3458-4307-A196-AD7630EC2C6F}" destId="{A9084BC6-F391-444E-BE64-02D3D1E8F339}" srcOrd="1" destOrd="0" presId="urn:microsoft.com/office/officeart/2005/8/layout/matrix1"/>
    <dgm:cxn modelId="{0440D11E-1230-48B3-B633-80FC7766EA48}" type="presOf" srcId="{B140DA72-3458-4307-A196-AD7630EC2C6F}" destId="{23DCA06C-6C54-403E-8910-407E4A4AE599}" srcOrd="0" destOrd="0" presId="urn:microsoft.com/office/officeart/2005/8/layout/matrix1"/>
    <dgm:cxn modelId="{1FDA7831-5C76-4EFF-8A27-C1D10C97F482}" srcId="{F2B0C953-77D5-43CB-9EC0-A3B7623E61BB}" destId="{87B2408D-0CA4-4941-A1DA-4FC115834C9F}" srcOrd="4" destOrd="0" parTransId="{B39CD4AB-D223-4EB3-BEDB-3017B729189C}" sibTransId="{C806B7CD-87FD-4F8D-888A-565054D93DA7}"/>
    <dgm:cxn modelId="{B7E79677-EFE9-436A-8557-898DF985B8E0}" srcId="{F2B0C953-77D5-43CB-9EC0-A3B7623E61BB}" destId="{E366257C-1DD4-4A96-BB52-BC5774C6903E}" srcOrd="1" destOrd="0" parTransId="{3F0A7354-B66B-449F-A0CC-6A45E0F6D50E}" sibTransId="{F1AABB05-9B4C-4AFC-9548-A6AE7828FFF4}"/>
    <dgm:cxn modelId="{D6C5E37E-3886-4DBA-9339-19C040FDA267}" type="presOf" srcId="{F2B0C953-77D5-43CB-9EC0-A3B7623E61BB}" destId="{0EA6A213-75A9-4CD0-8106-50FC105D12AB}" srcOrd="0" destOrd="0" presId="urn:microsoft.com/office/officeart/2005/8/layout/matrix1"/>
    <dgm:cxn modelId="{583A72B4-796E-4589-BC3D-91EA2853D970}" srcId="{A77C4C9C-9BB7-423A-95C4-C78B53169A4A}" destId="{F2B0C953-77D5-43CB-9EC0-A3B7623E61BB}" srcOrd="0" destOrd="0" parTransId="{9227573B-8618-482C-BF42-D1D5219AB1D6}" sibTransId="{49325A4F-C7EA-48D2-9082-8F600AE9BA5A}"/>
    <dgm:cxn modelId="{526D29B9-A838-410D-AEEC-E99118942ACE}" type="presOf" srcId="{2B6D462A-7FEF-4018-8131-8D5F622AE15F}" destId="{64F93B30-7929-449A-8D49-145CF799C9BC}" srcOrd="1" destOrd="0" presId="urn:microsoft.com/office/officeart/2005/8/layout/matrix1"/>
    <dgm:cxn modelId="{6CF7E7BB-EC91-4A5C-BF50-76FB005FA26E}" type="presOf" srcId="{79071D73-1B3E-47F1-B041-2372E797F9F9}" destId="{6D916D0B-6BB3-4886-A3F0-BA4735404159}" srcOrd="0" destOrd="0" presId="urn:microsoft.com/office/officeart/2005/8/layout/matrix1"/>
    <dgm:cxn modelId="{05D42DC4-8C7D-4AAE-A5CE-62392933FB72}" type="presOf" srcId="{E366257C-1DD4-4A96-BB52-BC5774C6903E}" destId="{177386D5-434B-4153-BD0F-EEDAED83FA6C}" srcOrd="1" destOrd="0" presId="urn:microsoft.com/office/officeart/2005/8/layout/matrix1"/>
    <dgm:cxn modelId="{9C587DDC-1437-47D5-AD8F-16E5146B319B}" srcId="{F2B0C953-77D5-43CB-9EC0-A3B7623E61BB}" destId="{2B6D462A-7FEF-4018-8131-8D5F622AE15F}" srcOrd="0" destOrd="0" parTransId="{FE1838BF-B782-4CAE-83D5-9EA835A581CF}" sibTransId="{1120985C-26D8-40C9-ADFC-00A35B729B4C}"/>
    <dgm:cxn modelId="{BDA8F6DD-039D-47E2-90F4-4D2AF728E80F}" type="presOf" srcId="{2B6D462A-7FEF-4018-8131-8D5F622AE15F}" destId="{0DD9EA9B-3A04-447D-8524-20A24DC0C67B}" srcOrd="0" destOrd="0" presId="urn:microsoft.com/office/officeart/2005/8/layout/matrix1"/>
    <dgm:cxn modelId="{AA0E0EE0-68E7-4A44-9BDD-31A4F71050EB}" srcId="{F2B0C953-77D5-43CB-9EC0-A3B7623E61BB}" destId="{79071D73-1B3E-47F1-B041-2372E797F9F9}" srcOrd="2" destOrd="0" parTransId="{AF4277CC-6DDF-4F64-8AAB-42110B991018}" sibTransId="{ECF438DE-545F-47F4-BA0D-7365F831A8AA}"/>
    <dgm:cxn modelId="{28BC48E9-4478-4150-A25B-1D590FC88856}" type="presOf" srcId="{79071D73-1B3E-47F1-B041-2372E797F9F9}" destId="{BDC87BA0-3D76-4F55-99C9-206299587282}" srcOrd="1" destOrd="0" presId="urn:microsoft.com/office/officeart/2005/8/layout/matrix1"/>
    <dgm:cxn modelId="{487255FB-50A1-4710-97CE-15EAB44053D2}" srcId="{F2B0C953-77D5-43CB-9EC0-A3B7623E61BB}" destId="{B140DA72-3458-4307-A196-AD7630EC2C6F}" srcOrd="3" destOrd="0" parTransId="{D61FFF60-237E-49FC-A1F5-79DC090B3D92}" sibTransId="{F291D12F-419A-41CC-8D35-9F9B04E2D936}"/>
    <dgm:cxn modelId="{0B33B7FE-EE81-443D-ACA8-CB5754AED275}" type="presOf" srcId="{E366257C-1DD4-4A96-BB52-BC5774C6903E}" destId="{11EA01D8-90E0-411C-9C38-2E04E5BE8090}" srcOrd="0" destOrd="0" presId="urn:microsoft.com/office/officeart/2005/8/layout/matrix1"/>
    <dgm:cxn modelId="{7865F71E-4FFA-4CC6-A795-F974C450C1A2}" type="presParOf" srcId="{4AD22E0E-4C26-4EF5-9D6C-A8B6A64BF8CD}" destId="{F9AA0482-802B-43B9-86EC-5A8A0FDD953E}" srcOrd="0" destOrd="0" presId="urn:microsoft.com/office/officeart/2005/8/layout/matrix1"/>
    <dgm:cxn modelId="{041BCD8B-04B7-44EE-ACE4-F4B17D8C641F}" type="presParOf" srcId="{F9AA0482-802B-43B9-86EC-5A8A0FDD953E}" destId="{0DD9EA9B-3A04-447D-8524-20A24DC0C67B}" srcOrd="0" destOrd="0" presId="urn:microsoft.com/office/officeart/2005/8/layout/matrix1"/>
    <dgm:cxn modelId="{3732BE95-4675-425D-AE9C-90B88DC0F8DF}" type="presParOf" srcId="{F9AA0482-802B-43B9-86EC-5A8A0FDD953E}" destId="{64F93B30-7929-449A-8D49-145CF799C9BC}" srcOrd="1" destOrd="0" presId="urn:microsoft.com/office/officeart/2005/8/layout/matrix1"/>
    <dgm:cxn modelId="{A40754B5-5745-4994-85F3-064AB41B12D2}" type="presParOf" srcId="{F9AA0482-802B-43B9-86EC-5A8A0FDD953E}" destId="{11EA01D8-90E0-411C-9C38-2E04E5BE8090}" srcOrd="2" destOrd="0" presId="urn:microsoft.com/office/officeart/2005/8/layout/matrix1"/>
    <dgm:cxn modelId="{BE81BAAA-34C5-4A42-BAF7-D10E607CB20A}" type="presParOf" srcId="{F9AA0482-802B-43B9-86EC-5A8A0FDD953E}" destId="{177386D5-434B-4153-BD0F-EEDAED83FA6C}" srcOrd="3" destOrd="0" presId="urn:microsoft.com/office/officeart/2005/8/layout/matrix1"/>
    <dgm:cxn modelId="{24CF5612-64F5-47F1-AEC9-5A27A679E2B7}" type="presParOf" srcId="{F9AA0482-802B-43B9-86EC-5A8A0FDD953E}" destId="{6D916D0B-6BB3-4886-A3F0-BA4735404159}" srcOrd="4" destOrd="0" presId="urn:microsoft.com/office/officeart/2005/8/layout/matrix1"/>
    <dgm:cxn modelId="{7BC5B396-A690-4069-9C6E-CDCD9AF4D349}" type="presParOf" srcId="{F9AA0482-802B-43B9-86EC-5A8A0FDD953E}" destId="{BDC87BA0-3D76-4F55-99C9-206299587282}" srcOrd="5" destOrd="0" presId="urn:microsoft.com/office/officeart/2005/8/layout/matrix1"/>
    <dgm:cxn modelId="{65573C58-50A9-44FD-AD18-6163B669F758}" type="presParOf" srcId="{F9AA0482-802B-43B9-86EC-5A8A0FDD953E}" destId="{23DCA06C-6C54-403E-8910-407E4A4AE599}" srcOrd="6" destOrd="0" presId="urn:microsoft.com/office/officeart/2005/8/layout/matrix1"/>
    <dgm:cxn modelId="{32899C82-CDF8-4ADA-9C66-BDF9AC7C789E}" type="presParOf" srcId="{F9AA0482-802B-43B9-86EC-5A8A0FDD953E}" destId="{A9084BC6-F391-444E-BE64-02D3D1E8F339}" srcOrd="7" destOrd="0" presId="urn:microsoft.com/office/officeart/2005/8/layout/matrix1"/>
    <dgm:cxn modelId="{A10DDCD9-EF59-4B88-8499-D3BAA971F7BC}" type="presParOf" srcId="{4AD22E0E-4C26-4EF5-9D6C-A8B6A64BF8CD}" destId="{0EA6A213-75A9-4CD0-8106-50FC105D12A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9EA9B-3A04-447D-8524-20A24DC0C67B}">
      <dsp:nvSpPr>
        <dsp:cNvPr id="0" name=""/>
        <dsp:cNvSpPr/>
      </dsp:nvSpPr>
      <dsp:spPr>
        <a:xfrm rot="16200000">
          <a:off x="402881" y="-402881"/>
          <a:ext cx="2740431" cy="3546195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Forces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sz="1400" b="0" kern="1200" noProof="0" dirty="0"/>
            <a:t>Scandale géologique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sz="1400" b="0" kern="1200" noProof="0" dirty="0"/>
            <a:t>2</a:t>
          </a:r>
          <a:r>
            <a:rPr lang="fr-FR" sz="1400" b="0" kern="1200" baseline="30000" noProof="0" dirty="0"/>
            <a:t>e</a:t>
          </a:r>
          <a:r>
            <a:rPr lang="fr-FR" sz="1400" b="0" kern="1200" noProof="0" dirty="0"/>
            <a:t> potentiel agricole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0" kern="1200" noProof="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5400000">
        <a:off x="-1" y="1"/>
        <a:ext cx="3546195" cy="2055323"/>
      </dsp:txXfrm>
    </dsp:sp>
    <dsp:sp modelId="{11EA01D8-90E0-411C-9C38-2E04E5BE8090}">
      <dsp:nvSpPr>
        <dsp:cNvPr id="0" name=""/>
        <dsp:cNvSpPr/>
      </dsp:nvSpPr>
      <dsp:spPr>
        <a:xfrm>
          <a:off x="3546195" y="0"/>
          <a:ext cx="3546195" cy="2740431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Faiblesses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</a:t>
          </a:r>
          <a:r>
            <a:rPr lang="fr-FR" sz="1400" kern="1200" noProof="0" dirty="0">
              <a:latin typeface="+mn-lt"/>
            </a:rPr>
            <a:t>Dépendance des matières 1</a:t>
          </a:r>
          <a:r>
            <a:rPr lang="fr-FR" sz="1400" kern="1200" baseline="30000" noProof="0" dirty="0">
              <a:latin typeface="+mn-lt"/>
            </a:rPr>
            <a:t>e</a:t>
          </a:r>
          <a:endParaRPr lang="fr-FR" sz="1400" kern="1200" noProof="0" dirty="0"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 Faible </a:t>
          </a:r>
          <a:r>
            <a:rPr lang="fr-FR" sz="1400" kern="1200" noProof="0" dirty="0" err="1">
              <a:latin typeface="+mn-lt"/>
              <a:cs typeface="Times New Roman" panose="02020603050405020304" pitchFamily="18" charset="0"/>
            </a:rPr>
            <a:t>niveu</a:t>
          </a: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 de diversification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 Croissance PIB_AC &lt; </a:t>
          </a:r>
          <a:r>
            <a:rPr lang="fr-FR" sz="1400" kern="1200" noProof="0" dirty="0" err="1">
              <a:latin typeface="+mn-lt"/>
              <a:cs typeface="Times New Roman" panose="02020603050405020304" pitchFamily="18" charset="0"/>
            </a:rPr>
            <a:t>PIB_Af</a:t>
          </a:r>
          <a:endParaRPr lang="fr-FR" sz="1400" kern="1200" noProof="0" dirty="0"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sz="1400" kern="1200" noProof="0" dirty="0">
              <a:latin typeface="+mn-lt"/>
            </a:rPr>
            <a:t>Faible intégration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Faibles infrastructures,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Capital humain faible,  …</a:t>
          </a:r>
          <a:endParaRPr lang="en-US" sz="1400" kern="1200" dirty="0">
            <a:latin typeface="+mn-lt"/>
          </a:endParaRPr>
        </a:p>
      </dsp:txBody>
      <dsp:txXfrm>
        <a:off x="3546195" y="0"/>
        <a:ext cx="3546195" cy="2055323"/>
      </dsp:txXfrm>
    </dsp:sp>
    <dsp:sp modelId="{6D916D0B-6BB3-4886-A3F0-BA4735404159}">
      <dsp:nvSpPr>
        <dsp:cNvPr id="0" name=""/>
        <dsp:cNvSpPr/>
      </dsp:nvSpPr>
      <dsp:spPr>
        <a:xfrm rot="10800000">
          <a:off x="0" y="2740431"/>
          <a:ext cx="3546195" cy="274043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Opportunités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sz="14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Un marché de 1,2  milliard de personnes, PIB brut de 2 500 milliards de dollars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sz="14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En 2050 ce marché représentera 2,5 milliards de personnes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fr-FR" sz="14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Mégatendance: changement climatique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0" y="3425539"/>
        <a:ext cx="3546195" cy="2055323"/>
      </dsp:txXfrm>
    </dsp:sp>
    <dsp:sp modelId="{23DCA06C-6C54-403E-8910-407E4A4AE599}">
      <dsp:nvSpPr>
        <dsp:cNvPr id="0" name=""/>
        <dsp:cNvSpPr/>
      </dsp:nvSpPr>
      <dsp:spPr>
        <a:xfrm rot="5400000">
          <a:off x="3949076" y="2337549"/>
          <a:ext cx="2740431" cy="3546195"/>
        </a:xfrm>
        <a:prstGeom prst="round1Rect">
          <a:avLst/>
        </a:prstGeom>
        <a:solidFill>
          <a:srgbClr val="F754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Menaces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>
              <a:latin typeface="+mn-lt"/>
              <a:cs typeface="Times New Roman" panose="02020603050405020304" pitchFamily="18" charset="0"/>
            </a:rPr>
            <a:t>̵  </a:t>
          </a:r>
          <a:r>
            <a:rPr lang="en-US" sz="1500" kern="1200" dirty="0" err="1"/>
            <a:t>Compétition</a:t>
          </a:r>
          <a:r>
            <a:rPr lang="en-US" sz="1500" kern="1200" dirty="0"/>
            <a:t> international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….</a:t>
          </a:r>
        </a:p>
      </dsp:txBody>
      <dsp:txXfrm rot="-5400000">
        <a:off x="3546194" y="3425539"/>
        <a:ext cx="3546195" cy="2055323"/>
      </dsp:txXfrm>
    </dsp:sp>
    <dsp:sp modelId="{0EA6A213-75A9-4CD0-8106-50FC105D12AB}">
      <dsp:nvSpPr>
        <dsp:cNvPr id="0" name=""/>
        <dsp:cNvSpPr/>
      </dsp:nvSpPr>
      <dsp:spPr>
        <a:xfrm>
          <a:off x="2482336" y="2055323"/>
          <a:ext cx="2127717" cy="137021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549224" y="2122211"/>
        <a:ext cx="1993941" cy="123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F3E1B6-C945-4F5B-BF74-2272B3E24F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B1654-7F54-47CB-A70E-4CD8CAE535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729327-A6E6-4CF0-9AF0-C06955FFCDF4}" type="datetimeFigureOut">
              <a:rPr lang="en-US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9988A-35E2-4056-A3D6-94776C0A17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5137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6DFE2-29D7-4AD6-98A4-129D465D75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5137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246CAC-8B59-4844-99E5-198C32B88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2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A0B3314-C813-47C3-B074-0EE860A7949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Helvetica Neue" pitchFamily="2"/>
              </a:rPr>
              <a:t>Click to edit Master text styles</a:t>
            </a:r>
          </a:p>
          <a:p>
            <a:pPr lvl="1"/>
            <a:r>
              <a:rPr lang="en-US" noProof="0">
                <a:sym typeface="Helvetica Neue" pitchFamily="2"/>
              </a:rPr>
              <a:t>Second level</a:t>
            </a:r>
          </a:p>
          <a:p>
            <a:pPr lvl="2"/>
            <a:r>
              <a:rPr lang="en-US" noProof="0">
                <a:sym typeface="Helvetica Neue" pitchFamily="2"/>
              </a:rPr>
              <a:t>Third level</a:t>
            </a:r>
          </a:p>
          <a:p>
            <a:pPr lvl="3"/>
            <a:r>
              <a:rPr lang="en-US" noProof="0">
                <a:sym typeface="Helvetica Neue" pitchFamily="2"/>
              </a:rPr>
              <a:t>Fourth level</a:t>
            </a:r>
          </a:p>
          <a:p>
            <a:pPr lvl="4"/>
            <a:r>
              <a:rPr lang="en-US" noProof="0">
                <a:sym typeface="Helvetica Neue" pitchFamily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624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 Neue" pitchFamily="2"/>
        <a:ea typeface="MS PGothic" panose="020B0600070205080204" pitchFamily="34" charset="-128"/>
        <a:cs typeface="Helvetica Neue" pitchFamily="2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 Neue" pitchFamily="2"/>
        <a:ea typeface="Helvetica Neue" pitchFamily="2"/>
        <a:cs typeface="Helvetica Neue" pitchFamily="2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 Neue" pitchFamily="2"/>
        <a:ea typeface="Helvetica Neue" pitchFamily="2"/>
        <a:cs typeface="Helvetica Neue" pitchFamily="2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 Neue" pitchFamily="2"/>
        <a:ea typeface="Helvetica Neue" pitchFamily="2"/>
        <a:cs typeface="Helvetica Neue" pitchFamily="2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 Neue" pitchFamily="2"/>
        <a:ea typeface="Helvetica Neue" pitchFamily="2"/>
        <a:cs typeface="Helvetica Neue" pitchFamily="2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F244-3B8C-4EC2-B07C-DF9746238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9834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alt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GB" alt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FR" sz="16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F244-3B8C-4EC2-B07C-DF9746238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6460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alt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GB" alt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FR" sz="16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F244-3B8C-4EC2-B07C-DF9746238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360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F244-3B8C-4EC2-B07C-DF9746238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F244-3B8C-4EC2-B07C-DF9746238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6800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F244-3B8C-4EC2-B07C-DF9746238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069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F244-3B8C-4EC2-B07C-DF9746238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169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alt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GB" alt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FR" sz="16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F244-3B8C-4EC2-B07C-DF9746238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893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alt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GB" alt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FR" sz="16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F244-3B8C-4EC2-B07C-DF9746238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5104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alt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GB" alt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FR" sz="16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F244-3B8C-4EC2-B07C-DF9746238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907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F244-3B8C-4EC2-B07C-DF97462385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343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2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2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2832100"/>
          </a:xfrm>
          <a:prstGeom prst="rect">
            <a:avLst/>
          </a:prstGeom>
        </p:spPr>
      </p:pic>
      <p:sp>
        <p:nvSpPr>
          <p:cNvPr id="1048579" name="Title 1"/>
          <p:cNvSpPr>
            <a:spLocks noGrp="1"/>
          </p:cNvSpPr>
          <p:nvPr>
            <p:ph type="title"/>
          </p:nvPr>
        </p:nvSpPr>
        <p:spPr>
          <a:xfrm>
            <a:off x="382725" y="2334218"/>
            <a:ext cx="837855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97153" name="Picture 7"/>
          <p:cNvPicPr>
            <a:picLocks noChangeAspect="1"/>
          </p:cNvPicPr>
          <p:nvPr userDrawn="1"/>
        </p:nvPicPr>
        <p:blipFill rotWithShape="1">
          <a:blip r:embed="rId3"/>
          <a:srcRect b="8520"/>
          <a:stretch>
            <a:fillRect/>
          </a:stretch>
        </p:blipFill>
        <p:spPr>
          <a:xfrm>
            <a:off x="533925" y="5222367"/>
            <a:ext cx="1979213" cy="1250433"/>
          </a:xfrm>
          <a:prstGeom prst="rect">
            <a:avLst/>
          </a:prstGeom>
        </p:spPr>
      </p:pic>
      <p:pic>
        <p:nvPicPr>
          <p:cNvPr id="2097154" name="Picture 9" descr="A close up of a logo  Description automatically generated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125" y="433950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2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3BFB52-86F1-4C3C-970C-BB02D9C47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A25151-6E4B-488C-AD74-A97555148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34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D6B7C-BAC1-4019-B9E5-538B5081E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B0E009-28D5-4972-92B1-296B4E5D0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572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7EE59-74C5-49CF-9554-C093D4D7A8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54EB4-C565-48A3-A547-C98A46D35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59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371600" y="3840163"/>
            <a:ext cx="3124200" cy="171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3840163"/>
            <a:ext cx="3124200" cy="171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FA86D-B567-4FF5-8610-5E0FB7220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8DF1D8-9E02-4832-9691-CAE04291E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FBAB9-135D-412E-A8CF-57DB45ABE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9317BC-B9E6-4273-A645-204157B00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87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76AAFA-7270-4336-B154-6F9ACCC8B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C7E33-4725-48A9-A262-84430C274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601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762759-1658-4655-84CB-F212B14D6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29FF6B-78D7-4682-84C5-E7C1E215F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3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50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FC98A5-AF48-40BB-AEB4-5695FBDA6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4B1708-F1A0-4045-89C8-C96AA790D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Calibri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F4CE7-1A47-4958-81D8-F8DE20958D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E5C4CF-9E13-4F25-9094-C82EDF006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13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51167-2B64-4923-8C15-66D9F94EC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0FC31A-0E7B-4BE0-B77E-E63F260F3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064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172200" y="2495550"/>
            <a:ext cx="1600200" cy="3059113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371600" y="2495550"/>
            <a:ext cx="4648200" cy="305911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6228E-BAE8-4D48-BF8C-B7E782F1D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960999-F11F-4941-A26E-4F2C69A03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743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9144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3150848" y="277232"/>
            <a:ext cx="2842303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3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5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6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2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9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1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1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2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58995AA3-5DCD-4797-A6A1-CB063AE5A6EB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45300"/>
          </a:xfrm>
          <a:prstGeom prst="rect">
            <a:avLst/>
          </a:prstGeom>
          <a:solidFill>
            <a:srgbClr val="44AE6C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EA70E43-BB06-4C70-BFDC-698CA89E0E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60613" y="2495550"/>
            <a:ext cx="44211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Sans" panose="020B0602030504020204" pitchFamily="34" charset="0"/>
              </a:rPr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DCCF1048-E521-44C3-AAF5-7DCEC73FE9F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1371600" y="3840163"/>
            <a:ext cx="6400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A2EA1B6-B71D-4A1D-8F84-5AFA2802FB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418513" y="6376988"/>
            <a:ext cx="268287" cy="279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88888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BAF16FD5-D806-415B-BD62-5561B5909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3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  <a:sym typeface="Lucida Sans" panose="020B0602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indent="4572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indent="9144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indent="13716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indent="18288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4572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9144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13716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18288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alm@un.org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7DCBD5-91B3-4C78-89A2-763FAD6D6BEE}"/>
              </a:ext>
            </a:extLst>
          </p:cNvPr>
          <p:cNvSpPr/>
          <p:nvPr/>
        </p:nvSpPr>
        <p:spPr>
          <a:xfrm>
            <a:off x="2286000" y="4718627"/>
            <a:ext cx="4572000" cy="8074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Jean-Marc Kilolo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PhD, MBA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Economiste, CEA Afrique Centrale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507446-9AF8-482D-B252-C29CDF25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65025"/>
            <a:ext cx="7104185" cy="2927949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dirty="0">
                <a:solidFill>
                  <a:srgbClr val="C00000"/>
                </a:solidFill>
              </a:rPr>
              <a:t>WEBINAIRE SUR LA COUVERTURE MEDIATIQUE REELLE DE LA </a:t>
            </a:r>
            <a:r>
              <a:rPr lang="fr-FR" sz="2400" dirty="0" err="1">
                <a:solidFill>
                  <a:srgbClr val="C00000"/>
                </a:solidFill>
              </a:rPr>
              <a:t>ZLECAf</a:t>
            </a:r>
            <a:br>
              <a:rPr lang="fr-FR" sz="2700" dirty="0">
                <a:solidFill>
                  <a:srgbClr val="C00000"/>
                </a:solidFill>
              </a:rPr>
            </a:br>
            <a:br>
              <a:rPr lang="fr-FR" sz="2700" dirty="0">
                <a:solidFill>
                  <a:srgbClr val="C00000"/>
                </a:solidFill>
              </a:rPr>
            </a:br>
            <a:r>
              <a:rPr lang="fr-FR" sz="2400" dirty="0">
                <a:solidFill>
                  <a:srgbClr val="0070C0"/>
                </a:solidFill>
              </a:rPr>
              <a:t>Etat des lieux et impacts potentiels de la mise en œuvre de la </a:t>
            </a:r>
            <a:r>
              <a:rPr lang="fr-FR" sz="2400" dirty="0" err="1">
                <a:solidFill>
                  <a:srgbClr val="0070C0"/>
                </a:solidFill>
              </a:rPr>
              <a:t>ZLECAf</a:t>
            </a:r>
            <a:r>
              <a:rPr lang="fr-FR" sz="2400" dirty="0">
                <a:solidFill>
                  <a:srgbClr val="0070C0"/>
                </a:solidFill>
              </a:rPr>
              <a:t> dans la </a:t>
            </a:r>
            <a:br>
              <a:rPr lang="fr-FR" sz="2400" dirty="0">
                <a:solidFill>
                  <a:srgbClr val="0070C0"/>
                </a:solidFill>
              </a:rPr>
            </a:br>
            <a:r>
              <a:rPr lang="fr-FR" sz="2400" dirty="0">
                <a:solidFill>
                  <a:srgbClr val="0070C0"/>
                </a:solidFill>
              </a:rPr>
              <a:t>CEEAC</a:t>
            </a:r>
            <a:endParaRPr lang="fr-FR" sz="2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46EE26-809E-48F0-A7A7-3117D7727411}"/>
              </a:ext>
            </a:extLst>
          </p:cNvPr>
          <p:cNvSpPr txBox="1">
            <a:spLocks/>
          </p:cNvSpPr>
          <p:nvPr/>
        </p:nvSpPr>
        <p:spPr>
          <a:xfrm>
            <a:off x="5569000" y="6093296"/>
            <a:ext cx="3575000" cy="3494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Virtuel, 25 Février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1"/>
            <a:ext cx="7746366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lvl="0"/>
            <a:r>
              <a:rPr lang="fr-FR" sz="2400" b="1" kern="0" dirty="0">
                <a:solidFill>
                  <a:schemeClr val="bg1"/>
                </a:solidFill>
              </a:rPr>
              <a:t> Impacts socioéconomiques de la ZLECAf</a:t>
            </a:r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7666038" y="6135688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9BE0A-D03F-4B6F-9DFE-032BEB7DCFE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79512" y="684959"/>
            <a:ext cx="8835874" cy="53397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Les résultats de l’étude de la CEA montrent que:</a:t>
            </a: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court terme, la réduction des barrières tarifaires réduira les recettes tarifaires de plusieurs pays d’Afrique centrale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Cependant ces pertes restent largement compensées par les bienfaits socio-économiques dégagés à long terme par la mise en œuvre de l’accord, notamment: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une hausse du revenu des ménages de l’ordre de 469 millions de dollars à l’horizon 2024;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 accroissement du PIB réel de 0,39%.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Les exportations  agro-alimentaires connaitront une augmentation allant jusqu’à 6,40% suivies respectivement des secteurs industriels (+ 4,73 %), miniers (+4,39 %) et des services (+ 0,93 %) à l’horizon 2030.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Impact de la ZLECAf sur les pays de l’Afrique centrale </a:t>
            </a:r>
            <a:endParaRPr kumimoji="0" lang="fr-F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10" y="0"/>
            <a:ext cx="1358846" cy="4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15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1"/>
            <a:ext cx="7772454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lvl="0"/>
            <a:r>
              <a:rPr lang="fr-FR" sz="2400" b="1" kern="0" dirty="0">
                <a:solidFill>
                  <a:schemeClr val="bg1"/>
                </a:solidFill>
              </a:rPr>
              <a:t>   Conclusion</a:t>
            </a:r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7666038" y="6135688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9BE0A-D03F-4B6F-9DFE-032BEB7DCFE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79512" y="746125"/>
            <a:ext cx="8835874" cy="527859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La crise résultant de la pandémie du COVID-19 est venue, une fois de plus, montrer la fragilité du Cameroun et des économies d’Afrique Centrale face aux chocs externes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Seules une diversification économique et une transformation structurelle constituent des réponses de long terme à ces crises récurrentes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Dans le contexte de la ZLECAf, une approche régionale à travers le PDIDE est plus judicieuse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La ZLECAf et la perspective de l’après COVID-19 offrent au Cameroun le potentiel de modifier le contexte dans lequel ses industries produisent et exportent notamment à travers des chaines de valeurs intégrées qui font usage de technologies de production propres et économes en ressources.</a:t>
            </a:r>
          </a:p>
          <a:p>
            <a:pPr marL="0" indent="0">
              <a:lnSpc>
                <a:spcPct val="150000"/>
              </a:lnSpc>
              <a:buNone/>
            </a:pPr>
            <a:endParaRPr lang="fr-FR" alt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Impact de la ZLECAf sur les pays de l’Afrique centrale </a:t>
            </a:r>
            <a:endParaRPr kumimoji="0" lang="fr-F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54" y="6518"/>
            <a:ext cx="1358846" cy="4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072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1"/>
            <a:ext cx="7772454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lvl="0"/>
            <a:r>
              <a:rPr lang="fr-FR" sz="2400" b="1" kern="0" dirty="0">
                <a:solidFill>
                  <a:schemeClr val="bg1"/>
                </a:solidFill>
              </a:rPr>
              <a:t>   Rôle des médias</a:t>
            </a:r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7666038" y="6135688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9BE0A-D03F-4B6F-9DFE-032BEB7DCFE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35874" cy="475596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Sensibiliser les Africains sur les gains potentiels de la ZLECAF.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Informer que la ratification n’implique pas le démantèlement complet et automatique des tarifs (il y a  un délai).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Sensibiliser sur le fait qu’est c’est le moment pour le secteur prive de bâtir des avantages compétitifs avec le support des pouvoirs publics.</a:t>
            </a:r>
          </a:p>
          <a:p>
            <a:pPr marL="0" indent="0">
              <a:lnSpc>
                <a:spcPct val="150000"/>
              </a:lnSpc>
              <a:buNone/>
            </a:pPr>
            <a:endParaRPr lang="fr-FR" alt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Impact de la ZLECAf sur les pays de l’Afrique centrale </a:t>
            </a:r>
            <a:endParaRPr kumimoji="0" lang="fr-F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54" y="6518"/>
            <a:ext cx="1358846" cy="4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01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2360612" y="3082636"/>
            <a:ext cx="442277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5500" b="1" dirty="0">
                <a:solidFill>
                  <a:schemeClr val="tx1"/>
                </a:solidFill>
                <a:latin typeface="Lato" panose="020F0502020204030203" pitchFamily="34" charset="77"/>
                <a:sym typeface="Lato" panose="020F0502020204030203" pitchFamily="34" charset="77"/>
              </a:rPr>
              <a:t>MERCI!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171420-FADE-4447-8371-9ADC2D78D9DD}"/>
              </a:ext>
            </a:extLst>
          </p:cNvPr>
          <p:cNvSpPr/>
          <p:nvPr/>
        </p:nvSpPr>
        <p:spPr>
          <a:xfrm>
            <a:off x="1454733" y="4077072"/>
            <a:ext cx="589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dirty="0">
                <a:solidFill>
                  <a:srgbClr val="0D7CBA"/>
                </a:solidFill>
                <a:latin typeface="Lato Regular" charset="0"/>
                <a:sym typeface="Lato Regular" charset="0"/>
              </a:rPr>
              <a:t>plus d´informations:</a:t>
            </a:r>
            <a:r>
              <a:rPr lang="fr-FR" altLang="fr-FR" dirty="0">
                <a:solidFill>
                  <a:srgbClr val="FFFFFF"/>
                </a:solidFill>
                <a:latin typeface="Lato Regular" charset="0"/>
                <a:sym typeface="Lato Regular" charset="0"/>
              </a:rPr>
              <a:t> </a:t>
            </a:r>
            <a:r>
              <a:rPr lang="fr-FR" altLang="fr-FR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jean-marc.kilolo@un.org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469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-1" y="1"/>
            <a:ext cx="7725695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lvl="0"/>
            <a:r>
              <a:rPr lang="fr-FR" sz="2400" b="1" kern="0" dirty="0">
                <a:solidFill>
                  <a:schemeClr val="bg1"/>
                </a:solidFill>
              </a:rPr>
              <a:t>        Les opportunités de la ZLECAf</a:t>
            </a:r>
          </a:p>
          <a:p>
            <a:pPr lvl="0"/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5962910" y="6334237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6133996" y="6473984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28808" y="6432321"/>
            <a:ext cx="20574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9BE0A-D03F-4B6F-9DFE-032BEB7DCFE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Impact de la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ZLECAfsur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les pays de l’Afrique centrale </a:t>
            </a:r>
            <a:endParaRPr kumimoji="0" lang="fr-F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95" y="46414"/>
            <a:ext cx="1358846" cy="490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641802C-863E-42D3-A9D7-FE95DF576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868091"/>
              </p:ext>
            </p:extLst>
          </p:nvPr>
        </p:nvGraphicFramePr>
        <p:xfrm>
          <a:off x="121106" y="692696"/>
          <a:ext cx="7092390" cy="548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6ACE2832-B419-4D1C-BFDC-2FA23934B3C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407" r="27404" b="-2"/>
          <a:stretch/>
        </p:blipFill>
        <p:spPr>
          <a:xfrm>
            <a:off x="7601053" y="626712"/>
            <a:ext cx="1418353" cy="1891137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13BCC7-6F15-4CFF-BEF6-C408BA3FE83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213" r="33912" b="1"/>
          <a:stretch/>
        </p:blipFill>
        <p:spPr>
          <a:xfrm>
            <a:off x="7596336" y="2636912"/>
            <a:ext cx="1419606" cy="1892808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B878DB-8852-45DC-82B3-65EB7D0293A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681" r="27320" b="3"/>
          <a:stretch/>
        </p:blipFill>
        <p:spPr>
          <a:xfrm>
            <a:off x="7524328" y="4725144"/>
            <a:ext cx="1419606" cy="1892808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07607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1"/>
            <a:ext cx="7540626" cy="7318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r>
              <a:rPr lang="en-US" sz="2400" b="1" dirty="0">
                <a:solidFill>
                  <a:schemeClr val="bg1"/>
                </a:solidFill>
              </a:rPr>
              <a:t>1. </a:t>
            </a:r>
            <a:r>
              <a:rPr lang="fr-FR" sz="2400" b="1" dirty="0">
                <a:solidFill>
                  <a:schemeClr val="bg1"/>
                </a:solidFill>
              </a:rPr>
              <a:t>La ZLECAf en bref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3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79512" y="881063"/>
            <a:ext cx="8835874" cy="57162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STATUT DE RATIFICATION DE LA ZLECAf AU NIVEAU DE L’AFRIQUE CENTRALE</a:t>
            </a:r>
            <a:r>
              <a:rPr lang="fr-F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40" y="59066"/>
            <a:ext cx="1358846" cy="490955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2BC29E08-4940-42F2-BCB4-D06CDAD3398A}"/>
              </a:ext>
            </a:extLst>
          </p:cNvPr>
          <p:cNvSpPr>
            <a:spLocks/>
          </p:cNvSpPr>
          <p:nvPr/>
        </p:nvSpPr>
        <p:spPr bwMode="auto">
          <a:xfrm>
            <a:off x="779667" y="5340137"/>
            <a:ext cx="194155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à jour 30 décembre 2020</a:t>
            </a:r>
            <a:r>
              <a:rPr lang="fr-FR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fr-FR" altLang="en-US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3B4CB9-570D-49AD-AE56-CE887C594535}"/>
              </a:ext>
            </a:extLst>
          </p:cNvPr>
          <p:cNvSpPr/>
          <p:nvPr/>
        </p:nvSpPr>
        <p:spPr>
          <a:xfrm>
            <a:off x="627703" y="5566305"/>
            <a:ext cx="806489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Plusieurs pays d’Afrique centrale ont bénéficié de l’assistance technique de la CEA avec le financement de l’Union européenne pour l’élaboration de stratégies nationales de mise en œuvre de la </a:t>
            </a: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ZLECAf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F43C7D-554A-4D87-B82A-27A68D48A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85508"/>
              </p:ext>
            </p:extLst>
          </p:nvPr>
        </p:nvGraphicFramePr>
        <p:xfrm>
          <a:off x="758234" y="1237232"/>
          <a:ext cx="7757115" cy="3945836"/>
        </p:xfrm>
        <a:graphic>
          <a:graphicData uri="http://schemas.openxmlformats.org/drawingml/2006/table">
            <a:tbl>
              <a:tblPr firstRow="1" firstCol="1" bandRow="1"/>
              <a:tblGrid>
                <a:gridCol w="1942773">
                  <a:extLst>
                    <a:ext uri="{9D8B030D-6E8A-4147-A177-3AD203B41FA5}">
                      <a16:colId xmlns:a16="http://schemas.microsoft.com/office/drawing/2014/main" val="4284089198"/>
                    </a:ext>
                  </a:extLst>
                </a:gridCol>
                <a:gridCol w="1942773">
                  <a:extLst>
                    <a:ext uri="{9D8B030D-6E8A-4147-A177-3AD203B41FA5}">
                      <a16:colId xmlns:a16="http://schemas.microsoft.com/office/drawing/2014/main" val="2165432524"/>
                    </a:ext>
                  </a:extLst>
                </a:gridCol>
                <a:gridCol w="1942773">
                  <a:extLst>
                    <a:ext uri="{9D8B030D-6E8A-4147-A177-3AD203B41FA5}">
                      <a16:colId xmlns:a16="http://schemas.microsoft.com/office/drawing/2014/main" val="2275400854"/>
                    </a:ext>
                  </a:extLst>
                </a:gridCol>
                <a:gridCol w="1928796">
                  <a:extLst>
                    <a:ext uri="{9D8B030D-6E8A-4147-A177-3AD203B41FA5}">
                      <a16:colId xmlns:a16="http://schemas.microsoft.com/office/drawing/2014/main" val="500601822"/>
                    </a:ext>
                  </a:extLst>
                </a:gridCol>
              </a:tblGrid>
              <a:tr h="601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Dépôts des instruments de ratification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Approbation de la ratification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Signature de l’Accord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16820"/>
                  </a:ext>
                </a:extLst>
              </a:tr>
              <a:tr h="30161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Angola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514904"/>
                  </a:ext>
                </a:extLst>
              </a:tr>
              <a:tr h="30161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Burundi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82628"/>
                  </a:ext>
                </a:extLst>
              </a:tr>
              <a:tr h="30161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Cameroun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15421"/>
                  </a:ext>
                </a:extLst>
              </a:tr>
              <a:tr h="30161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367264"/>
                  </a:ext>
                </a:extLst>
              </a:tr>
              <a:tr h="30161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685101"/>
                  </a:ext>
                </a:extLst>
              </a:tr>
              <a:tr h="30161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 Congo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2800"/>
                  </a:ext>
                </a:extLst>
              </a:tr>
              <a:tr h="30161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Gabon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654803"/>
                  </a:ext>
                </a:extLst>
              </a:tr>
              <a:tr h="30161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Guinée Equatoriale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51496"/>
                  </a:ext>
                </a:extLst>
              </a:tr>
              <a:tr h="32773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Rwanda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34431"/>
                  </a:ext>
                </a:extLst>
              </a:tr>
              <a:tr h="30161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Sao Tome and Principe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75140"/>
                  </a:ext>
                </a:extLst>
              </a:tr>
              <a:tr h="30161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Tchad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842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0689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1"/>
            <a:ext cx="7772454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lvl="0"/>
            <a:r>
              <a:rPr lang="fr-FR" sz="2400" b="1" kern="0" dirty="0">
                <a:solidFill>
                  <a:sysClr val="windowText" lastClr="000000"/>
                </a:solidFill>
              </a:rPr>
              <a:t>         </a:t>
            </a:r>
            <a:r>
              <a:rPr lang="fr-FR" sz="2400" b="1" kern="0" dirty="0">
                <a:solidFill>
                  <a:schemeClr val="bg1"/>
                </a:solidFill>
              </a:rPr>
              <a:t> Les opportunités de la ZLECAf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79512" y="881063"/>
            <a:ext cx="8835874" cy="514365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Qu’est ce que les pays d’Afrique Centrale pourraient vendre sur le nouveau marché continental?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La pandémie du COVID-19 a révélé l'extrême dépendance des pays de la sous-région à l'égard d'importation de produits alimentaires.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alt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La réduction des exportations alimentaires en provenance des grands pays producteurs signifie que l’Afrique n’a pas pu importer en quantité suffisante les approvisionnements dont elle a besoin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altLang="en-US" sz="33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altLang="en-US" sz="3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ne pas produire localement certains produits au lieu de les importer ?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alt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altLang="en-US" sz="3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ne pas produire localement les engrais et autres produits chimiques nécessaire à la production agricole?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Impact de la ZLECAf sur les pays de l’Afrique centrale </a:t>
            </a:r>
            <a:endParaRPr kumimoji="0" lang="fr-F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54" y="-6350"/>
            <a:ext cx="1358846" cy="490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471A8-64C3-425A-BB81-6442D6ED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C1C81-BF16-4474-AE45-3C619716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609" y="5209833"/>
            <a:ext cx="1518884" cy="1504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36B63-0FE9-41D1-86E5-68F35C22D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975" y="5228603"/>
            <a:ext cx="1528241" cy="14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38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1"/>
            <a:ext cx="7734066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lvl="0"/>
            <a:r>
              <a:rPr lang="fr-FR" sz="2400" b="1" kern="0" dirty="0">
                <a:solidFill>
                  <a:sysClr val="windowText" lastClr="000000"/>
                </a:solidFill>
              </a:rPr>
              <a:t>         </a:t>
            </a:r>
            <a:r>
              <a:rPr lang="fr-FR" sz="2400" b="1" kern="0" dirty="0">
                <a:solidFill>
                  <a:schemeClr val="bg1"/>
                </a:solidFill>
              </a:rPr>
              <a:t> Les opportunités de la ZLECAf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79512" y="665909"/>
            <a:ext cx="8835874" cy="53588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Au-delà de l'agroalimentaire, que peut offrir l’Afrique centrale sur les marchés continental et mondial? </a:t>
            </a:r>
          </a:p>
          <a:p>
            <a:pPr marL="0" lvl="0" indent="0">
              <a:buNone/>
            </a:pP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</a:rPr>
              <a:t>La pandémie du COVID-19 a également révélé une grande dépendance de la sous-région à l'égard d'importations de produits pharmaceutiques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400" b="1" dirty="0"/>
              <a:t>L'industrie pharmaceutique </a:t>
            </a:r>
            <a:r>
              <a:rPr lang="fr-FR" sz="2400" dirty="0">
                <a:solidFill>
                  <a:prstClr val="black"/>
                </a:solidFill>
              </a:rPr>
              <a:t>est porteuse puisque le continent comptera 2,5 milliards d'habitants en 2050 </a:t>
            </a:r>
          </a:p>
          <a:p>
            <a:pPr marL="0" lvl="0" indent="0">
              <a:buNone/>
            </a:pPr>
            <a:endParaRPr lang="fr-FR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Revoir à moyen et long terme les chaines de valeurs en se focalisant sur les secteurs stratégiques comme la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fabrication de produits pharmaceutiques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les chaines de valeurs alimentaires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Impact de la ZLECAf sur les pays de l’Afrique centrale </a:t>
            </a:r>
            <a:endParaRPr kumimoji="0" lang="fr-F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60" y="46414"/>
            <a:ext cx="1358846" cy="490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A40DD-BAA3-4C74-9191-FADD6386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F272EB-E852-46AD-93CD-116E56C1D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682" y="5222876"/>
            <a:ext cx="1476375" cy="1504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34E798-7FF4-4381-AF85-1C3FACD12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236419"/>
            <a:ext cx="1518884" cy="1504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4B4D58-906D-471C-BE44-5222E2548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985" y="5254295"/>
            <a:ext cx="1568148" cy="14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573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1"/>
            <a:ext cx="7734066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lvl="0"/>
            <a:r>
              <a:rPr lang="fr-FR" sz="2400" b="1" kern="0" dirty="0">
                <a:solidFill>
                  <a:sysClr val="windowText" lastClr="000000"/>
                </a:solidFill>
              </a:rPr>
              <a:t>         </a:t>
            </a:r>
            <a:r>
              <a:rPr lang="fr-FR" sz="2400" b="1" kern="0" dirty="0">
                <a:solidFill>
                  <a:schemeClr val="bg1"/>
                </a:solidFill>
              </a:rPr>
              <a:t> Les opportunités de la ZLECAf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79512" y="665909"/>
            <a:ext cx="8835874" cy="53588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Le PDIDE-AC à travers la ZLECAf peut mettre l’accent sur les chaines de valeur régionales intégrées</a:t>
            </a:r>
          </a:p>
          <a:p>
            <a:pPr marL="0" lvl="0" indent="0">
              <a:buNone/>
            </a:pP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Impact de la ZLECAf sur les pays de l’Afrique centrale </a:t>
            </a:r>
            <a:endParaRPr kumimoji="0" lang="fr-F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60" y="46414"/>
            <a:ext cx="1358846" cy="490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DCB02-57A1-466A-95D8-2C9C89A08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46" y="1436322"/>
            <a:ext cx="2089393" cy="2089393"/>
          </a:xfrm>
          <a:prstGeom prst="rect">
            <a:avLst/>
          </a:prstGeom>
        </p:spPr>
      </p:pic>
      <p:sp>
        <p:nvSpPr>
          <p:cNvPr id="15" name="Line Callout 1 2">
            <a:extLst>
              <a:ext uri="{FF2B5EF4-FFF2-40B4-BE49-F238E27FC236}">
                <a16:creationId xmlns:a16="http://schemas.microsoft.com/office/drawing/2014/main" id="{93A39079-88E0-47B1-90A6-2C7350D9671B}"/>
              </a:ext>
            </a:extLst>
          </p:cNvPr>
          <p:cNvSpPr/>
          <p:nvPr/>
        </p:nvSpPr>
        <p:spPr>
          <a:xfrm rot="10800000">
            <a:off x="383281" y="3532065"/>
            <a:ext cx="3239332" cy="3101740"/>
          </a:xfrm>
          <a:prstGeom prst="borderCallout1">
            <a:avLst>
              <a:gd name="adj1" fmla="val 86331"/>
              <a:gd name="adj2" fmla="val 76306"/>
              <a:gd name="adj3" fmla="val 149177"/>
              <a:gd name="adj4" fmla="val 189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3820C-A1E0-4CA2-94D6-C409843EA9C5}"/>
              </a:ext>
            </a:extLst>
          </p:cNvPr>
          <p:cNvSpPr txBox="1"/>
          <p:nvPr/>
        </p:nvSpPr>
        <p:spPr>
          <a:xfrm>
            <a:off x="471488" y="3651774"/>
            <a:ext cx="3036404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Lato" panose="020F0502020204030203" pitchFamily="34" charset="0"/>
                <a:cs typeface="Arial" panose="020B0604020202020204" pitchFamily="34" charset="0"/>
              </a:rPr>
              <a:t>Ex: chaines dont la matière première viendrait du Congo pour la potasse, dont la transformation aurait lieu sur place pour la fourniture d’engrais à l’agro-industrie du Cameroun et dont une partie des débouchés serait la sous-région</a:t>
            </a:r>
            <a:endParaRPr lang="en-US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Callout 1 2">
            <a:extLst>
              <a:ext uri="{FF2B5EF4-FFF2-40B4-BE49-F238E27FC236}">
                <a16:creationId xmlns:a16="http://schemas.microsoft.com/office/drawing/2014/main" id="{A840E0D7-3626-4D35-B5EC-1115DE9D65DA}"/>
              </a:ext>
            </a:extLst>
          </p:cNvPr>
          <p:cNvSpPr/>
          <p:nvPr/>
        </p:nvSpPr>
        <p:spPr>
          <a:xfrm rot="10800000">
            <a:off x="4398511" y="3935891"/>
            <a:ext cx="3239330" cy="2697914"/>
          </a:xfrm>
          <a:prstGeom prst="borderCallout1">
            <a:avLst>
              <a:gd name="adj1" fmla="val 86331"/>
              <a:gd name="adj2" fmla="val 76306"/>
              <a:gd name="adj3" fmla="val 148832"/>
              <a:gd name="adj4" fmla="val 9809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0B949A-706D-4213-9FB2-09506E815224}"/>
              </a:ext>
            </a:extLst>
          </p:cNvPr>
          <p:cNvSpPr txBox="1"/>
          <p:nvPr/>
        </p:nvSpPr>
        <p:spPr>
          <a:xfrm>
            <a:off x="4572001" y="4151402"/>
            <a:ext cx="2998734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Lato" panose="020F0502020204030203" pitchFamily="34" charset="0"/>
                <a:cs typeface="Arial" panose="020B0604020202020204" pitchFamily="34" charset="0"/>
              </a:rPr>
              <a:t>Ex: chaines dont la matière première est l’énergie solaire </a:t>
            </a:r>
            <a:r>
              <a:rPr lang="fr-FR">
                <a:latin typeface="Lato" panose="020F0502020204030203" pitchFamily="34" charset="0"/>
                <a:cs typeface="Arial" panose="020B0604020202020204" pitchFamily="34" charset="0"/>
              </a:rPr>
              <a:t>du Tchad pour </a:t>
            </a:r>
            <a:r>
              <a:rPr lang="fr-FR" dirty="0">
                <a:latin typeface="Lato" panose="020F0502020204030203" pitchFamily="34" charset="0"/>
                <a:cs typeface="Arial" panose="020B0604020202020204" pitchFamily="34" charset="0"/>
              </a:rPr>
              <a:t>le pompage de l’eau permettant l’aquaculture et dont une partie des débouchés serait la sous-région</a:t>
            </a:r>
            <a:endParaRPr lang="en-US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Callout 1 2">
            <a:extLst>
              <a:ext uri="{FF2B5EF4-FFF2-40B4-BE49-F238E27FC236}">
                <a16:creationId xmlns:a16="http://schemas.microsoft.com/office/drawing/2014/main" id="{0E7591A9-3315-43AE-9FB5-3FA775859CD7}"/>
              </a:ext>
            </a:extLst>
          </p:cNvPr>
          <p:cNvSpPr/>
          <p:nvPr/>
        </p:nvSpPr>
        <p:spPr>
          <a:xfrm rot="10800000">
            <a:off x="5799750" y="1102567"/>
            <a:ext cx="3133906" cy="2606472"/>
          </a:xfrm>
          <a:prstGeom prst="borderCallout1">
            <a:avLst>
              <a:gd name="adj1" fmla="val 86331"/>
              <a:gd name="adj2" fmla="val 76306"/>
              <a:gd name="adj3" fmla="val 55944"/>
              <a:gd name="adj4" fmla="val 1335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005A9-9115-429F-B856-AEBA872005D2}"/>
              </a:ext>
            </a:extLst>
          </p:cNvPr>
          <p:cNvSpPr txBox="1"/>
          <p:nvPr/>
        </p:nvSpPr>
        <p:spPr>
          <a:xfrm>
            <a:off x="5848501" y="1153878"/>
            <a:ext cx="3036404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Lato" panose="020F0502020204030203" pitchFamily="34" charset="0"/>
                <a:cs typeface="Arial" panose="020B0604020202020204" pitchFamily="34" charset="0"/>
              </a:rPr>
              <a:t>Ex: chaines dont la matière première serait le cobalt de la RDC transformé sur place en batterie, pour le montage et l’assemblage de voitures électriques dans le reste de la sous-région</a:t>
            </a:r>
            <a:endParaRPr lang="en-US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06C6E-F85F-4094-B58C-76E4935B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946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1"/>
            <a:ext cx="7757806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r>
              <a:rPr lang="fr-FR" sz="2400" b="1" kern="0" dirty="0">
                <a:solidFill>
                  <a:sysClr val="windowText" lastClr="000000"/>
                </a:solidFill>
              </a:rPr>
              <a:t>          </a:t>
            </a:r>
            <a:r>
              <a:rPr lang="fr-FR" sz="2400" b="1" kern="0" dirty="0">
                <a:solidFill>
                  <a:schemeClr val="bg1"/>
                </a:solidFill>
              </a:rPr>
              <a:t> Les opportunités de la </a:t>
            </a:r>
            <a:r>
              <a:rPr lang="fr-FR" sz="2400" b="1" kern="0" dirty="0" err="1">
                <a:solidFill>
                  <a:schemeClr val="bg1"/>
                </a:solidFill>
              </a:rPr>
              <a:t>ZLECAf</a:t>
            </a:r>
            <a:r>
              <a:rPr lang="fr-FR" sz="2400" b="1" kern="0" dirty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7666038" y="6135688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9BE0A-D03F-4B6F-9DFE-032BEB7DCFE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Impact de la ZLECAf sur les pays de l’Afrique centrale </a:t>
            </a:r>
            <a:endParaRPr kumimoji="0" lang="fr-F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30" y="-6350"/>
            <a:ext cx="1358846" cy="4909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876286-567A-4A95-8611-151FD4F44FC4}"/>
              </a:ext>
            </a:extLst>
          </p:cNvPr>
          <p:cNvSpPr/>
          <p:nvPr/>
        </p:nvSpPr>
        <p:spPr>
          <a:xfrm>
            <a:off x="3950704" y="738004"/>
            <a:ext cx="4793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&amp;quot"/>
              </a:rPr>
              <a:t>Le potentiel du marché européen pourrait s’élever jusqu'à 250 000 000 000 EUR chaque année à partir de 2025.</a:t>
            </a:r>
            <a:endParaRPr lang="en-US" sz="1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629411-BC90-4CD5-90A8-13168C16BECD}"/>
              </a:ext>
            </a:extLst>
          </p:cNvPr>
          <p:cNvGrpSpPr/>
          <p:nvPr/>
        </p:nvGrpSpPr>
        <p:grpSpPr>
          <a:xfrm>
            <a:off x="323528" y="692696"/>
            <a:ext cx="1141977" cy="5538602"/>
            <a:chOff x="1061327" y="1096708"/>
            <a:chExt cx="1141977" cy="553860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917A62-CE7C-4A64-A5C0-17952F35C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395" y="3356256"/>
              <a:ext cx="1038225" cy="10953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F64AC2-8B69-4048-99F2-F173EB97A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8601" y="2180480"/>
              <a:ext cx="1019175" cy="11715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B0D58AB-ED1A-46C5-8AAA-34C5AD7CA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7840" y="1096708"/>
              <a:ext cx="1028700" cy="11715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A9FDCF-14B5-4DAC-BF8C-9C4467E2C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8395" y="4426839"/>
              <a:ext cx="1085850" cy="1114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B76540-1F31-4CB1-ADF0-5BE664F6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1327" y="5645156"/>
              <a:ext cx="1141977" cy="990154"/>
            </a:xfrm>
            <a:prstGeom prst="rect">
              <a:avLst/>
            </a:prstGeom>
          </p:spPr>
        </p:pic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C97512-0314-4135-B773-A2745D4487C9}"/>
              </a:ext>
            </a:extLst>
          </p:cNvPr>
          <p:cNvCxnSpPr>
            <a:stCxn id="21" idx="3"/>
          </p:cNvCxnSpPr>
          <p:nvPr/>
        </p:nvCxnSpPr>
        <p:spPr>
          <a:xfrm flipV="1">
            <a:off x="1428741" y="1274815"/>
            <a:ext cx="471020" cy="3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DC06D32-E9F9-4242-A0E2-19820B506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9305" y="692696"/>
            <a:ext cx="1188982" cy="11814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B1E887-31D5-4D55-8208-7922D6FC61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8903" y="3853843"/>
            <a:ext cx="3308396" cy="24501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60EBF1-9C86-47DB-94BB-0C571CE91F93}"/>
              </a:ext>
            </a:extLst>
          </p:cNvPr>
          <p:cNvSpPr txBox="1"/>
          <p:nvPr/>
        </p:nvSpPr>
        <p:spPr>
          <a:xfrm rot="16200000">
            <a:off x="1193382" y="4490931"/>
            <a:ext cx="172688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dirty="0"/>
              <a:t>Mix </a:t>
            </a:r>
            <a:r>
              <a:rPr lang="fr-FR" dirty="0"/>
              <a:t>énergétique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B01431-4DED-4D69-B338-C79AE1B297C2}"/>
              </a:ext>
            </a:extLst>
          </p:cNvPr>
          <p:cNvSpPr txBox="1"/>
          <p:nvPr/>
        </p:nvSpPr>
        <p:spPr>
          <a:xfrm>
            <a:off x="74706" y="475244"/>
            <a:ext cx="167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Mégatendances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810A511-6555-49E7-AC5B-4D68ECDD63E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930" b="3"/>
          <a:stretch/>
        </p:blipFill>
        <p:spPr>
          <a:xfrm>
            <a:off x="3448070" y="1626597"/>
            <a:ext cx="4038580" cy="21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159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1"/>
            <a:ext cx="7757806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r>
              <a:rPr lang="fr-FR" sz="2400" b="1" kern="0" dirty="0">
                <a:solidFill>
                  <a:sysClr val="windowText" lastClr="000000"/>
                </a:solidFill>
              </a:rPr>
              <a:t>          </a:t>
            </a:r>
            <a:r>
              <a:rPr lang="fr-FR" sz="2400" b="1" kern="0" dirty="0">
                <a:solidFill>
                  <a:schemeClr val="bg1"/>
                </a:solidFill>
              </a:rPr>
              <a:t> Impacts socioéconomiques de la ZLECAf</a:t>
            </a:r>
            <a:endParaRPr lang="fr-FR" sz="3200" b="1" kern="0" dirty="0">
              <a:solidFill>
                <a:schemeClr val="bg1"/>
              </a:solidFill>
            </a:endParaRPr>
          </a:p>
          <a:p>
            <a:pPr lvl="0"/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7666038" y="6135688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9BE0A-D03F-4B6F-9DFE-032BEB7DCFE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79512" y="881063"/>
            <a:ext cx="8835874" cy="51436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Des questions restent toutefois en suspens… </a:t>
            </a: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 libéralisation des échanges entraînera-t-elle une augmentation des déficits commerciaux, alors que les importations augmentent et que les exportations ne répondent pas au nouvel environnement libéralisé? </a:t>
            </a:r>
          </a:p>
          <a:p>
            <a:pPr marL="0" indent="0">
              <a:lnSpc>
                <a:spcPct val="160000"/>
              </a:lnSpc>
              <a:buNone/>
            </a:pPr>
            <a:endParaRPr lang="fr-F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Comment éviter une croissance contrainte par la balance des paiements, c'est-à-dire incapable de payer les importations avec les recettes d'exportation - une situation qui, par la suite, constitue un frein à la croissance économique?</a:t>
            </a:r>
          </a:p>
          <a:p>
            <a:pPr marL="0" indent="0">
              <a:lnSpc>
                <a:spcPct val="160000"/>
              </a:lnSpc>
              <a:buNone/>
            </a:pPr>
            <a:endParaRPr lang="fr-F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Impact de la ZLECAf sur les pays de l’Afrique centrale </a:t>
            </a:r>
            <a:endParaRPr kumimoji="0" lang="fr-F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30" y="-6350"/>
            <a:ext cx="1358846" cy="4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84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1"/>
            <a:ext cx="7666038" cy="414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lvl="0"/>
            <a:r>
              <a:rPr lang="fr-FR" sz="2400" b="1" kern="0" dirty="0">
                <a:solidFill>
                  <a:schemeClr val="bg1"/>
                </a:solidFill>
              </a:rPr>
              <a:t> Impacts socioéconomiques de la ZLECAf</a:t>
            </a:r>
            <a:endParaRPr lang="fr-FR" sz="3200" b="1" kern="0" dirty="0">
              <a:solidFill>
                <a:schemeClr val="bg1"/>
              </a:solidFill>
            </a:endParaRP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79512" y="881063"/>
            <a:ext cx="8835874" cy="514365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Certains pensent que: </a:t>
            </a: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 libéralisation des échanges entrainera une baisse des recettes des Etats, les gouvernements devant renoncer à une source de revenu non négligeable à savoir les recettes douanières;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 manque d’infrastructures de transport entre les pays et de façon générale la faiblesse de l’intégration régionale entraveraient l’efficacité de la </a:t>
            </a:r>
            <a:r>
              <a:rPr lang="fr-F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ZLECAf</a:t>
            </a: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L’absence d’évaluation d’impact pour les pays d’Afrique centrale;</a:t>
            </a:r>
          </a:p>
          <a:p>
            <a:pPr marL="0" indent="0">
              <a:lnSpc>
                <a:spcPct val="100000"/>
              </a:lnSpc>
              <a:buNone/>
            </a:pP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CEA a réalisé une étude pour mesurer les impacts socioéconomiques de la ZLECAf sur l’Afrique centrale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F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Impact de la ZLECAf sur les pays de l’Afrique centrale </a:t>
            </a:r>
            <a:endParaRPr kumimoji="0" lang="fr-F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38" y="5212"/>
            <a:ext cx="1358846" cy="4909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092F1-5E32-4982-B9A5-629C83AB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57B-90CD-4EE1-8515-AE70280CE62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040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- Title Slid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 - Title Slide">
      <a:majorFont>
        <a:latin typeface="Lucida Sans"/>
        <a:ea typeface="Lucida Sans"/>
        <a:cs typeface="Lucida Sans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1117</Words>
  <Application>Microsoft Office PowerPoint</Application>
  <PresentationFormat>On-screen Show (4:3)</PresentationFormat>
  <Paragraphs>206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&amp;quot</vt:lpstr>
      <vt:lpstr>Helvetica Neue</vt:lpstr>
      <vt:lpstr>Lato</vt:lpstr>
      <vt:lpstr>Lato Regular</vt:lpstr>
      <vt:lpstr>Arial</vt:lpstr>
      <vt:lpstr>Calibri</vt:lpstr>
      <vt:lpstr>Calibri Light</vt:lpstr>
      <vt:lpstr>Century Gothic</vt:lpstr>
      <vt:lpstr>Helvetica</vt:lpstr>
      <vt:lpstr>Lucida Sans</vt:lpstr>
      <vt:lpstr>Times New Roman</vt:lpstr>
      <vt:lpstr>Wingdings</vt:lpstr>
      <vt:lpstr>Office Theme</vt:lpstr>
      <vt:lpstr>Office Theme - Title Slide</vt:lpstr>
      <vt:lpstr>WEBINAIRE SUR LA COUVERTURE MEDIATIQUE REELLE DE LA ZLECAf  Etat des lieux et impacts potentiels de la mise en œuvre de la ZLECAf dans la  CEEAC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Jean-Marc Kilolo</dc:creator>
  <cp:lastModifiedBy>Jean-Marc Kilolo</cp:lastModifiedBy>
  <cp:revision>1</cp:revision>
  <dcterms:created xsi:type="dcterms:W3CDTF">2021-02-24T20:44:34Z</dcterms:created>
  <dcterms:modified xsi:type="dcterms:W3CDTF">2021-02-24T21:17:29Z</dcterms:modified>
</cp:coreProperties>
</file>